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3328"/>
  <workbookPr showInkAnnotation="0" defaultThemeVersion="124226"/>
  <mc:AlternateContent xmlns:mc="http://schemas.openxmlformats.org/markup-compatibility/2006">
    <mc:Choice Requires="x15">
      <x15ac:absPath xmlns:x15ac="http://schemas.microsoft.com/office/spreadsheetml/2010/11/ac" url="C:\Users\westj\Desktop\~xls\"/>
    </mc:Choice>
  </mc:AlternateContent>
  <xr:revisionPtr revIDLastSave="0" documentId="13_ncr:1_{C3C53651-CBE5-4359-A423-1857F120A504}" xr6:coauthVersionLast="45" xr6:coauthVersionMax="45" xr10:uidLastSave="{00000000-0000-0000-0000-000000000000}"/>
  <bookViews>
    <workbookView xWindow="-120" yWindow="-120" windowWidth="20730" windowHeight="11160" firstSheet="6" activeTab="8" xr2:uid="{00000000-000D-0000-FFFF-FFFF00000000}"/>
  </bookViews>
  <sheets>
    <sheet name="CSS " sheetId="51" r:id="rId1"/>
    <sheet name="PEI" sheetId="38" r:id="rId2"/>
    <sheet name="INN" sheetId="40" r:id="rId3"/>
    <sheet name="WET" sheetId="8" r:id="rId4"/>
    <sheet name="CFTN" sheetId="41" r:id="rId5"/>
    <sheet name="Other MHSA Funds" sheetId="43" r:id="rId6"/>
    <sheet name="Unencumbered Housing Funds" sheetId="52" r:id="rId7"/>
    <sheet name="RER Summary" sheetId="10" r:id="rId8"/>
    <sheet name="Adjustments Summary" sheetId="48" r:id="rId9"/>
  </sheets>
  <externalReferences>
    <externalReference r:id="rId10"/>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 r:id="rId23"/>
    <externalReference r:id="rId24"/>
    <externalReference r:id="rId25"/>
    <externalReference r:id="rId26"/>
    <externalReference r:id="rId27"/>
    <externalReference r:id="rId28"/>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s>
  <definedNames>
    <definedName name="______________________________________________________________________________Pgm11" localSheetId="6">#REF!</definedName>
    <definedName name="______________________________________________________________________________Pgm11">#REF!</definedName>
    <definedName name="______________________________________________________________________________Pgm12" localSheetId="6">#REF!</definedName>
    <definedName name="______________________________________________________________________________Pgm12">#REF!</definedName>
    <definedName name="______________________________________________________________________________Pgm13" localSheetId="6">#REF!</definedName>
    <definedName name="______________________________________________________________________________Pgm13">#REF!</definedName>
    <definedName name="______________________________________________________________________________Pgm14" localSheetId="6">#REF!</definedName>
    <definedName name="______________________________________________________________________________Pgm14">#REF!</definedName>
    <definedName name="______________________________________________________________________________Pgm15" localSheetId="6">#REF!</definedName>
    <definedName name="______________________________________________________________________________Pgm15">#REF!</definedName>
    <definedName name="______________________________________________________________________________Pgm4" localSheetId="6">#REF!</definedName>
    <definedName name="______________________________________________________________________________Pgm4">#REF!</definedName>
    <definedName name="______________________________________________________________________________Pgm5" localSheetId="6">#REF!</definedName>
    <definedName name="______________________________________________________________________________Pgm5">#REF!</definedName>
    <definedName name="______________________________________________________________________________Pgm6" localSheetId="6">#REF!</definedName>
    <definedName name="______________________________________________________________________________Pgm6">#REF!</definedName>
    <definedName name="______________________________________________________________________________Pgm7" localSheetId="6">#REF!</definedName>
    <definedName name="______________________________________________________________________________Pgm7">#REF!</definedName>
    <definedName name="______________________________________________________________________________Pgm8" localSheetId="6">#REF!</definedName>
    <definedName name="______________________________________________________________________________Pgm8">#REF!</definedName>
    <definedName name="______________________________________________________________________________Pgm9" localSheetId="6">#REF!</definedName>
    <definedName name="______________________________________________________________________________Pgm9">#REF!</definedName>
    <definedName name="_____________________________________________________________________________pgm10" localSheetId="6">#REF!</definedName>
    <definedName name="_____________________________________________________________________________pgm10">#REF!</definedName>
    <definedName name="_____________________________________________________________________________Pgm11" localSheetId="6">#REF!</definedName>
    <definedName name="_____________________________________________________________________________Pgm11">#REF!</definedName>
    <definedName name="_____________________________________________________________________________Pgm12" localSheetId="6">#REF!</definedName>
    <definedName name="_____________________________________________________________________________Pgm12">#REF!</definedName>
    <definedName name="_____________________________________________________________________________Pgm13" localSheetId="6">#REF!</definedName>
    <definedName name="_____________________________________________________________________________Pgm13">#REF!</definedName>
    <definedName name="_____________________________________________________________________________Pgm14" localSheetId="6">#REF!</definedName>
    <definedName name="_____________________________________________________________________________Pgm14">#REF!</definedName>
    <definedName name="_____________________________________________________________________________Pgm15" localSheetId="6">#REF!</definedName>
    <definedName name="_____________________________________________________________________________Pgm15">#REF!</definedName>
    <definedName name="_____________________________________________________________________________Pgm2" localSheetId="6">#REF!</definedName>
    <definedName name="_____________________________________________________________________________Pgm2">#REF!</definedName>
    <definedName name="_____________________________________________________________________________Pgm3" localSheetId="6">#REF!</definedName>
    <definedName name="_____________________________________________________________________________Pgm3">#REF!</definedName>
    <definedName name="_____________________________________________________________________________Pgm4" localSheetId="6">#REF!</definedName>
    <definedName name="_____________________________________________________________________________Pgm4">#REF!</definedName>
    <definedName name="_____________________________________________________________________________Pgm5" localSheetId="6">#REF!</definedName>
    <definedName name="_____________________________________________________________________________Pgm5">#REF!</definedName>
    <definedName name="_____________________________________________________________________________Pgm6" localSheetId="6">#REF!</definedName>
    <definedName name="_____________________________________________________________________________Pgm6">#REF!</definedName>
    <definedName name="_____________________________________________________________________________Pgm7" localSheetId="6">#REF!</definedName>
    <definedName name="_____________________________________________________________________________Pgm7">#REF!</definedName>
    <definedName name="_____________________________________________________________________________Pgm8" localSheetId="6">#REF!</definedName>
    <definedName name="_____________________________________________________________________________Pgm8">#REF!</definedName>
    <definedName name="_____________________________________________________________________________Pgm9" localSheetId="6">#REF!</definedName>
    <definedName name="_____________________________________________________________________________Pgm9">#REF!</definedName>
    <definedName name="____________________________________________________________________________pgm10" localSheetId="6">#REF!</definedName>
    <definedName name="____________________________________________________________________________pgm10">#REF!</definedName>
    <definedName name="____________________________________________________________________________Pgm11" localSheetId="6">#REF!</definedName>
    <definedName name="____________________________________________________________________________Pgm11">#REF!</definedName>
    <definedName name="____________________________________________________________________________Pgm12" localSheetId="6">#REF!</definedName>
    <definedName name="____________________________________________________________________________Pgm12">#REF!</definedName>
    <definedName name="____________________________________________________________________________Pgm13" localSheetId="6">#REF!</definedName>
    <definedName name="____________________________________________________________________________Pgm13">#REF!</definedName>
    <definedName name="____________________________________________________________________________Pgm14" localSheetId="6">#REF!</definedName>
    <definedName name="____________________________________________________________________________Pgm14">#REF!</definedName>
    <definedName name="____________________________________________________________________________Pgm15" localSheetId="6">#REF!</definedName>
    <definedName name="____________________________________________________________________________Pgm15">#REF!</definedName>
    <definedName name="____________________________________________________________________________Pgm2" localSheetId="6">#REF!</definedName>
    <definedName name="____________________________________________________________________________Pgm2">#REF!</definedName>
    <definedName name="____________________________________________________________________________Pgm3" localSheetId="6">#REF!</definedName>
    <definedName name="____________________________________________________________________________Pgm3">#REF!</definedName>
    <definedName name="____________________________________________________________________________Pgm4">'[1]CSS WP 4'!$D$3</definedName>
    <definedName name="____________________________________________________________________________Pgm5">'[1]CSS WP 5'!$D$3</definedName>
    <definedName name="____________________________________________________________________________Pgm6">'[1]CSS WP 6'!$D$3</definedName>
    <definedName name="____________________________________________________________________________Pgm7" localSheetId="6">#REF!</definedName>
    <definedName name="____________________________________________________________________________Pgm7">#REF!</definedName>
    <definedName name="____________________________________________________________________________Pgm8" localSheetId="6">#REF!</definedName>
    <definedName name="____________________________________________________________________________Pgm8">#REF!</definedName>
    <definedName name="____________________________________________________________________________Pgm9" localSheetId="6">#REF!</definedName>
    <definedName name="____________________________________________________________________________Pgm9">#REF!</definedName>
    <definedName name="___________________________________________________________________________pgm10" localSheetId="6">#REF!</definedName>
    <definedName name="___________________________________________________________________________pgm10">#REF!</definedName>
    <definedName name="___________________________________________________________________________Pgm11" localSheetId="6">#REF!</definedName>
    <definedName name="___________________________________________________________________________Pgm11">#REF!</definedName>
    <definedName name="___________________________________________________________________________Pgm12" localSheetId="6">#REF!</definedName>
    <definedName name="___________________________________________________________________________Pgm12">#REF!</definedName>
    <definedName name="___________________________________________________________________________Pgm13" localSheetId="6">#REF!</definedName>
    <definedName name="___________________________________________________________________________Pgm13">#REF!</definedName>
    <definedName name="___________________________________________________________________________Pgm14" localSheetId="6">#REF!</definedName>
    <definedName name="___________________________________________________________________________Pgm14">#REF!</definedName>
    <definedName name="___________________________________________________________________________Pgm15" localSheetId="6">#REF!</definedName>
    <definedName name="___________________________________________________________________________Pgm15">#REF!</definedName>
    <definedName name="___________________________________________________________________________Pgm2">'[1]CSS WP 2'!$D$3</definedName>
    <definedName name="___________________________________________________________________________Pgm3">'[1]CSS WP 3'!$D$3</definedName>
    <definedName name="___________________________________________________________________________Pgm4">'[2]CSS Pgm 4'!$D$3</definedName>
    <definedName name="___________________________________________________________________________Pgm5">'[2]CSS Pgm 5'!$D$3</definedName>
    <definedName name="___________________________________________________________________________Pgm6">'[2]CSS Pgm 6'!$D$3</definedName>
    <definedName name="___________________________________________________________________________Pgm7" localSheetId="6">#REF!</definedName>
    <definedName name="___________________________________________________________________________Pgm7">#REF!</definedName>
    <definedName name="___________________________________________________________________________Pgm8" localSheetId="6">#REF!</definedName>
    <definedName name="___________________________________________________________________________Pgm8">#REF!</definedName>
    <definedName name="___________________________________________________________________________Pgm9" localSheetId="6">#REF!</definedName>
    <definedName name="___________________________________________________________________________Pgm9">#REF!</definedName>
    <definedName name="__________________________________________________________________________pgm10" localSheetId="6">#REF!</definedName>
    <definedName name="__________________________________________________________________________pgm10">#REF!</definedName>
    <definedName name="__________________________________________________________________________Pgm11" localSheetId="6">#REF!</definedName>
    <definedName name="__________________________________________________________________________Pgm11">#REF!</definedName>
    <definedName name="__________________________________________________________________________Pgm12" localSheetId="6">#REF!</definedName>
    <definedName name="__________________________________________________________________________Pgm12">#REF!</definedName>
    <definedName name="__________________________________________________________________________Pgm13" localSheetId="6">#REF!</definedName>
    <definedName name="__________________________________________________________________________Pgm13">#REF!</definedName>
    <definedName name="__________________________________________________________________________Pgm14" localSheetId="6">#REF!</definedName>
    <definedName name="__________________________________________________________________________Pgm14">#REF!</definedName>
    <definedName name="__________________________________________________________________________Pgm15" localSheetId="6">#REF!</definedName>
    <definedName name="__________________________________________________________________________Pgm15">#REF!</definedName>
    <definedName name="__________________________________________________________________________Pgm2">'[2]CSS Pgm 2'!$D$3</definedName>
    <definedName name="__________________________________________________________________________Pgm3">'[2]CSS Pgm 3'!$D$3</definedName>
    <definedName name="__________________________________________________________________________Pgm4" localSheetId="6">#REF!</definedName>
    <definedName name="__________________________________________________________________________Pgm4">#REF!</definedName>
    <definedName name="__________________________________________________________________________Pgm5" localSheetId="6">#REF!</definedName>
    <definedName name="__________________________________________________________________________Pgm5">#REF!</definedName>
    <definedName name="__________________________________________________________________________Pgm6" localSheetId="6">#REF!</definedName>
    <definedName name="__________________________________________________________________________Pgm6">#REF!</definedName>
    <definedName name="__________________________________________________________________________Pgm7" localSheetId="6">#REF!</definedName>
    <definedName name="__________________________________________________________________________Pgm7">#REF!</definedName>
    <definedName name="__________________________________________________________________________Pgm8" localSheetId="6">#REF!</definedName>
    <definedName name="__________________________________________________________________________Pgm8">#REF!</definedName>
    <definedName name="__________________________________________________________________________Pgm9" localSheetId="6">#REF!</definedName>
    <definedName name="__________________________________________________________________________Pgm9">#REF!</definedName>
    <definedName name="_________________________________________________________________________pgm10" localSheetId="6">#REF!</definedName>
    <definedName name="_________________________________________________________________________pgm10">#REF!</definedName>
    <definedName name="_________________________________________________________________________Pgm11" localSheetId="6">#REF!</definedName>
    <definedName name="_________________________________________________________________________Pgm11">#REF!</definedName>
    <definedName name="_________________________________________________________________________Pgm12" localSheetId="6">#REF!</definedName>
    <definedName name="_________________________________________________________________________Pgm12">#REF!</definedName>
    <definedName name="_________________________________________________________________________Pgm13" localSheetId="6">#REF!</definedName>
    <definedName name="_________________________________________________________________________Pgm13">#REF!</definedName>
    <definedName name="_________________________________________________________________________Pgm14" localSheetId="6">#REF!</definedName>
    <definedName name="_________________________________________________________________________Pgm14">#REF!</definedName>
    <definedName name="_________________________________________________________________________Pgm15" localSheetId="6">#REF!</definedName>
    <definedName name="_________________________________________________________________________Pgm15">#REF!</definedName>
    <definedName name="_________________________________________________________________________Pgm2" localSheetId="6">#REF!</definedName>
    <definedName name="_________________________________________________________________________Pgm2">#REF!</definedName>
    <definedName name="_________________________________________________________________________Pgm3" localSheetId="6">#REF!</definedName>
    <definedName name="_________________________________________________________________________Pgm3">#REF!</definedName>
    <definedName name="_________________________________________________________________________Pgm4" localSheetId="6">#REF!</definedName>
    <definedName name="_________________________________________________________________________Pgm4">#REF!</definedName>
    <definedName name="_________________________________________________________________________Pgm5" localSheetId="6">#REF!</definedName>
    <definedName name="_________________________________________________________________________Pgm5">#REF!</definedName>
    <definedName name="_________________________________________________________________________Pgm6" localSheetId="6">#REF!</definedName>
    <definedName name="_________________________________________________________________________Pgm6">#REF!</definedName>
    <definedName name="_________________________________________________________________________Pgm7" localSheetId="6">#REF!</definedName>
    <definedName name="_________________________________________________________________________Pgm7">#REF!</definedName>
    <definedName name="_________________________________________________________________________Pgm8" localSheetId="6">#REF!</definedName>
    <definedName name="_________________________________________________________________________Pgm8">#REF!</definedName>
    <definedName name="_________________________________________________________________________Pgm9" localSheetId="6">#REF!</definedName>
    <definedName name="_________________________________________________________________________Pgm9">#REF!</definedName>
    <definedName name="________________________________________________________________________pgm10" localSheetId="6">#REF!</definedName>
    <definedName name="________________________________________________________________________pgm10">#REF!</definedName>
    <definedName name="________________________________________________________________________Pgm11">'[3]CSS WP 11'!$D$3</definedName>
    <definedName name="________________________________________________________________________Pgm12">'[3]CSS WP 12'!$D$3</definedName>
    <definedName name="________________________________________________________________________Pgm13">'[3]CSS WP 13'!$D$3</definedName>
    <definedName name="________________________________________________________________________Pgm14">'[3]CSS WP 14'!$D$3</definedName>
    <definedName name="________________________________________________________________________Pgm15">'[3]CSS WP 15'!$D$3</definedName>
    <definedName name="________________________________________________________________________Pgm2" localSheetId="6">#REF!</definedName>
    <definedName name="________________________________________________________________________Pgm2">#REF!</definedName>
    <definedName name="________________________________________________________________________Pgm3" localSheetId="6">#REF!</definedName>
    <definedName name="________________________________________________________________________Pgm3">#REF!</definedName>
    <definedName name="________________________________________________________________________Pgm4">'[3]CSS WP 4'!$D$3</definedName>
    <definedName name="________________________________________________________________________Pgm5">'[3]CSS WP 5'!$D$3</definedName>
    <definedName name="________________________________________________________________________Pgm6">'[3]CSS WP 6'!$D$3</definedName>
    <definedName name="________________________________________________________________________Pgm7">'[3]CSS WP 7'!$D$3</definedName>
    <definedName name="________________________________________________________________________Pgm8">'[3]CSS WP 8'!$D$3</definedName>
    <definedName name="________________________________________________________________________Pgm9">'[3]CSS WP 9'!$D$3</definedName>
    <definedName name="_______________________________________________________________________pgm10">'[3]CSS WP 10'!$D$3</definedName>
    <definedName name="_______________________________________________________________________Pgm11">'[4]CSS Pgm 11'!$D$3</definedName>
    <definedName name="_______________________________________________________________________Pgm12">'[4]CSS Pgm 12'!$D$3</definedName>
    <definedName name="_______________________________________________________________________Pgm13">'[4]CSS Pgm 13'!$D$3</definedName>
    <definedName name="_______________________________________________________________________Pgm14">'[4]CSS Pgm 14'!$D$3</definedName>
    <definedName name="_______________________________________________________________________Pgm15">'[4]CSS Pgm 15'!$D$3</definedName>
    <definedName name="_______________________________________________________________________Pgm2">'[3]CSS WP 2'!$D$3</definedName>
    <definedName name="_______________________________________________________________________Pgm3">'[3]CSS WP 3'!$D$3</definedName>
    <definedName name="_______________________________________________________________________Pgm4">'[4]CSS Pgm 4'!$D$3</definedName>
    <definedName name="_______________________________________________________________________Pgm5">'[4]CSS Pgm 5'!$D$3</definedName>
    <definedName name="_______________________________________________________________________Pgm6">'[4]CSS Pgm 6'!$D$3</definedName>
    <definedName name="_______________________________________________________________________Pgm7">'[4]CSS Pgm 7'!$D$3</definedName>
    <definedName name="_______________________________________________________________________Pgm8">'[4]CSS Pgm 8'!$D$3</definedName>
    <definedName name="_______________________________________________________________________Pgm9">'[4]CSS Pgm 9'!$D$3</definedName>
    <definedName name="______________________________________________________________________pgm10">'[4]CSS Pgm 10'!$D$3</definedName>
    <definedName name="______________________________________________________________________Pgm11" localSheetId="6">#REF!</definedName>
    <definedName name="______________________________________________________________________Pgm11">#REF!</definedName>
    <definedName name="______________________________________________________________________Pgm12" localSheetId="6">#REF!</definedName>
    <definedName name="______________________________________________________________________Pgm12">#REF!</definedName>
    <definedName name="______________________________________________________________________Pgm13" localSheetId="6">#REF!</definedName>
    <definedName name="______________________________________________________________________Pgm13">#REF!</definedName>
    <definedName name="______________________________________________________________________Pgm14" localSheetId="6">#REF!</definedName>
    <definedName name="______________________________________________________________________Pgm14">#REF!</definedName>
    <definedName name="______________________________________________________________________Pgm15" localSheetId="6">#REF!</definedName>
    <definedName name="______________________________________________________________________Pgm15">#REF!</definedName>
    <definedName name="______________________________________________________________________Pgm2">'[4]CSS Pgm 2'!$D$3</definedName>
    <definedName name="______________________________________________________________________Pgm3">'[4]CSS Pgm 3'!$D$3</definedName>
    <definedName name="______________________________________________________________________Pgm4" localSheetId="6">#REF!</definedName>
    <definedName name="______________________________________________________________________Pgm4">#REF!</definedName>
    <definedName name="______________________________________________________________________Pgm5" localSheetId="6">#REF!</definedName>
    <definedName name="______________________________________________________________________Pgm5">#REF!</definedName>
    <definedName name="______________________________________________________________________Pgm6" localSheetId="6">#REF!</definedName>
    <definedName name="______________________________________________________________________Pgm6">#REF!</definedName>
    <definedName name="______________________________________________________________________Pgm7" localSheetId="6">#REF!</definedName>
    <definedName name="______________________________________________________________________Pgm7">#REF!</definedName>
    <definedName name="______________________________________________________________________Pgm8" localSheetId="6">#REF!</definedName>
    <definedName name="______________________________________________________________________Pgm8">#REF!</definedName>
    <definedName name="______________________________________________________________________Pgm9" localSheetId="6">#REF!</definedName>
    <definedName name="______________________________________________________________________Pgm9">#REF!</definedName>
    <definedName name="_____________________________________________________________________pgm10" localSheetId="6">#REF!</definedName>
    <definedName name="_____________________________________________________________________pgm10">#REF!</definedName>
    <definedName name="_____________________________________________________________________Pgm11" localSheetId="6">#REF!</definedName>
    <definedName name="_____________________________________________________________________Pgm11">#REF!</definedName>
    <definedName name="_____________________________________________________________________Pgm12" localSheetId="6">#REF!</definedName>
    <definedName name="_____________________________________________________________________Pgm12">#REF!</definedName>
    <definedName name="_____________________________________________________________________Pgm13" localSheetId="6">#REF!</definedName>
    <definedName name="_____________________________________________________________________Pgm13">#REF!</definedName>
    <definedName name="_____________________________________________________________________Pgm14" localSheetId="6">#REF!</definedName>
    <definedName name="_____________________________________________________________________Pgm14">#REF!</definedName>
    <definedName name="_____________________________________________________________________Pgm15" localSheetId="6">#REF!</definedName>
    <definedName name="_____________________________________________________________________Pgm15">#REF!</definedName>
    <definedName name="_____________________________________________________________________Pgm2" localSheetId="6">#REF!</definedName>
    <definedName name="_____________________________________________________________________Pgm2">#REF!</definedName>
    <definedName name="_____________________________________________________________________Pgm3" localSheetId="6">#REF!</definedName>
    <definedName name="_____________________________________________________________________Pgm3">#REF!</definedName>
    <definedName name="_____________________________________________________________________Pgm4" localSheetId="6">#REF!</definedName>
    <definedName name="_____________________________________________________________________Pgm4">#REF!</definedName>
    <definedName name="_____________________________________________________________________Pgm5" localSheetId="6">#REF!</definedName>
    <definedName name="_____________________________________________________________________Pgm5">#REF!</definedName>
    <definedName name="_____________________________________________________________________Pgm6" localSheetId="6">#REF!</definedName>
    <definedName name="_____________________________________________________________________Pgm6">#REF!</definedName>
    <definedName name="_____________________________________________________________________Pgm7" localSheetId="6">#REF!</definedName>
    <definedName name="_____________________________________________________________________Pgm7">#REF!</definedName>
    <definedName name="_____________________________________________________________________Pgm8" localSheetId="6">#REF!</definedName>
    <definedName name="_____________________________________________________________________Pgm8">#REF!</definedName>
    <definedName name="_____________________________________________________________________Pgm9" localSheetId="6">#REF!</definedName>
    <definedName name="_____________________________________________________________________Pgm9">#REF!</definedName>
    <definedName name="____________________________________________________________________pgm10" localSheetId="6">#REF!</definedName>
    <definedName name="____________________________________________________________________pgm10">#REF!</definedName>
    <definedName name="____________________________________________________________________Pgm11">'[5]CSS WP 11'!$D$3</definedName>
    <definedName name="____________________________________________________________________Pgm12">'[5]CSS WP 12'!$D$3</definedName>
    <definedName name="____________________________________________________________________Pgm13">'[5]CSS WP 13'!$D$3</definedName>
    <definedName name="____________________________________________________________________Pgm14">'[5]CSS WP 14'!$D$3</definedName>
    <definedName name="____________________________________________________________________Pgm15">'[5]CSS WP 15'!$D$3</definedName>
    <definedName name="____________________________________________________________________Pgm2" localSheetId="6">#REF!</definedName>
    <definedName name="____________________________________________________________________Pgm2">#REF!</definedName>
    <definedName name="____________________________________________________________________Pgm3" localSheetId="6">#REF!</definedName>
    <definedName name="____________________________________________________________________Pgm3">#REF!</definedName>
    <definedName name="____________________________________________________________________Pgm4">'[5]CSS WP 4'!$D$3</definedName>
    <definedName name="____________________________________________________________________Pgm5">'[5]CSS WP 5'!$D$3</definedName>
    <definedName name="____________________________________________________________________Pgm6">'[5]CSS WP 6'!$D$3</definedName>
    <definedName name="____________________________________________________________________Pgm7">'[5]CSS WP 7'!$D$3</definedName>
    <definedName name="____________________________________________________________________Pgm8">'[5]CSS WP 8'!$D$3</definedName>
    <definedName name="____________________________________________________________________Pgm9">'[5]CSS WP 9'!$D$3</definedName>
    <definedName name="___________________________________________________________________pgm10">'[5]CSS WP 10'!$D$3</definedName>
    <definedName name="___________________________________________________________________Pgm11">'[6]CSS Pgm 11'!$D$3</definedName>
    <definedName name="___________________________________________________________________Pgm12">'[6]CSS Pgm 12'!$D$3</definedName>
    <definedName name="___________________________________________________________________Pgm13">'[6]CSS Pgm 13'!$D$3</definedName>
    <definedName name="___________________________________________________________________Pgm14">'[6]CSS Pgm 14'!$D$3</definedName>
    <definedName name="___________________________________________________________________Pgm15">'[6]CSS Pgm 15'!$D$3</definedName>
    <definedName name="___________________________________________________________________Pgm2">'[5]CSS WP 2'!$D$3</definedName>
    <definedName name="___________________________________________________________________Pgm3">'[5]CSS WP 3'!$D$3</definedName>
    <definedName name="___________________________________________________________________Pgm4">'[6]FSP-04'!$D$3</definedName>
    <definedName name="___________________________________________________________________Pgm5">'[6]SDOE-01'!$D$3</definedName>
    <definedName name="___________________________________________________________________Pgm6">'[6]SDOE-02'!$D$3</definedName>
    <definedName name="___________________________________________________________________Pgm7">'[6]SDOE-04'!$D$3</definedName>
    <definedName name="___________________________________________________________________Pgm8">'[6]CSS Pgm 8'!$D$3</definedName>
    <definedName name="___________________________________________________________________Pgm9">'[6]CSS Pgm 9'!$D$3</definedName>
    <definedName name="__________________________________________________________________pgm10">'[6]CSS Pgm 10'!$D$3</definedName>
    <definedName name="__________________________________________________________________Pgm11" localSheetId="6">#REF!</definedName>
    <definedName name="__________________________________________________________________Pgm11">#REF!</definedName>
    <definedName name="__________________________________________________________________Pgm12" localSheetId="6">#REF!</definedName>
    <definedName name="__________________________________________________________________Pgm12">#REF!</definedName>
    <definedName name="__________________________________________________________________Pgm13" localSheetId="6">#REF!</definedName>
    <definedName name="__________________________________________________________________Pgm13">#REF!</definedName>
    <definedName name="__________________________________________________________________Pgm14" localSheetId="6">#REF!</definedName>
    <definedName name="__________________________________________________________________Pgm14">#REF!</definedName>
    <definedName name="__________________________________________________________________Pgm15" localSheetId="6">#REF!</definedName>
    <definedName name="__________________________________________________________________Pgm15">#REF!</definedName>
    <definedName name="__________________________________________________________________Pgm2">'[6]FSP-02'!$D$3</definedName>
    <definedName name="__________________________________________________________________Pgm3">'[6]FSP-03'!$D$3</definedName>
    <definedName name="__________________________________________________________________Pgm4" localSheetId="6">#REF!</definedName>
    <definedName name="__________________________________________________________________Pgm4">#REF!</definedName>
    <definedName name="__________________________________________________________________Pgm5" localSheetId="6">#REF!</definedName>
    <definedName name="__________________________________________________________________Pgm5">#REF!</definedName>
    <definedName name="__________________________________________________________________Pgm6" localSheetId="6">#REF!</definedName>
    <definedName name="__________________________________________________________________Pgm6">#REF!</definedName>
    <definedName name="__________________________________________________________________Pgm7" localSheetId="6">#REF!</definedName>
    <definedName name="__________________________________________________________________Pgm7">#REF!</definedName>
    <definedName name="__________________________________________________________________Pgm8" localSheetId="6">#REF!</definedName>
    <definedName name="__________________________________________________________________Pgm8">#REF!</definedName>
    <definedName name="__________________________________________________________________Pgm9" localSheetId="6">#REF!</definedName>
    <definedName name="__________________________________________________________________Pgm9">#REF!</definedName>
    <definedName name="_________________________________________________________________pgm10" localSheetId="6">#REF!</definedName>
    <definedName name="_________________________________________________________________pgm10">#REF!</definedName>
    <definedName name="_________________________________________________________________Pgm11">'[7]CSS WP 11'!$D$3</definedName>
    <definedName name="_________________________________________________________________Pgm12">'[7]CSS WP 12'!$D$3</definedName>
    <definedName name="_________________________________________________________________Pgm13">'[7]CSS WP 13'!$D$3</definedName>
    <definedName name="_________________________________________________________________Pgm14">'[7]CSS WP 14'!$D$3</definedName>
    <definedName name="_________________________________________________________________Pgm15">'[7]CSS WP 15'!$D$3</definedName>
    <definedName name="_________________________________________________________________Pgm2" localSheetId="6">#REF!</definedName>
    <definedName name="_________________________________________________________________Pgm2">#REF!</definedName>
    <definedName name="_________________________________________________________________Pgm3" localSheetId="6">#REF!</definedName>
    <definedName name="_________________________________________________________________Pgm3">#REF!</definedName>
    <definedName name="_________________________________________________________________Pgm4">'[7]CSS WP 4'!$D$3</definedName>
    <definedName name="_________________________________________________________________Pgm5">'[7]CSS WP 5'!$D$3</definedName>
    <definedName name="_________________________________________________________________Pgm6">'[7]CSS WP 6'!$D$3</definedName>
    <definedName name="_________________________________________________________________Pgm7">'[7]CSS WP 7'!$D$3</definedName>
    <definedName name="_________________________________________________________________Pgm8">'[7]CSS WP 8'!$D$3</definedName>
    <definedName name="_________________________________________________________________Pgm9">'[7]CSS WP 9'!$D$3</definedName>
    <definedName name="________________________________________________________________pgm10">'[7]CSS WP 10'!$D$3</definedName>
    <definedName name="________________________________________________________________Pgm11">'[8]CSS Pgm 11'!$D$3</definedName>
    <definedName name="________________________________________________________________Pgm12">'[8]CSS Pgm 12'!$D$3</definedName>
    <definedName name="________________________________________________________________Pgm13">'[8]CSS Pgm 13'!$D$3</definedName>
    <definedName name="________________________________________________________________Pgm14">'[8]CSS Pgm 14'!$D$3</definedName>
    <definedName name="________________________________________________________________Pgm15">'[8]CSS Pgm 15'!$D$3</definedName>
    <definedName name="________________________________________________________________Pgm2">'[7]CSS WP 2'!$D$3</definedName>
    <definedName name="________________________________________________________________Pgm3">'[7]CSS WP 3'!$D$3</definedName>
    <definedName name="________________________________________________________________Pgm4">'[8]CSS Pgm 4'!$D$3</definedName>
    <definedName name="________________________________________________________________Pgm5">'[8]CSS Pgm 5'!$D$3</definedName>
    <definedName name="________________________________________________________________Pgm6">'[8]CSS Pgm 6'!$D$3</definedName>
    <definedName name="________________________________________________________________Pgm7">'[8]CSS Pgm 7'!$D$3</definedName>
    <definedName name="________________________________________________________________Pgm8">'[8]CSS Pgm 8'!$D$3</definedName>
    <definedName name="________________________________________________________________Pgm9">'[8]CSS Pgm 9'!$D$3</definedName>
    <definedName name="_______________________________________________________________pgm10">'[8]CSS Pgm 10'!$D$3</definedName>
    <definedName name="_______________________________________________________________Pgm11" localSheetId="6">#REF!</definedName>
    <definedName name="_______________________________________________________________Pgm11">#REF!</definedName>
    <definedName name="_______________________________________________________________Pgm12" localSheetId="6">#REF!</definedName>
    <definedName name="_______________________________________________________________Pgm12">#REF!</definedName>
    <definedName name="_______________________________________________________________Pgm13" localSheetId="6">#REF!</definedName>
    <definedName name="_______________________________________________________________Pgm13">#REF!</definedName>
    <definedName name="_______________________________________________________________Pgm14" localSheetId="6">#REF!</definedName>
    <definedName name="_______________________________________________________________Pgm14">#REF!</definedName>
    <definedName name="_______________________________________________________________Pgm15" localSheetId="6">#REF!</definedName>
    <definedName name="_______________________________________________________________Pgm15">#REF!</definedName>
    <definedName name="_______________________________________________________________Pgm2">'[8]CSS Pgm 2'!$D$3</definedName>
    <definedName name="_______________________________________________________________Pgm3">'[8]CSS Pgm 3'!$D$3</definedName>
    <definedName name="_______________________________________________________________Pgm4" localSheetId="6">#REF!</definedName>
    <definedName name="_______________________________________________________________Pgm4">#REF!</definedName>
    <definedName name="_______________________________________________________________Pgm5" localSheetId="6">#REF!</definedName>
    <definedName name="_______________________________________________________________Pgm5">#REF!</definedName>
    <definedName name="_______________________________________________________________Pgm6" localSheetId="6">#REF!</definedName>
    <definedName name="_______________________________________________________________Pgm6">#REF!</definedName>
    <definedName name="_______________________________________________________________Pgm7" localSheetId="6">#REF!</definedName>
    <definedName name="_______________________________________________________________Pgm7">#REF!</definedName>
    <definedName name="_______________________________________________________________Pgm8" localSheetId="6">#REF!</definedName>
    <definedName name="_______________________________________________________________Pgm8">#REF!</definedName>
    <definedName name="_______________________________________________________________Pgm9" localSheetId="6">#REF!</definedName>
    <definedName name="_______________________________________________________________Pgm9">#REF!</definedName>
    <definedName name="______________________________________________________________pgm10" localSheetId="6">#REF!</definedName>
    <definedName name="______________________________________________________________pgm10">#REF!</definedName>
    <definedName name="______________________________________________________________Pgm11">'[7]CSS WP 11'!$D$3</definedName>
    <definedName name="______________________________________________________________Pgm12">'[7]CSS WP 12'!$D$3</definedName>
    <definedName name="______________________________________________________________Pgm13">'[7]CSS WP 13'!$D$3</definedName>
    <definedName name="______________________________________________________________Pgm14">'[7]CSS WP 14'!$D$3</definedName>
    <definedName name="______________________________________________________________Pgm15">'[7]CSS WP 15'!$D$3</definedName>
    <definedName name="______________________________________________________________Pgm2" localSheetId="6">#REF!</definedName>
    <definedName name="______________________________________________________________Pgm2">#REF!</definedName>
    <definedName name="______________________________________________________________Pgm3" localSheetId="6">#REF!</definedName>
    <definedName name="______________________________________________________________Pgm3">#REF!</definedName>
    <definedName name="______________________________________________________________Pgm4">'[7]CSS WP 4'!$D$3</definedName>
    <definedName name="______________________________________________________________Pgm5">'[7]CSS WP 5'!$D$3</definedName>
    <definedName name="______________________________________________________________Pgm6">'[7]CSS WP 6'!$D$3</definedName>
    <definedName name="______________________________________________________________Pgm7">'[7]CSS WP 7'!$D$3</definedName>
    <definedName name="______________________________________________________________Pgm8">'[7]CSS WP 8'!$D$3</definedName>
    <definedName name="______________________________________________________________Pgm9">'[7]CSS WP 9'!$D$3</definedName>
    <definedName name="_____________________________________________________________pgm10">'[7]CSS WP 10'!$D$3</definedName>
    <definedName name="_____________________________________________________________Pgm11">'[8]CSS Pgm 11'!$D$3</definedName>
    <definedName name="_____________________________________________________________Pgm12">'[8]CSS Pgm 12'!$D$3</definedName>
    <definedName name="_____________________________________________________________Pgm13">'[8]CSS Pgm 13'!$D$3</definedName>
    <definedName name="_____________________________________________________________Pgm14">'[8]CSS Pgm 14'!$D$3</definedName>
    <definedName name="_____________________________________________________________Pgm15">'[8]CSS Pgm 15'!$D$3</definedName>
    <definedName name="_____________________________________________________________Pgm2">'[7]CSS WP 2'!$D$3</definedName>
    <definedName name="_____________________________________________________________Pgm3">'[7]CSS WP 3'!$D$3</definedName>
    <definedName name="_____________________________________________________________Pgm4">'[8]CSS Pgm 4'!$D$3</definedName>
    <definedName name="_____________________________________________________________Pgm5">'[8]CSS Pgm 5'!$D$3</definedName>
    <definedName name="_____________________________________________________________Pgm6">'[8]CSS Pgm 6'!$D$3</definedName>
    <definedName name="_____________________________________________________________Pgm7">'[8]CSS Pgm 7'!$D$3</definedName>
    <definedName name="_____________________________________________________________Pgm8">'[8]CSS Pgm 8'!$D$3</definedName>
    <definedName name="_____________________________________________________________Pgm9">'[8]CSS Pgm 9'!$D$3</definedName>
    <definedName name="____________________________________________________________pgm10">'[8]CSS Pgm 10'!$D$3</definedName>
    <definedName name="____________________________________________________________Pgm11" localSheetId="6">#REF!</definedName>
    <definedName name="____________________________________________________________Pgm11">#REF!</definedName>
    <definedName name="____________________________________________________________Pgm12" localSheetId="6">#REF!</definedName>
    <definedName name="____________________________________________________________Pgm12">#REF!</definedName>
    <definedName name="____________________________________________________________Pgm13" localSheetId="6">#REF!</definedName>
    <definedName name="____________________________________________________________Pgm13">#REF!</definedName>
    <definedName name="____________________________________________________________Pgm14" localSheetId="6">#REF!</definedName>
    <definedName name="____________________________________________________________Pgm14">#REF!</definedName>
    <definedName name="____________________________________________________________Pgm15" localSheetId="6">#REF!</definedName>
    <definedName name="____________________________________________________________Pgm15">#REF!</definedName>
    <definedName name="____________________________________________________________Pgm2">'[8]CSS Pgm 2'!$D$3</definedName>
    <definedName name="____________________________________________________________Pgm3">'[8]CSS Pgm 3'!$D$3</definedName>
    <definedName name="____________________________________________________________Pgm4" localSheetId="6">#REF!</definedName>
    <definedName name="____________________________________________________________Pgm4">#REF!</definedName>
    <definedName name="____________________________________________________________Pgm5" localSheetId="6">#REF!</definedName>
    <definedName name="____________________________________________________________Pgm5">#REF!</definedName>
    <definedName name="____________________________________________________________Pgm6" localSheetId="6">#REF!</definedName>
    <definedName name="____________________________________________________________Pgm6">#REF!</definedName>
    <definedName name="____________________________________________________________Pgm7" localSheetId="6">#REF!</definedName>
    <definedName name="____________________________________________________________Pgm7">#REF!</definedName>
    <definedName name="____________________________________________________________Pgm8" localSheetId="6">#REF!</definedName>
    <definedName name="____________________________________________________________Pgm8">#REF!</definedName>
    <definedName name="____________________________________________________________Pgm9" localSheetId="6">#REF!</definedName>
    <definedName name="____________________________________________________________Pgm9">#REF!</definedName>
    <definedName name="___________________________________________________________pgm10" localSheetId="6">#REF!</definedName>
    <definedName name="___________________________________________________________pgm10">#REF!</definedName>
    <definedName name="___________________________________________________________Pgm11" localSheetId="6">#REF!</definedName>
    <definedName name="___________________________________________________________Pgm11">#REF!</definedName>
    <definedName name="___________________________________________________________Pgm12" localSheetId="6">#REF!</definedName>
    <definedName name="___________________________________________________________Pgm12">#REF!</definedName>
    <definedName name="___________________________________________________________Pgm13" localSheetId="6">#REF!</definedName>
    <definedName name="___________________________________________________________Pgm13">#REF!</definedName>
    <definedName name="___________________________________________________________Pgm14" localSheetId="6">#REF!</definedName>
    <definedName name="___________________________________________________________Pgm14">#REF!</definedName>
    <definedName name="___________________________________________________________Pgm15" localSheetId="6">#REF!</definedName>
    <definedName name="___________________________________________________________Pgm15">#REF!</definedName>
    <definedName name="___________________________________________________________Pgm2" localSheetId="6">#REF!</definedName>
    <definedName name="___________________________________________________________Pgm2">#REF!</definedName>
    <definedName name="___________________________________________________________Pgm3" localSheetId="6">#REF!</definedName>
    <definedName name="___________________________________________________________Pgm3">#REF!</definedName>
    <definedName name="___________________________________________________________Pgm4" localSheetId="6">#REF!</definedName>
    <definedName name="___________________________________________________________Pgm4">#REF!</definedName>
    <definedName name="___________________________________________________________Pgm5" localSheetId="6">#REF!</definedName>
    <definedName name="___________________________________________________________Pgm5">#REF!</definedName>
    <definedName name="___________________________________________________________Pgm6" localSheetId="6">#REF!</definedName>
    <definedName name="___________________________________________________________Pgm6">#REF!</definedName>
    <definedName name="___________________________________________________________Pgm7" localSheetId="6">#REF!</definedName>
    <definedName name="___________________________________________________________Pgm7">#REF!</definedName>
    <definedName name="___________________________________________________________Pgm8" localSheetId="6">#REF!</definedName>
    <definedName name="___________________________________________________________Pgm8">#REF!</definedName>
    <definedName name="___________________________________________________________Pgm9" localSheetId="6">#REF!</definedName>
    <definedName name="___________________________________________________________Pgm9">#REF!</definedName>
    <definedName name="__________________________________________________________pgm10" localSheetId="6">#REF!</definedName>
    <definedName name="__________________________________________________________pgm10">#REF!</definedName>
    <definedName name="__________________________________________________________Pgm11">'[9]A-11Adult IMD Step-Down Facilit'!$D$3</definedName>
    <definedName name="__________________________________________________________Pgm12">'[9]A-12 Adult Housing Svcs Housing'!$D$3</definedName>
    <definedName name="__________________________________________________________Pgm13">'[9]A-13 Adult Housing Svcs Safe Ha'!$D$3</definedName>
    <definedName name="__________________________________________________________Pgm14">'[9]A-14 Adults Jail Transition_Lin'!$D$3</definedName>
    <definedName name="__________________________________________________________Pgm15">'[9]A-15 Older Adult FSP'!$D$3</definedName>
    <definedName name="__________________________________________________________Pgm2" localSheetId="6">#REF!</definedName>
    <definedName name="__________________________________________________________Pgm2">#REF!</definedName>
    <definedName name="__________________________________________________________Pgm3" localSheetId="6">#REF!</definedName>
    <definedName name="__________________________________________________________Pgm3">#REF!</definedName>
    <definedName name="__________________________________________________________Pgm4">'[9]A-4 Children Family Crisis Svcs'!$D$3</definedName>
    <definedName name="__________________________________________________________Pgm5">'[9]A-5 TAY FSP'!$D$3</definedName>
    <definedName name="__________________________________________________________Pgm6">'[9]A-6 TAY Drop-in Centers'!$D$3</definedName>
    <definedName name="__________________________________________________________Pgm7">'[9]A-7 TAY Housing Services'!$D$3</definedName>
    <definedName name="__________________________________________________________Pgm8">'[9]A-8 Probation Services'!$D$3</definedName>
    <definedName name="__________________________________________________________Pgm9">'[9]A-9 Adult FSP'!$D$3</definedName>
    <definedName name="_________________________________________________________pgm10">'[9]A-10 Adult Wellness Center'!$D$3</definedName>
    <definedName name="_________________________________________________________Pgm11" localSheetId="6">#REF!</definedName>
    <definedName name="_________________________________________________________Pgm11">#REF!</definedName>
    <definedName name="_________________________________________________________Pgm12" localSheetId="6">#REF!</definedName>
    <definedName name="_________________________________________________________Pgm12">#REF!</definedName>
    <definedName name="_________________________________________________________Pgm13" localSheetId="6">#REF!</definedName>
    <definedName name="_________________________________________________________Pgm13">#REF!</definedName>
    <definedName name="_________________________________________________________Pgm14" localSheetId="6">#REF!</definedName>
    <definedName name="_________________________________________________________Pgm14">#REF!</definedName>
    <definedName name="_________________________________________________________Pgm15" localSheetId="6">#REF!</definedName>
    <definedName name="_________________________________________________________Pgm15">#REF!</definedName>
    <definedName name="_________________________________________________________Pgm2">'[9]A-2 Children Family Support Svc'!$D$3</definedName>
    <definedName name="_________________________________________________________Pgm3">'[9]A-3 Children Integrated MH_COD'!$D$3</definedName>
    <definedName name="_________________________________________________________Pgm4" localSheetId="6">#REF!</definedName>
    <definedName name="_________________________________________________________Pgm4">#REF!</definedName>
    <definedName name="_________________________________________________________Pgm5" localSheetId="6">#REF!</definedName>
    <definedName name="_________________________________________________________Pgm5">#REF!</definedName>
    <definedName name="_________________________________________________________Pgm6" localSheetId="6">#REF!</definedName>
    <definedName name="_________________________________________________________Pgm6">#REF!</definedName>
    <definedName name="_________________________________________________________Pgm7" localSheetId="6">#REF!</definedName>
    <definedName name="_________________________________________________________Pgm7">#REF!</definedName>
    <definedName name="_________________________________________________________Pgm8" localSheetId="6">#REF!</definedName>
    <definedName name="_________________________________________________________Pgm8">#REF!</definedName>
    <definedName name="_________________________________________________________Pgm9" localSheetId="6">#REF!</definedName>
    <definedName name="_________________________________________________________Pgm9">#REF!</definedName>
    <definedName name="________________________________________________________pgm10" localSheetId="6">#REF!</definedName>
    <definedName name="________________________________________________________pgm10">#REF!</definedName>
    <definedName name="________________________________________________________Pgm11" localSheetId="6">#REF!</definedName>
    <definedName name="________________________________________________________Pgm11">#REF!</definedName>
    <definedName name="________________________________________________________Pgm12" localSheetId="6">#REF!</definedName>
    <definedName name="________________________________________________________Pgm12">#REF!</definedName>
    <definedName name="________________________________________________________Pgm13" localSheetId="6">#REF!</definedName>
    <definedName name="________________________________________________________Pgm13">#REF!</definedName>
    <definedName name="________________________________________________________Pgm14" localSheetId="6">#REF!</definedName>
    <definedName name="________________________________________________________Pgm14">#REF!</definedName>
    <definedName name="________________________________________________________Pgm15" localSheetId="6">#REF!</definedName>
    <definedName name="________________________________________________________Pgm15">#REF!</definedName>
    <definedName name="________________________________________________________Pgm2" localSheetId="6">#REF!</definedName>
    <definedName name="________________________________________________________Pgm2">#REF!</definedName>
    <definedName name="________________________________________________________Pgm3" localSheetId="6">#REF!</definedName>
    <definedName name="________________________________________________________Pgm3">#REF!</definedName>
    <definedName name="________________________________________________________Pgm4" localSheetId="6">#REF!</definedName>
    <definedName name="________________________________________________________Pgm4">#REF!</definedName>
    <definedName name="________________________________________________________Pgm5" localSheetId="6">#REF!</definedName>
    <definedName name="________________________________________________________Pgm5">#REF!</definedName>
    <definedName name="________________________________________________________Pgm6" localSheetId="6">#REF!</definedName>
    <definedName name="________________________________________________________Pgm6">#REF!</definedName>
    <definedName name="________________________________________________________Pgm7" localSheetId="6">#REF!</definedName>
    <definedName name="________________________________________________________Pgm7">#REF!</definedName>
    <definedName name="________________________________________________________Pgm8" localSheetId="6">#REF!</definedName>
    <definedName name="________________________________________________________Pgm8">#REF!</definedName>
    <definedName name="________________________________________________________Pgm9" localSheetId="6">#REF!</definedName>
    <definedName name="________________________________________________________Pgm9">#REF!</definedName>
    <definedName name="_______________________________________________________pgm10" localSheetId="6">#REF!</definedName>
    <definedName name="_______________________________________________________pgm10">#REF!</definedName>
    <definedName name="_______________________________________________________Pgm11">'[10]CSS WP 11'!$D$3</definedName>
    <definedName name="_______________________________________________________Pgm12">'[10]CSS WP 12'!$D$3</definedName>
    <definedName name="_______________________________________________________Pgm13">'[10]CSS WP 13'!$D$3</definedName>
    <definedName name="_______________________________________________________Pgm14">'[10]CSS WP 14'!$D$3</definedName>
    <definedName name="_______________________________________________________Pgm15">'[10]CSS WP 15'!$D$3</definedName>
    <definedName name="_______________________________________________________Pgm2" localSheetId="6">#REF!</definedName>
    <definedName name="_______________________________________________________Pgm2">#REF!</definedName>
    <definedName name="_______________________________________________________Pgm3" localSheetId="6">#REF!</definedName>
    <definedName name="_______________________________________________________Pgm3">#REF!</definedName>
    <definedName name="_______________________________________________________Pgm4">'[10]CSS WP 4'!$D$3</definedName>
    <definedName name="_______________________________________________________Pgm5">'[10]CSS WP 5'!$D$3</definedName>
    <definedName name="_______________________________________________________Pgm6">'[10]CSS WP 6'!$D$3</definedName>
    <definedName name="_______________________________________________________Pgm7">'[10]CSS WP 7'!$D$3</definedName>
    <definedName name="_______________________________________________________Pgm8">'[10]CSS WP 8'!$D$3</definedName>
    <definedName name="_______________________________________________________Pgm9">'[10]CSS WP 9'!$D$3</definedName>
    <definedName name="______________________________________________________pgm10">'[10]CSS WP 10'!$D$3</definedName>
    <definedName name="______________________________________________________Pgm11">'[11]CSS Pgm 11'!$D$3</definedName>
    <definedName name="______________________________________________________Pgm12">'[11]CSS Pgm 12'!$D$3</definedName>
    <definedName name="______________________________________________________Pgm13">'[11]CSS Pgm 13'!$D$3</definedName>
    <definedName name="______________________________________________________Pgm14">'[11]CSS Pgm 14'!$D$3</definedName>
    <definedName name="______________________________________________________Pgm15">'[11]CSS Pgm 15'!$D$3</definedName>
    <definedName name="______________________________________________________Pgm2">'[10]CSS WP 2'!$D$3</definedName>
    <definedName name="______________________________________________________Pgm3">'[10]CSS WP 3'!$D$3</definedName>
    <definedName name="______________________________________________________Pgm4">[11]ShareCare!$D$3</definedName>
    <definedName name="______________________________________________________Pgm5">'[11]CSS Pgm 5'!$D$3</definedName>
    <definedName name="______________________________________________________Pgm6">'[11]CSS Pgm 6'!$D$3</definedName>
    <definedName name="______________________________________________________Pgm7">'[11]CSS Pgm 7'!$D$3</definedName>
    <definedName name="______________________________________________________Pgm8">'[11]CSS Pgm 8'!$D$3</definedName>
    <definedName name="______________________________________________________Pgm9">'[11]CSS Pgm 9'!$D$3</definedName>
    <definedName name="_____________________________________________________pgm10">'[11]CSS Pgm 10'!$D$3</definedName>
    <definedName name="_____________________________________________________Pgm11" localSheetId="6">#REF!</definedName>
    <definedName name="_____________________________________________________Pgm11">#REF!</definedName>
    <definedName name="_____________________________________________________Pgm12" localSheetId="6">#REF!</definedName>
    <definedName name="_____________________________________________________Pgm12">#REF!</definedName>
    <definedName name="_____________________________________________________Pgm13" localSheetId="6">#REF!</definedName>
    <definedName name="_____________________________________________________Pgm13">#REF!</definedName>
    <definedName name="_____________________________________________________Pgm14" localSheetId="6">#REF!</definedName>
    <definedName name="_____________________________________________________Pgm14">#REF!</definedName>
    <definedName name="_____________________________________________________Pgm15" localSheetId="6">#REF!</definedName>
    <definedName name="_____________________________________________________Pgm15">#REF!</definedName>
    <definedName name="_____________________________________________________Pgm2">'[11]C&amp;YS.06'!$D$3</definedName>
    <definedName name="_____________________________________________________Pgm3">'[11]C&amp;FSP.06'!$D$3</definedName>
    <definedName name="_____________________________________________________Pgm4" localSheetId="6">#REF!</definedName>
    <definedName name="_____________________________________________________Pgm4">#REF!</definedName>
    <definedName name="_____________________________________________________Pgm5" localSheetId="6">#REF!</definedName>
    <definedName name="_____________________________________________________Pgm5">#REF!</definedName>
    <definedName name="_____________________________________________________Pgm6" localSheetId="6">#REF!</definedName>
    <definedName name="_____________________________________________________Pgm6">#REF!</definedName>
    <definedName name="_____________________________________________________Pgm7" localSheetId="6">#REF!</definedName>
    <definedName name="_____________________________________________________Pgm7">#REF!</definedName>
    <definedName name="_____________________________________________________Pgm8" localSheetId="6">#REF!</definedName>
    <definedName name="_____________________________________________________Pgm8">#REF!</definedName>
    <definedName name="_____________________________________________________Pgm9" localSheetId="6">#REF!</definedName>
    <definedName name="_____________________________________________________Pgm9">#REF!</definedName>
    <definedName name="____________________________________________________pgm10" localSheetId="6">#REF!</definedName>
    <definedName name="____________________________________________________pgm10">#REF!</definedName>
    <definedName name="____________________________________________________Pgm11" localSheetId="6">#REF!</definedName>
    <definedName name="____________________________________________________Pgm11">#REF!</definedName>
    <definedName name="____________________________________________________Pgm12" localSheetId="6">#REF!</definedName>
    <definedName name="____________________________________________________Pgm12">#REF!</definedName>
    <definedName name="____________________________________________________Pgm13" localSheetId="6">#REF!</definedName>
    <definedName name="____________________________________________________Pgm13">#REF!</definedName>
    <definedName name="____________________________________________________Pgm14" localSheetId="6">#REF!</definedName>
    <definedName name="____________________________________________________Pgm14">#REF!</definedName>
    <definedName name="____________________________________________________Pgm15" localSheetId="6">#REF!</definedName>
    <definedName name="____________________________________________________Pgm15">#REF!</definedName>
    <definedName name="____________________________________________________Pgm2">'[12]CSS WP 2'!$D$3</definedName>
    <definedName name="____________________________________________________Pgm3">'[12]CSS WP 3'!$D$3</definedName>
    <definedName name="____________________________________________________Pgm4" localSheetId="6">#REF!</definedName>
    <definedName name="____________________________________________________Pgm4">#REF!</definedName>
    <definedName name="____________________________________________________Pgm5" localSheetId="6">#REF!</definedName>
    <definedName name="____________________________________________________Pgm5">#REF!</definedName>
    <definedName name="____________________________________________________Pgm6" localSheetId="6">#REF!</definedName>
    <definedName name="____________________________________________________Pgm6">#REF!</definedName>
    <definedName name="____________________________________________________Pgm7" localSheetId="6">#REF!</definedName>
    <definedName name="____________________________________________________Pgm7">#REF!</definedName>
    <definedName name="____________________________________________________Pgm8" localSheetId="6">#REF!</definedName>
    <definedName name="____________________________________________________Pgm8">#REF!</definedName>
    <definedName name="____________________________________________________Pgm9" localSheetId="6">#REF!</definedName>
    <definedName name="____________________________________________________Pgm9">#REF!</definedName>
    <definedName name="___________________________________________________pgm10" localSheetId="6">#REF!</definedName>
    <definedName name="___________________________________________________pgm10">#REF!</definedName>
    <definedName name="___________________________________________________Pgm11" localSheetId="6">#REF!</definedName>
    <definedName name="___________________________________________________Pgm11">#REF!</definedName>
    <definedName name="___________________________________________________Pgm12" localSheetId="6">#REF!</definedName>
    <definedName name="___________________________________________________Pgm12">#REF!</definedName>
    <definedName name="___________________________________________________Pgm13" localSheetId="6">#REF!</definedName>
    <definedName name="___________________________________________________Pgm13">#REF!</definedName>
    <definedName name="___________________________________________________Pgm14" localSheetId="6">#REF!</definedName>
    <definedName name="___________________________________________________Pgm14">#REF!</definedName>
    <definedName name="___________________________________________________Pgm15" localSheetId="6">#REF!</definedName>
    <definedName name="___________________________________________________Pgm15">#REF!</definedName>
    <definedName name="___________________________________________________Pgm2" localSheetId="6">#REF!</definedName>
    <definedName name="___________________________________________________Pgm2">#REF!</definedName>
    <definedName name="___________________________________________________Pgm3" localSheetId="6">#REF!</definedName>
    <definedName name="___________________________________________________Pgm3">#REF!</definedName>
    <definedName name="___________________________________________________Pgm4" localSheetId="6">#REF!</definedName>
    <definedName name="___________________________________________________Pgm4">#REF!</definedName>
    <definedName name="___________________________________________________Pgm5" localSheetId="6">#REF!</definedName>
    <definedName name="___________________________________________________Pgm5">#REF!</definedName>
    <definedName name="___________________________________________________Pgm6" localSheetId="6">#REF!</definedName>
    <definedName name="___________________________________________________Pgm6">#REF!</definedName>
    <definedName name="___________________________________________________Pgm7" localSheetId="6">#REF!</definedName>
    <definedName name="___________________________________________________Pgm7">#REF!</definedName>
    <definedName name="___________________________________________________Pgm8" localSheetId="6">#REF!</definedName>
    <definedName name="___________________________________________________Pgm8">#REF!</definedName>
    <definedName name="___________________________________________________Pgm9" localSheetId="6">#REF!</definedName>
    <definedName name="___________________________________________________Pgm9">#REF!</definedName>
    <definedName name="__________________________________________________pgm10" localSheetId="6">#REF!</definedName>
    <definedName name="__________________________________________________pgm10">#REF!</definedName>
    <definedName name="__________________________________________________Pgm11" localSheetId="6">#REF!</definedName>
    <definedName name="__________________________________________________Pgm11">#REF!</definedName>
    <definedName name="__________________________________________________Pgm12" localSheetId="6">#REF!</definedName>
    <definedName name="__________________________________________________Pgm12">#REF!</definedName>
    <definedName name="__________________________________________________Pgm13" localSheetId="6">#REF!</definedName>
    <definedName name="__________________________________________________Pgm13">#REF!</definedName>
    <definedName name="__________________________________________________Pgm14" localSheetId="6">#REF!</definedName>
    <definedName name="__________________________________________________Pgm14">#REF!</definedName>
    <definedName name="__________________________________________________Pgm15" localSheetId="6">#REF!</definedName>
    <definedName name="__________________________________________________Pgm15">#REF!</definedName>
    <definedName name="__________________________________________________Pgm2" localSheetId="6">#REF!</definedName>
    <definedName name="__________________________________________________Pgm2">#REF!</definedName>
    <definedName name="__________________________________________________Pgm3" localSheetId="6">#REF!</definedName>
    <definedName name="__________________________________________________Pgm3">#REF!</definedName>
    <definedName name="__________________________________________________Pgm4" localSheetId="6">#REF!</definedName>
    <definedName name="__________________________________________________Pgm4">#REF!</definedName>
    <definedName name="__________________________________________________Pgm5" localSheetId="6">#REF!</definedName>
    <definedName name="__________________________________________________Pgm5">#REF!</definedName>
    <definedName name="__________________________________________________Pgm6" localSheetId="6">#REF!</definedName>
    <definedName name="__________________________________________________Pgm6">#REF!</definedName>
    <definedName name="__________________________________________________Pgm7" localSheetId="6">#REF!</definedName>
    <definedName name="__________________________________________________Pgm7">#REF!</definedName>
    <definedName name="__________________________________________________Pgm8" localSheetId="6">#REF!</definedName>
    <definedName name="__________________________________________________Pgm8">#REF!</definedName>
    <definedName name="__________________________________________________Pgm9" localSheetId="6">#REF!</definedName>
    <definedName name="__________________________________________________Pgm9">#REF!</definedName>
    <definedName name="_________________________________________________pgm10" localSheetId="6">#REF!</definedName>
    <definedName name="_________________________________________________pgm10">#REF!</definedName>
    <definedName name="_________________________________________________Pgm11">'[13]CSS WP 11'!$D$3</definedName>
    <definedName name="_________________________________________________Pgm12">'[13]CSS WP 12'!$D$3</definedName>
    <definedName name="_________________________________________________Pgm13">'[13]CSS WP 13'!$D$3</definedName>
    <definedName name="_________________________________________________Pgm14">'[13]CSS WP 14'!$D$3</definedName>
    <definedName name="_________________________________________________Pgm15">'[13]CSS WP 15'!$D$3</definedName>
    <definedName name="_________________________________________________Pgm2">'[13]CSS WP 2'!$D$3</definedName>
    <definedName name="_________________________________________________Pgm3">'[13]CSS WP 3'!$D$3</definedName>
    <definedName name="_________________________________________________Pgm4">'[13]CSS WP 4'!$D$3</definedName>
    <definedName name="_________________________________________________Pgm5">'[13]CSS WP 5'!$D$3</definedName>
    <definedName name="_________________________________________________Pgm6">'[13]CSS WP 6'!$D$3</definedName>
    <definedName name="_________________________________________________Pgm7">'[13]CSS WP 7'!$D$3</definedName>
    <definedName name="_________________________________________________Pgm8">'[13]CSS WP 8'!$D$3</definedName>
    <definedName name="_________________________________________________Pgm9">'[13]CSS WP 9'!$D$3</definedName>
    <definedName name="________________________________________________pgm10">'[13]CSS WP 10'!$D$3</definedName>
    <definedName name="________________________________________________Pgm11">'[14]CSS Pgm 11'!$D$3</definedName>
    <definedName name="________________________________________________Pgm12">'[14]CSS Pgm 12'!$D$3</definedName>
    <definedName name="________________________________________________Pgm13">'[14]CSS Pgm 13'!$D$3</definedName>
    <definedName name="________________________________________________Pgm14">'[14]CSS Pgm 14'!$D$3</definedName>
    <definedName name="________________________________________________Pgm15">'[14]CSS Pgm 15'!$D$3</definedName>
    <definedName name="________________________________________________Pgm2">'[14]CSS Pgm 2'!$D$3</definedName>
    <definedName name="________________________________________________Pgm3">'[14]CSS Pgm 3'!$D$3</definedName>
    <definedName name="________________________________________________Pgm4">'[14]CSS Pgm 4'!$D$3</definedName>
    <definedName name="________________________________________________Pgm5">'[14]CSS Pgm 5'!$D$3</definedName>
    <definedName name="________________________________________________Pgm6">'[14]CSS Pgm 6'!$D$3</definedName>
    <definedName name="________________________________________________Pgm7">'[14]CSS Pgm 7'!$D$3</definedName>
    <definedName name="________________________________________________Pgm8">'[14]CSS Pgm 8'!$D$3</definedName>
    <definedName name="________________________________________________Pgm9">'[14]CSS Pgm 9'!$D$3</definedName>
    <definedName name="_______________________________________________pgm10">'[14]CSS Pgm 10'!$D$3</definedName>
    <definedName name="_______________________________________________Pgm11" localSheetId="6">#REF!</definedName>
    <definedName name="_______________________________________________Pgm11">#REF!</definedName>
    <definedName name="_______________________________________________Pgm12" localSheetId="6">#REF!</definedName>
    <definedName name="_______________________________________________Pgm12">#REF!</definedName>
    <definedName name="_______________________________________________Pgm13" localSheetId="6">#REF!</definedName>
    <definedName name="_______________________________________________Pgm13">#REF!</definedName>
    <definedName name="_______________________________________________Pgm14" localSheetId="6">#REF!</definedName>
    <definedName name="_______________________________________________Pgm14">#REF!</definedName>
    <definedName name="_______________________________________________Pgm15" localSheetId="6">#REF!</definedName>
    <definedName name="_______________________________________________Pgm15">#REF!</definedName>
    <definedName name="_______________________________________________Pgm2" localSheetId="6">#REF!</definedName>
    <definedName name="_______________________________________________Pgm2">#REF!</definedName>
    <definedName name="_______________________________________________Pgm3" localSheetId="6">#REF!</definedName>
    <definedName name="_______________________________________________Pgm3">#REF!</definedName>
    <definedName name="_______________________________________________Pgm4" localSheetId="6">#REF!</definedName>
    <definedName name="_______________________________________________Pgm4">#REF!</definedName>
    <definedName name="_______________________________________________Pgm5" localSheetId="6">#REF!</definedName>
    <definedName name="_______________________________________________Pgm5">#REF!</definedName>
    <definedName name="_______________________________________________Pgm6" localSheetId="6">#REF!</definedName>
    <definedName name="_______________________________________________Pgm6">#REF!</definedName>
    <definedName name="_______________________________________________Pgm7" localSheetId="6">#REF!</definedName>
    <definedName name="_______________________________________________Pgm7">#REF!</definedName>
    <definedName name="_______________________________________________Pgm8" localSheetId="6">#REF!</definedName>
    <definedName name="_______________________________________________Pgm8">#REF!</definedName>
    <definedName name="_______________________________________________Pgm9" localSheetId="6">#REF!</definedName>
    <definedName name="_______________________________________________Pgm9">#REF!</definedName>
    <definedName name="______________________________________________pgm10" localSheetId="6">#REF!</definedName>
    <definedName name="______________________________________________pgm10">#REF!</definedName>
    <definedName name="______________________________________________Pgm11">'[15]CSS WP 11'!$D$3</definedName>
    <definedName name="______________________________________________Pgm12">'[15]CSS WP 12'!$D$3</definedName>
    <definedName name="______________________________________________Pgm13">'[15]CSS WP 13'!$D$3</definedName>
    <definedName name="______________________________________________Pgm14">'[15]CSS WP 14'!$D$3</definedName>
    <definedName name="______________________________________________Pgm15">'[15]CSS WP 15'!$D$3</definedName>
    <definedName name="______________________________________________Pgm2">'[15]CSS WP 2'!$D$3</definedName>
    <definedName name="______________________________________________Pgm3">'[15]CSS WP 3'!$D$3</definedName>
    <definedName name="______________________________________________Pgm4">'[15]CSS WP 4'!$D$3</definedName>
    <definedName name="______________________________________________Pgm5">'[15]CSS WP 5'!$D$3</definedName>
    <definedName name="______________________________________________Pgm6">'[15]CSS WP 6'!$D$3</definedName>
    <definedName name="______________________________________________Pgm7">'[15]CSS WP 7'!$D$3</definedName>
    <definedName name="______________________________________________Pgm8">'[15]CSS WP 8'!$D$3</definedName>
    <definedName name="______________________________________________Pgm9">'[15]CSS WP 9'!$D$3</definedName>
    <definedName name="_____________________________________________pgm10">'[15]CSS WP 10'!$D$3</definedName>
    <definedName name="_____________________________________________Pgm11">'[16]CSS Pgm 11'!$D$3</definedName>
    <definedName name="_____________________________________________Pgm12">'[16]CSS Pgm 12'!$D$3</definedName>
    <definedName name="_____________________________________________Pgm13">'[16]CSS Pgm 13'!$D$3</definedName>
    <definedName name="_____________________________________________Pgm14">'[16]CSS Pgm 14'!$D$3</definedName>
    <definedName name="_____________________________________________Pgm15">'[16]CSS Pgm 15'!$D$3</definedName>
    <definedName name="_____________________________________________Pgm2">'[16]CSS Pgm 2'!$D$3</definedName>
    <definedName name="_____________________________________________Pgm3">'[16]CSS Pgm 3'!$D$3</definedName>
    <definedName name="_____________________________________________Pgm4">'[16]CSS Pgm 4'!$D$3</definedName>
    <definedName name="_____________________________________________Pgm5">'[16]CSS Pgm 5'!$D$3</definedName>
    <definedName name="_____________________________________________Pgm6">'[16]CSS Pgm 6'!$D$3</definedName>
    <definedName name="_____________________________________________Pgm7">'[16]CSS Pgm 7'!$D$3</definedName>
    <definedName name="_____________________________________________Pgm8">'[16]CSS Pgm 8'!$D$3</definedName>
    <definedName name="_____________________________________________Pgm9">'[16]CSS Pgm 9'!$D$3</definedName>
    <definedName name="____________________________________________pgm10">'[16]CSS Pgm 10'!$D$3</definedName>
    <definedName name="____________________________________________Pgm11" localSheetId="6">#REF!</definedName>
    <definedName name="____________________________________________Pgm11">#REF!</definedName>
    <definedName name="____________________________________________Pgm12" localSheetId="6">#REF!</definedName>
    <definedName name="____________________________________________Pgm12">#REF!</definedName>
    <definedName name="____________________________________________Pgm13" localSheetId="6">#REF!</definedName>
    <definedName name="____________________________________________Pgm13">#REF!</definedName>
    <definedName name="____________________________________________Pgm14" localSheetId="6">#REF!</definedName>
    <definedName name="____________________________________________Pgm14">#REF!</definedName>
    <definedName name="____________________________________________Pgm15" localSheetId="6">#REF!</definedName>
    <definedName name="____________________________________________Pgm15">#REF!</definedName>
    <definedName name="____________________________________________Pgm2" localSheetId="6">#REF!</definedName>
    <definedName name="____________________________________________Pgm2">#REF!</definedName>
    <definedName name="____________________________________________Pgm3" localSheetId="6">#REF!</definedName>
    <definedName name="____________________________________________Pgm3">#REF!</definedName>
    <definedName name="____________________________________________Pgm4" localSheetId="6">#REF!</definedName>
    <definedName name="____________________________________________Pgm4">#REF!</definedName>
    <definedName name="____________________________________________Pgm5" localSheetId="6">#REF!</definedName>
    <definedName name="____________________________________________Pgm5">#REF!</definedName>
    <definedName name="____________________________________________Pgm6" localSheetId="6">#REF!</definedName>
    <definedName name="____________________________________________Pgm6">#REF!</definedName>
    <definedName name="____________________________________________Pgm7" localSheetId="6">#REF!</definedName>
    <definedName name="____________________________________________Pgm7">#REF!</definedName>
    <definedName name="____________________________________________Pgm8" localSheetId="6">#REF!</definedName>
    <definedName name="____________________________________________Pgm8">#REF!</definedName>
    <definedName name="____________________________________________Pgm9" localSheetId="6">#REF!</definedName>
    <definedName name="____________________________________________Pgm9">#REF!</definedName>
    <definedName name="___________________________________________Pgm1" localSheetId="6">#REF!</definedName>
    <definedName name="___________________________________________Pgm1">#REF!</definedName>
    <definedName name="___________________________________________pgm10" localSheetId="6">#REF!</definedName>
    <definedName name="___________________________________________pgm10">#REF!</definedName>
    <definedName name="___________________________________________Pgm11" localSheetId="6">#REF!</definedName>
    <definedName name="___________________________________________Pgm11">#REF!</definedName>
    <definedName name="___________________________________________Pgm12" localSheetId="6">#REF!</definedName>
    <definedName name="___________________________________________Pgm12">#REF!</definedName>
    <definedName name="___________________________________________Pgm13" localSheetId="6">#REF!</definedName>
    <definedName name="___________________________________________Pgm13">#REF!</definedName>
    <definedName name="___________________________________________Pgm14" localSheetId="6">#REF!</definedName>
    <definedName name="___________________________________________Pgm14">#REF!</definedName>
    <definedName name="___________________________________________Pgm15" localSheetId="6">#REF!</definedName>
    <definedName name="___________________________________________Pgm15">#REF!</definedName>
    <definedName name="___________________________________________Pgm2" localSheetId="6">#REF!</definedName>
    <definedName name="___________________________________________Pgm2">#REF!</definedName>
    <definedName name="___________________________________________Pgm3" localSheetId="6">#REF!</definedName>
    <definedName name="___________________________________________Pgm3">#REF!</definedName>
    <definedName name="___________________________________________Pgm4" localSheetId="6">#REF!</definedName>
    <definedName name="___________________________________________Pgm4">#REF!</definedName>
    <definedName name="___________________________________________Pgm5" localSheetId="6">#REF!</definedName>
    <definedName name="___________________________________________Pgm5">#REF!</definedName>
    <definedName name="___________________________________________Pgm6" localSheetId="6">#REF!</definedName>
    <definedName name="___________________________________________Pgm6">#REF!</definedName>
    <definedName name="___________________________________________Pgm7" localSheetId="6">#REF!</definedName>
    <definedName name="___________________________________________Pgm7">#REF!</definedName>
    <definedName name="___________________________________________Pgm8" localSheetId="6">#REF!</definedName>
    <definedName name="___________________________________________Pgm8">#REF!</definedName>
    <definedName name="___________________________________________Pgm9" localSheetId="6">#REF!</definedName>
    <definedName name="___________________________________________Pgm9">#REF!</definedName>
    <definedName name="__________________________________________pgm10" localSheetId="6">#REF!</definedName>
    <definedName name="__________________________________________pgm10">#REF!</definedName>
    <definedName name="__________________________________________Pgm11">'[17]CSS WP 11'!$D$3</definedName>
    <definedName name="__________________________________________Pgm12">'[17]CSS WP 12'!$D$3</definedName>
    <definedName name="__________________________________________Pgm13">'[17]CSS WP 13'!$D$3</definedName>
    <definedName name="__________________________________________Pgm14">'[17]CSS WP 14'!$D$3</definedName>
    <definedName name="__________________________________________Pgm15">'[17]CSS WP 15'!$D$3</definedName>
    <definedName name="__________________________________________Pgm16" localSheetId="6">#REF!</definedName>
    <definedName name="__________________________________________Pgm16">#REF!</definedName>
    <definedName name="__________________________________________Pgm17" localSheetId="6">#REF!</definedName>
    <definedName name="__________________________________________Pgm17">#REF!</definedName>
    <definedName name="__________________________________________Pgm18" localSheetId="6">#REF!</definedName>
    <definedName name="__________________________________________Pgm18">#REF!</definedName>
    <definedName name="__________________________________________Pgm19" localSheetId="6">#REF!</definedName>
    <definedName name="__________________________________________Pgm19">#REF!</definedName>
    <definedName name="__________________________________________Pgm2">'[17]CSS WP 2'!$D$3</definedName>
    <definedName name="__________________________________________Pgm3">'[17]CSS WP 3'!$D$3</definedName>
    <definedName name="__________________________________________Pgm4">'[17]CSS WP 4'!$D$3</definedName>
    <definedName name="__________________________________________Pgm5">'[17]CSS WP 5'!$D$3</definedName>
    <definedName name="__________________________________________Pgm6">'[17]CSS WP 6'!$D$3</definedName>
    <definedName name="__________________________________________Pgm7">'[17]CSS WP 7'!$D$3</definedName>
    <definedName name="__________________________________________Pgm8">'[17]CSS WP 8'!$D$3</definedName>
    <definedName name="__________________________________________Pgm9">'[17]CSS WP 9'!$D$3</definedName>
    <definedName name="_________________________________________Pgm1" localSheetId="6">#REF!</definedName>
    <definedName name="_________________________________________Pgm1">#REF!</definedName>
    <definedName name="_________________________________________pgm10">'[17]CSS WP 10'!$D$3</definedName>
    <definedName name="_________________________________________Pgm11">'[18]CSS Pgm 11'!$D$3</definedName>
    <definedName name="_________________________________________Pgm12">'[18]CSS Pgm 12'!$D$3</definedName>
    <definedName name="_________________________________________Pgm13">'[18]CSS Pgm 13'!$D$3</definedName>
    <definedName name="_________________________________________Pgm14">'[18]CSS Pgm 14'!$D$3</definedName>
    <definedName name="_________________________________________Pgm15">'[18]CSS Pgm 15'!$D$3</definedName>
    <definedName name="_________________________________________Pgm16" localSheetId="6">#REF!</definedName>
    <definedName name="_________________________________________Pgm16">#REF!</definedName>
    <definedName name="_________________________________________Pgm17" localSheetId="6">#REF!</definedName>
    <definedName name="_________________________________________Pgm17">#REF!</definedName>
    <definedName name="_________________________________________Pgm18" localSheetId="6">#REF!</definedName>
    <definedName name="_________________________________________Pgm18">#REF!</definedName>
    <definedName name="_________________________________________Pgm19" localSheetId="6">#REF!</definedName>
    <definedName name="_________________________________________Pgm19">#REF!</definedName>
    <definedName name="_________________________________________Pgm2">'[18]CSS Pgm 2'!$D$3</definedName>
    <definedName name="_________________________________________Pgm3">'[18]CSS Pgm 3'!$D$3</definedName>
    <definedName name="_________________________________________Pgm4">'[18]CSS Pgm 4'!$D$3</definedName>
    <definedName name="_________________________________________Pgm5">'[18]CSS Pgm 5'!$D$3</definedName>
    <definedName name="_________________________________________Pgm6">'[18]CSS Pgm 6'!$D$3</definedName>
    <definedName name="_________________________________________Pgm7">'[18]CSS Pgm 7'!$D$3</definedName>
    <definedName name="_________________________________________Pgm8">'[18]CSS Pgm 8'!$D$3</definedName>
    <definedName name="_________________________________________Pgm9">'[18]CSS Pgm 9'!$D$3</definedName>
    <definedName name="________________________________________Pgm1" localSheetId="6">#REF!</definedName>
    <definedName name="________________________________________Pgm1">#REF!</definedName>
    <definedName name="________________________________________pgm10">'[18]CSS Pgm 10'!$D$3</definedName>
    <definedName name="________________________________________Pgm11" localSheetId="6">#REF!</definedName>
    <definedName name="________________________________________Pgm11">#REF!</definedName>
    <definedName name="________________________________________Pgm12" localSheetId="6">#REF!</definedName>
    <definedName name="________________________________________Pgm12">#REF!</definedName>
    <definedName name="________________________________________Pgm13" localSheetId="6">#REF!</definedName>
    <definedName name="________________________________________Pgm13">#REF!</definedName>
    <definedName name="________________________________________Pgm14" localSheetId="6">#REF!</definedName>
    <definedName name="________________________________________Pgm14">#REF!</definedName>
    <definedName name="________________________________________Pgm15" localSheetId="6">#REF!</definedName>
    <definedName name="________________________________________Pgm15">#REF!</definedName>
    <definedName name="________________________________________Pgm16" localSheetId="6">#REF!</definedName>
    <definedName name="________________________________________Pgm16">#REF!</definedName>
    <definedName name="________________________________________Pgm17" localSheetId="6">#REF!</definedName>
    <definedName name="________________________________________Pgm17">#REF!</definedName>
    <definedName name="________________________________________Pgm18" localSheetId="6">#REF!</definedName>
    <definedName name="________________________________________Pgm18">#REF!</definedName>
    <definedName name="________________________________________Pgm19" localSheetId="6">#REF!</definedName>
    <definedName name="________________________________________Pgm19">#REF!</definedName>
    <definedName name="________________________________________Pgm2" localSheetId="6">#REF!</definedName>
    <definedName name="________________________________________Pgm2">#REF!</definedName>
    <definedName name="________________________________________Pgm3" localSheetId="6">#REF!</definedName>
    <definedName name="________________________________________Pgm3">#REF!</definedName>
    <definedName name="________________________________________Pgm4" localSheetId="6">#REF!</definedName>
    <definedName name="________________________________________Pgm4">#REF!</definedName>
    <definedName name="________________________________________Pgm5" localSheetId="6">#REF!</definedName>
    <definedName name="________________________________________Pgm5">#REF!</definedName>
    <definedName name="________________________________________Pgm6" localSheetId="6">#REF!</definedName>
    <definedName name="________________________________________Pgm6">#REF!</definedName>
    <definedName name="________________________________________Pgm7" localSheetId="6">#REF!</definedName>
    <definedName name="________________________________________Pgm7">#REF!</definedName>
    <definedName name="________________________________________Pgm8" localSheetId="6">#REF!</definedName>
    <definedName name="________________________________________Pgm8">#REF!</definedName>
    <definedName name="________________________________________Pgm9" localSheetId="6">#REF!</definedName>
    <definedName name="________________________________________Pgm9">#REF!</definedName>
    <definedName name="_______________________________________Pgm1" localSheetId="6">#REF!</definedName>
    <definedName name="_______________________________________Pgm1">#REF!</definedName>
    <definedName name="_______________________________________pgm10" localSheetId="6">#REF!</definedName>
    <definedName name="_______________________________________pgm10">#REF!</definedName>
    <definedName name="_______________________________________Pgm11" localSheetId="6">#REF!</definedName>
    <definedName name="_______________________________________Pgm11">#REF!</definedName>
    <definedName name="_______________________________________Pgm12" localSheetId="6">#REF!</definedName>
    <definedName name="_______________________________________Pgm12">#REF!</definedName>
    <definedName name="_______________________________________Pgm13" localSheetId="6">#REF!</definedName>
    <definedName name="_______________________________________Pgm13">#REF!</definedName>
    <definedName name="_______________________________________Pgm14" localSheetId="6">#REF!</definedName>
    <definedName name="_______________________________________Pgm14">#REF!</definedName>
    <definedName name="_______________________________________Pgm15" localSheetId="6">#REF!</definedName>
    <definedName name="_______________________________________Pgm15">#REF!</definedName>
    <definedName name="_______________________________________Pgm16" localSheetId="6">#REF!</definedName>
    <definedName name="_______________________________________Pgm16">#REF!</definedName>
    <definedName name="_______________________________________Pgm17" localSheetId="6">#REF!</definedName>
    <definedName name="_______________________________________Pgm17">#REF!</definedName>
    <definedName name="_______________________________________Pgm18" localSheetId="6">#REF!</definedName>
    <definedName name="_______________________________________Pgm18">#REF!</definedName>
    <definedName name="_______________________________________Pgm19" localSheetId="6">#REF!</definedName>
    <definedName name="_______________________________________Pgm19">#REF!</definedName>
    <definedName name="_______________________________________Pgm2" localSheetId="6">#REF!</definedName>
    <definedName name="_______________________________________Pgm2">#REF!</definedName>
    <definedName name="_______________________________________Pgm3" localSheetId="6">#REF!</definedName>
    <definedName name="_______________________________________Pgm3">#REF!</definedName>
    <definedName name="_______________________________________Pgm4" localSheetId="6">#REF!</definedName>
    <definedName name="_______________________________________Pgm4">#REF!</definedName>
    <definedName name="_______________________________________Pgm5" localSheetId="6">#REF!</definedName>
    <definedName name="_______________________________________Pgm5">#REF!</definedName>
    <definedName name="_______________________________________Pgm6" localSheetId="6">#REF!</definedName>
    <definedName name="_______________________________________Pgm6">#REF!</definedName>
    <definedName name="_______________________________________Pgm7" localSheetId="6">#REF!</definedName>
    <definedName name="_______________________________________Pgm7">#REF!</definedName>
    <definedName name="_______________________________________Pgm8" localSheetId="6">#REF!</definedName>
    <definedName name="_______________________________________Pgm8">#REF!</definedName>
    <definedName name="_______________________________________Pgm9" localSheetId="6">#REF!</definedName>
    <definedName name="_______________________________________Pgm9">#REF!</definedName>
    <definedName name="______________________________________Pgm1" localSheetId="6">#REF!</definedName>
    <definedName name="______________________________________Pgm1">#REF!</definedName>
    <definedName name="______________________________________pgm10" localSheetId="6">#REF!</definedName>
    <definedName name="______________________________________pgm10">#REF!</definedName>
    <definedName name="______________________________________Pgm11">'[19]CSS WP 11'!$D$3</definedName>
    <definedName name="______________________________________Pgm12">'[19]CSS WP 12'!$D$3</definedName>
    <definedName name="______________________________________Pgm13">'[19]CSS WP 13'!$D$3</definedName>
    <definedName name="______________________________________Pgm14">'[19]CSS WP 14'!$D$3</definedName>
    <definedName name="______________________________________Pgm15">'[19]CSS WP 15'!$D$3</definedName>
    <definedName name="______________________________________Pgm16" localSheetId="6">#REF!</definedName>
    <definedName name="______________________________________Pgm16">#REF!</definedName>
    <definedName name="______________________________________Pgm17" localSheetId="6">#REF!</definedName>
    <definedName name="______________________________________Pgm17">#REF!</definedName>
    <definedName name="______________________________________Pgm18" localSheetId="6">#REF!</definedName>
    <definedName name="______________________________________Pgm18">#REF!</definedName>
    <definedName name="______________________________________Pgm19" localSheetId="6">#REF!</definedName>
    <definedName name="______________________________________Pgm19">#REF!</definedName>
    <definedName name="______________________________________Pgm2">[19]WASS!$D$3</definedName>
    <definedName name="______________________________________Pgm3">[19]JSTS!$D$3</definedName>
    <definedName name="______________________________________Pgm4">[19]TAY!$D$3</definedName>
    <definedName name="______________________________________Pgm5">[19]SASS!$D$3</definedName>
    <definedName name="______________________________________Pgm6">[19]Outreach!$D$3</definedName>
    <definedName name="______________________________________Pgm7">'[19]CSS WP 7'!$D$3</definedName>
    <definedName name="______________________________________Pgm8">'[19]CSS WP 8'!$D$3</definedName>
    <definedName name="______________________________________Pgm9">'[19]CSS WP 9'!$D$3</definedName>
    <definedName name="_____________________________________Pgm1" localSheetId="6">#REF!</definedName>
    <definedName name="_____________________________________Pgm1">#REF!</definedName>
    <definedName name="_____________________________________pgm10">'[19]CSS WP 10'!$D$3</definedName>
    <definedName name="_____________________________________Pgm11">'[20]CSS Pgm 11'!$D$3</definedName>
    <definedName name="_____________________________________Pgm12">'[20]CSS Pgm 12'!$D$3</definedName>
    <definedName name="_____________________________________Pgm13">'[20]CSS Pgm 13'!$D$3</definedName>
    <definedName name="_____________________________________Pgm14">'[20]CSS Pgm 14'!$D$3</definedName>
    <definedName name="_____________________________________Pgm15">'[20]CSS Pgm 15'!$D$3</definedName>
    <definedName name="_____________________________________Pgm16" localSheetId="6">#REF!</definedName>
    <definedName name="_____________________________________Pgm16">#REF!</definedName>
    <definedName name="_____________________________________Pgm17" localSheetId="6">#REF!</definedName>
    <definedName name="_____________________________________Pgm17">#REF!</definedName>
    <definedName name="_____________________________________Pgm18" localSheetId="6">#REF!</definedName>
    <definedName name="_____________________________________Pgm18">#REF!</definedName>
    <definedName name="_____________________________________Pgm19" localSheetId="6">#REF!</definedName>
    <definedName name="_____________________________________Pgm19">#REF!</definedName>
    <definedName name="_____________________________________Pgm2">'[20]CSS Pgm 2'!$D$3</definedName>
    <definedName name="_____________________________________Pgm3">'[20]CSS Pgm 3'!$D$3</definedName>
    <definedName name="_____________________________________Pgm4">'[20]CSS Pgm 4'!$D$3</definedName>
    <definedName name="_____________________________________Pgm5">'[20]CSS Pgm 5'!$D$3</definedName>
    <definedName name="_____________________________________Pgm6">'[20]CSS Pgm 6'!$D$3</definedName>
    <definedName name="_____________________________________Pgm7">'[20]CSS Pgm 7'!$D$3</definedName>
    <definedName name="_____________________________________Pgm8">'[20]CSS Pgm 8'!$D$3</definedName>
    <definedName name="_____________________________________Pgm9">'[20]CSS Pgm 9'!$D$3</definedName>
    <definedName name="____________________________________Pgm1" localSheetId="6">#REF!</definedName>
    <definedName name="____________________________________Pgm1">#REF!</definedName>
    <definedName name="____________________________________pgm10">'[20]CSS Pgm 10'!$D$3</definedName>
    <definedName name="____________________________________Pgm11" localSheetId="6">#REF!</definedName>
    <definedName name="____________________________________Pgm11">#REF!</definedName>
    <definedName name="____________________________________Pgm12" localSheetId="6">#REF!</definedName>
    <definedName name="____________________________________Pgm12">#REF!</definedName>
    <definedName name="____________________________________Pgm13" localSheetId="6">#REF!</definedName>
    <definedName name="____________________________________Pgm13">#REF!</definedName>
    <definedName name="____________________________________Pgm14" localSheetId="6">#REF!</definedName>
    <definedName name="____________________________________Pgm14">#REF!</definedName>
    <definedName name="____________________________________Pgm15" localSheetId="6">#REF!</definedName>
    <definedName name="____________________________________Pgm15">#REF!</definedName>
    <definedName name="____________________________________Pgm16" localSheetId="6">#REF!</definedName>
    <definedName name="____________________________________Pgm16">#REF!</definedName>
    <definedName name="____________________________________Pgm17" localSheetId="6">#REF!</definedName>
    <definedName name="____________________________________Pgm17">#REF!</definedName>
    <definedName name="____________________________________Pgm18" localSheetId="6">#REF!</definedName>
    <definedName name="____________________________________Pgm18">#REF!</definedName>
    <definedName name="____________________________________Pgm19" localSheetId="6">#REF!</definedName>
    <definedName name="____________________________________Pgm19">#REF!</definedName>
    <definedName name="____________________________________Pgm2" localSheetId="6">#REF!</definedName>
    <definedName name="____________________________________Pgm2">#REF!</definedName>
    <definedName name="____________________________________Pgm3" localSheetId="6">#REF!</definedName>
    <definedName name="____________________________________Pgm3">#REF!</definedName>
    <definedName name="____________________________________Pgm4" localSheetId="6">#REF!</definedName>
    <definedName name="____________________________________Pgm4">#REF!</definedName>
    <definedName name="____________________________________Pgm5" localSheetId="6">#REF!</definedName>
    <definedName name="____________________________________Pgm5">#REF!</definedName>
    <definedName name="____________________________________Pgm6" localSheetId="6">#REF!</definedName>
    <definedName name="____________________________________Pgm6">#REF!</definedName>
    <definedName name="____________________________________Pgm7" localSheetId="6">#REF!</definedName>
    <definedName name="____________________________________Pgm7">#REF!</definedName>
    <definedName name="____________________________________Pgm8" localSheetId="6">#REF!</definedName>
    <definedName name="____________________________________Pgm8">#REF!</definedName>
    <definedName name="____________________________________Pgm9" localSheetId="6">#REF!</definedName>
    <definedName name="____________________________________Pgm9">#REF!</definedName>
    <definedName name="___________________________________Pgm1" localSheetId="6">#REF!</definedName>
    <definedName name="___________________________________Pgm1">#REF!</definedName>
    <definedName name="___________________________________pgm10" localSheetId="6">#REF!</definedName>
    <definedName name="___________________________________pgm10">#REF!</definedName>
    <definedName name="___________________________________Pgm11">'[21]CSS WP 11'!$D$3</definedName>
    <definedName name="___________________________________Pgm12">'[21]CSS WP 12'!$D$3</definedName>
    <definedName name="___________________________________Pgm13">'[21]CSS WP 13'!$D$3</definedName>
    <definedName name="___________________________________Pgm14">'[21]CSS WP 14'!$D$3</definedName>
    <definedName name="___________________________________Pgm15">'[21]CSS WP 15'!$D$3</definedName>
    <definedName name="___________________________________Pgm16" localSheetId="6">#REF!</definedName>
    <definedName name="___________________________________Pgm16">#REF!</definedName>
    <definedName name="___________________________________Pgm17" localSheetId="6">#REF!</definedName>
    <definedName name="___________________________________Pgm17">#REF!</definedName>
    <definedName name="___________________________________Pgm18" localSheetId="6">#REF!</definedName>
    <definedName name="___________________________________Pgm18">#REF!</definedName>
    <definedName name="___________________________________Pgm19" localSheetId="6">#REF!</definedName>
    <definedName name="___________________________________Pgm19">#REF!</definedName>
    <definedName name="___________________________________Pgm2">'[21]CSS WP 2'!$D$3</definedName>
    <definedName name="___________________________________Pgm3">'[21]CSS WP 3'!$D$3</definedName>
    <definedName name="___________________________________Pgm4">'[21]CSS WP 4'!$D$3</definedName>
    <definedName name="___________________________________Pgm5">'[21]CSS WP 5'!$D$3</definedName>
    <definedName name="___________________________________Pgm6">'[21]CSS WP 6'!$D$3</definedName>
    <definedName name="___________________________________Pgm7">'[21]CSS WP 7'!$D$3</definedName>
    <definedName name="___________________________________Pgm8">'[21]CSS WP 8'!$D$3</definedName>
    <definedName name="___________________________________Pgm9">'[21]CSS WP 9'!$D$3</definedName>
    <definedName name="__________________________________Pgm1" localSheetId="6">#REF!</definedName>
    <definedName name="__________________________________Pgm1">#REF!</definedName>
    <definedName name="__________________________________pgm10">'[21]CSS WP 10'!$D$3</definedName>
    <definedName name="__________________________________Pgm11">'[22]CSS Pgm 11'!$D$3</definedName>
    <definedName name="__________________________________Pgm12">'[22]CSS Pgm 12'!$D$3</definedName>
    <definedName name="__________________________________Pgm13">'[22]CSS Pgm 13'!$D$3</definedName>
    <definedName name="__________________________________Pgm14">'[22]CSS Pgm 14'!$D$3</definedName>
    <definedName name="__________________________________Pgm15">'[22]CSS Pgm 15'!$D$3</definedName>
    <definedName name="__________________________________Pgm16" localSheetId="6">#REF!</definedName>
    <definedName name="__________________________________Pgm16">#REF!</definedName>
    <definedName name="__________________________________Pgm17" localSheetId="6">#REF!</definedName>
    <definedName name="__________________________________Pgm17">#REF!</definedName>
    <definedName name="__________________________________Pgm18" localSheetId="6">#REF!</definedName>
    <definedName name="__________________________________Pgm18">#REF!</definedName>
    <definedName name="__________________________________Pgm19" localSheetId="6">#REF!</definedName>
    <definedName name="__________________________________Pgm19">#REF!</definedName>
    <definedName name="__________________________________Pgm2">'[22]CSS Pgm 2'!$D$3</definedName>
    <definedName name="__________________________________Pgm3">'[22]CSS Pgm 3'!$D$3</definedName>
    <definedName name="__________________________________Pgm4">'[22]CSS Pgm 4'!$D$3</definedName>
    <definedName name="__________________________________Pgm5">'[22]CSS Pgm 5'!$D$3</definedName>
    <definedName name="__________________________________Pgm6">'[22]CSS Pgm 6'!$D$3</definedName>
    <definedName name="__________________________________Pgm7">'[22]CSS Pgm 7'!$D$3</definedName>
    <definedName name="__________________________________Pgm8">'[22]CSS Pgm 8'!$D$3</definedName>
    <definedName name="__________________________________Pgm9">'[22]CSS Pgm 9'!$D$3</definedName>
    <definedName name="_________________________________Pgm1" localSheetId="6">#REF!</definedName>
    <definedName name="_________________________________Pgm1">#REF!</definedName>
    <definedName name="_________________________________pgm10">'[22]CSS Pgm 10'!$D$3</definedName>
    <definedName name="_________________________________Pgm11" localSheetId="6">#REF!</definedName>
    <definedName name="_________________________________Pgm11">#REF!</definedName>
    <definedName name="_________________________________Pgm12" localSheetId="6">#REF!</definedName>
    <definedName name="_________________________________Pgm12">#REF!</definedName>
    <definedName name="_________________________________Pgm13" localSheetId="6">#REF!</definedName>
    <definedName name="_________________________________Pgm13">#REF!</definedName>
    <definedName name="_________________________________Pgm14" localSheetId="6">#REF!</definedName>
    <definedName name="_________________________________Pgm14">#REF!</definedName>
    <definedName name="_________________________________Pgm15" localSheetId="6">#REF!</definedName>
    <definedName name="_________________________________Pgm15">#REF!</definedName>
    <definedName name="_________________________________Pgm16" localSheetId="6">#REF!</definedName>
    <definedName name="_________________________________Pgm16">#REF!</definedName>
    <definedName name="_________________________________Pgm17" localSheetId="6">#REF!</definedName>
    <definedName name="_________________________________Pgm17">#REF!</definedName>
    <definedName name="_________________________________Pgm18" localSheetId="6">#REF!</definedName>
    <definedName name="_________________________________Pgm18">#REF!</definedName>
    <definedName name="_________________________________Pgm19" localSheetId="6">#REF!</definedName>
    <definedName name="_________________________________Pgm19">#REF!</definedName>
    <definedName name="_________________________________Pgm2" localSheetId="6">#REF!</definedName>
    <definedName name="_________________________________Pgm2">#REF!</definedName>
    <definedName name="_________________________________Pgm3" localSheetId="6">#REF!</definedName>
    <definedName name="_________________________________Pgm3">#REF!</definedName>
    <definedName name="_________________________________Pgm4" localSheetId="6">#REF!</definedName>
    <definedName name="_________________________________Pgm4">#REF!</definedName>
    <definedName name="_________________________________Pgm5" localSheetId="6">#REF!</definedName>
    <definedName name="_________________________________Pgm5">#REF!</definedName>
    <definedName name="_________________________________Pgm6" localSheetId="6">#REF!</definedName>
    <definedName name="_________________________________Pgm6">#REF!</definedName>
    <definedName name="_________________________________Pgm7" localSheetId="6">#REF!</definedName>
    <definedName name="_________________________________Pgm7">#REF!</definedName>
    <definedName name="_________________________________Pgm8" localSheetId="6">#REF!</definedName>
    <definedName name="_________________________________Pgm8">#REF!</definedName>
    <definedName name="_________________________________Pgm9" localSheetId="6">#REF!</definedName>
    <definedName name="_________________________________Pgm9">#REF!</definedName>
    <definedName name="________________________________Pgm1" localSheetId="6">#REF!</definedName>
    <definedName name="________________________________Pgm1">#REF!</definedName>
    <definedName name="________________________________pgm10" localSheetId="6">#REF!</definedName>
    <definedName name="________________________________pgm10">#REF!</definedName>
    <definedName name="________________________________Pgm11" localSheetId="6">#REF!</definedName>
    <definedName name="________________________________Pgm11">#REF!</definedName>
    <definedName name="________________________________Pgm12" localSheetId="6">#REF!</definedName>
    <definedName name="________________________________Pgm12">#REF!</definedName>
    <definedName name="________________________________Pgm13" localSheetId="6">#REF!</definedName>
    <definedName name="________________________________Pgm13">#REF!</definedName>
    <definedName name="________________________________Pgm14" localSheetId="6">#REF!</definedName>
    <definedName name="________________________________Pgm14">#REF!</definedName>
    <definedName name="________________________________Pgm15" localSheetId="6">#REF!</definedName>
    <definedName name="________________________________Pgm15">#REF!</definedName>
    <definedName name="________________________________Pgm16" localSheetId="6">#REF!</definedName>
    <definedName name="________________________________Pgm16">#REF!</definedName>
    <definedName name="________________________________Pgm17" localSheetId="6">#REF!</definedName>
    <definedName name="________________________________Pgm17">#REF!</definedName>
    <definedName name="________________________________Pgm18" localSheetId="6">#REF!</definedName>
    <definedName name="________________________________Pgm18">#REF!</definedName>
    <definedName name="________________________________Pgm19" localSheetId="6">#REF!</definedName>
    <definedName name="________________________________Pgm19">#REF!</definedName>
    <definedName name="________________________________Pgm2" localSheetId="6">#REF!</definedName>
    <definedName name="________________________________Pgm2">#REF!</definedName>
    <definedName name="________________________________Pgm3" localSheetId="6">#REF!</definedName>
    <definedName name="________________________________Pgm3">#REF!</definedName>
    <definedName name="________________________________Pgm4" localSheetId="6">#REF!</definedName>
    <definedName name="________________________________Pgm4">#REF!</definedName>
    <definedName name="________________________________Pgm5" localSheetId="6">#REF!</definedName>
    <definedName name="________________________________Pgm5">#REF!</definedName>
    <definedName name="________________________________Pgm6" localSheetId="6">#REF!</definedName>
    <definedName name="________________________________Pgm6">#REF!</definedName>
    <definedName name="________________________________Pgm7" localSheetId="6">#REF!</definedName>
    <definedName name="________________________________Pgm7">#REF!</definedName>
    <definedName name="________________________________Pgm8" localSheetId="6">#REF!</definedName>
    <definedName name="________________________________Pgm8">#REF!</definedName>
    <definedName name="________________________________Pgm9" localSheetId="6">#REF!</definedName>
    <definedName name="________________________________Pgm9">#REF!</definedName>
    <definedName name="_______________________________Pgm1" localSheetId="6">#REF!</definedName>
    <definedName name="_______________________________Pgm1">#REF!</definedName>
    <definedName name="_______________________________pgm10" localSheetId="6">#REF!</definedName>
    <definedName name="_______________________________pgm10">#REF!</definedName>
    <definedName name="_______________________________Pgm11" localSheetId="6">#REF!</definedName>
    <definedName name="_______________________________Pgm11">#REF!</definedName>
    <definedName name="_______________________________Pgm12" localSheetId="6">#REF!</definedName>
    <definedName name="_______________________________Pgm12">#REF!</definedName>
    <definedName name="_______________________________Pgm13" localSheetId="6">#REF!</definedName>
    <definedName name="_______________________________Pgm13">#REF!</definedName>
    <definedName name="_______________________________Pgm14" localSheetId="6">#REF!</definedName>
    <definedName name="_______________________________Pgm14">#REF!</definedName>
    <definedName name="_______________________________Pgm15" localSheetId="6">#REF!</definedName>
    <definedName name="_______________________________Pgm15">#REF!</definedName>
    <definedName name="_______________________________Pgm16">'[9]A-16 OA Transformative Design'!$D$3</definedName>
    <definedName name="_______________________________Pgm17">'[9]A-17 OA Field-Capable Clinical'!$D$3</definedName>
    <definedName name="_______________________________Pgm18">'[9]A-18 OA Svcs Extenders'!$D$3</definedName>
    <definedName name="_______________________________Pgm19">'[9]A-19 OA Training'!$D$3</definedName>
    <definedName name="_______________________________Pgm2">'[23]CSS WP 2'!$D$3</definedName>
    <definedName name="_______________________________Pgm3">'[23]CSS WP 3'!$D$3</definedName>
    <definedName name="_______________________________Pgm4">'[23]CSS WP 4'!$D$3</definedName>
    <definedName name="_______________________________Pgm5" localSheetId="6">#REF!</definedName>
    <definedName name="_______________________________Pgm5">#REF!</definedName>
    <definedName name="_______________________________Pgm6" localSheetId="6">#REF!</definedName>
    <definedName name="_______________________________Pgm6">#REF!</definedName>
    <definedName name="_______________________________Pgm7" localSheetId="6">#REF!</definedName>
    <definedName name="_______________________________Pgm7">#REF!</definedName>
    <definedName name="_______________________________Pgm8" localSheetId="6">#REF!</definedName>
    <definedName name="_______________________________Pgm8">#REF!</definedName>
    <definedName name="_______________________________Pgm9" localSheetId="6">#REF!</definedName>
    <definedName name="_______________________________Pgm9">#REF!</definedName>
    <definedName name="______________________________Pgm1" localSheetId="6">#REF!</definedName>
    <definedName name="______________________________Pgm1">#REF!</definedName>
    <definedName name="______________________________pgm10" localSheetId="6">#REF!</definedName>
    <definedName name="______________________________pgm10">#REF!</definedName>
    <definedName name="______________________________Pgm11" localSheetId="6">#REF!</definedName>
    <definedName name="______________________________Pgm11">#REF!</definedName>
    <definedName name="______________________________Pgm12" localSheetId="6">#REF!</definedName>
    <definedName name="______________________________Pgm12">#REF!</definedName>
    <definedName name="______________________________Pgm13" localSheetId="6">#REF!</definedName>
    <definedName name="______________________________Pgm13">#REF!</definedName>
    <definedName name="______________________________Pgm14" localSheetId="6">#REF!</definedName>
    <definedName name="______________________________Pgm14">#REF!</definedName>
    <definedName name="______________________________Pgm15" localSheetId="6">#REF!</definedName>
    <definedName name="______________________________Pgm15">#REF!</definedName>
    <definedName name="______________________________Pgm16" localSheetId="6">#REF!</definedName>
    <definedName name="______________________________Pgm16">#REF!</definedName>
    <definedName name="______________________________Pgm17" localSheetId="6">#REF!</definedName>
    <definedName name="______________________________Pgm17">#REF!</definedName>
    <definedName name="______________________________Pgm18" localSheetId="6">#REF!</definedName>
    <definedName name="______________________________Pgm18">#REF!</definedName>
    <definedName name="______________________________Pgm19" localSheetId="6">#REF!</definedName>
    <definedName name="______________________________Pgm19">#REF!</definedName>
    <definedName name="______________________________Pgm2">'[24]CSS Pgm 2'!$D$3</definedName>
    <definedName name="______________________________Pgm3">'[24]CSS Pgm 3'!$D$3</definedName>
    <definedName name="______________________________Pgm4">'[24]CSS Pgm 4'!$D$3</definedName>
    <definedName name="______________________________Pgm5" localSheetId="6">#REF!</definedName>
    <definedName name="______________________________Pgm5">#REF!</definedName>
    <definedName name="______________________________Pgm6" localSheetId="6">#REF!</definedName>
    <definedName name="______________________________Pgm6">#REF!</definedName>
    <definedName name="______________________________Pgm7" localSheetId="6">#REF!</definedName>
    <definedName name="______________________________Pgm7">#REF!</definedName>
    <definedName name="______________________________Pgm8" localSheetId="6">#REF!</definedName>
    <definedName name="______________________________Pgm8">#REF!</definedName>
    <definedName name="______________________________Pgm9" localSheetId="6">#REF!</definedName>
    <definedName name="______________________________Pgm9">#REF!</definedName>
    <definedName name="_____________________________Pgm1" localSheetId="6">#REF!</definedName>
    <definedName name="_____________________________Pgm1">#REF!</definedName>
    <definedName name="_____________________________pgm10" localSheetId="6">#REF!</definedName>
    <definedName name="_____________________________pgm10">#REF!</definedName>
    <definedName name="_____________________________Pgm11" localSheetId="6">#REF!</definedName>
    <definedName name="_____________________________Pgm11">#REF!</definedName>
    <definedName name="_____________________________Pgm12" localSheetId="6">#REF!</definedName>
    <definedName name="_____________________________Pgm12">#REF!</definedName>
    <definedName name="_____________________________Pgm13" localSheetId="6">#REF!</definedName>
    <definedName name="_____________________________Pgm13">#REF!</definedName>
    <definedName name="_____________________________Pgm14" localSheetId="6">#REF!</definedName>
    <definedName name="_____________________________Pgm14">#REF!</definedName>
    <definedName name="_____________________________Pgm15" localSheetId="6">#REF!</definedName>
    <definedName name="_____________________________Pgm15">#REF!</definedName>
    <definedName name="_____________________________Pgm16" localSheetId="6">#REF!</definedName>
    <definedName name="_____________________________Pgm16">#REF!</definedName>
    <definedName name="_____________________________Pgm17" localSheetId="6">#REF!</definedName>
    <definedName name="_____________________________Pgm17">#REF!</definedName>
    <definedName name="_____________________________Pgm18" localSheetId="6">#REF!</definedName>
    <definedName name="_____________________________Pgm18">#REF!</definedName>
    <definedName name="_____________________________Pgm19" localSheetId="6">#REF!</definedName>
    <definedName name="_____________________________Pgm19">#REF!</definedName>
    <definedName name="_____________________________Pgm2" localSheetId="6">#REF!</definedName>
    <definedName name="_____________________________Pgm2">#REF!</definedName>
    <definedName name="_____________________________Pgm3" localSheetId="6">#REF!</definedName>
    <definedName name="_____________________________Pgm3">#REF!</definedName>
    <definedName name="_____________________________Pgm4" localSheetId="6">#REF!</definedName>
    <definedName name="_____________________________Pgm4">#REF!</definedName>
    <definedName name="_____________________________Pgm5" localSheetId="6">#REF!</definedName>
    <definedName name="_____________________________Pgm5">#REF!</definedName>
    <definedName name="_____________________________Pgm6" localSheetId="6">#REF!</definedName>
    <definedName name="_____________________________Pgm6">#REF!</definedName>
    <definedName name="_____________________________Pgm7" localSheetId="6">#REF!</definedName>
    <definedName name="_____________________________Pgm7">#REF!</definedName>
    <definedName name="_____________________________Pgm8" localSheetId="6">#REF!</definedName>
    <definedName name="_____________________________Pgm8">#REF!</definedName>
    <definedName name="_____________________________Pgm9" localSheetId="6">#REF!</definedName>
    <definedName name="_____________________________Pgm9">#REF!</definedName>
    <definedName name="____________________________pgm10" localSheetId="6">#REF!</definedName>
    <definedName name="____________________________pgm10">#REF!</definedName>
    <definedName name="____________________________Pgm11" localSheetId="6">#REF!</definedName>
    <definedName name="____________________________Pgm11">#REF!</definedName>
    <definedName name="____________________________Pgm12" localSheetId="6">#REF!</definedName>
    <definedName name="____________________________Pgm12">#REF!</definedName>
    <definedName name="____________________________Pgm13" localSheetId="6">#REF!</definedName>
    <definedName name="____________________________Pgm13">#REF!</definedName>
    <definedName name="____________________________Pgm14" localSheetId="6">#REF!</definedName>
    <definedName name="____________________________Pgm14">#REF!</definedName>
    <definedName name="____________________________Pgm15" localSheetId="6">#REF!</definedName>
    <definedName name="____________________________Pgm15">#REF!</definedName>
    <definedName name="____________________________Pgm16" localSheetId="6">#REF!</definedName>
    <definedName name="____________________________Pgm16">#REF!</definedName>
    <definedName name="____________________________Pgm17" localSheetId="6">#REF!</definedName>
    <definedName name="____________________________Pgm17">#REF!</definedName>
    <definedName name="____________________________Pgm18" localSheetId="6">#REF!</definedName>
    <definedName name="____________________________Pgm18">#REF!</definedName>
    <definedName name="____________________________Pgm19" localSheetId="6">#REF!</definedName>
    <definedName name="____________________________Pgm19">#REF!</definedName>
    <definedName name="____________________________Pgm2" localSheetId="6">#REF!</definedName>
    <definedName name="____________________________Pgm2">#REF!</definedName>
    <definedName name="____________________________Pgm3" localSheetId="6">#REF!</definedName>
    <definedName name="____________________________Pgm3">#REF!</definedName>
    <definedName name="____________________________Pgm4" localSheetId="6">#REF!</definedName>
    <definedName name="____________________________Pgm4">#REF!</definedName>
    <definedName name="____________________________Pgm5" localSheetId="6">#REF!</definedName>
    <definedName name="____________________________Pgm5">#REF!</definedName>
    <definedName name="____________________________Pgm6" localSheetId="6">#REF!</definedName>
    <definedName name="____________________________Pgm6">#REF!</definedName>
    <definedName name="____________________________Pgm7" localSheetId="6">#REF!</definedName>
    <definedName name="____________________________Pgm7">#REF!</definedName>
    <definedName name="____________________________Pgm8" localSheetId="6">#REF!</definedName>
    <definedName name="____________________________Pgm8">#REF!</definedName>
    <definedName name="____________________________Pgm9" localSheetId="6">#REF!</definedName>
    <definedName name="____________________________Pgm9">#REF!</definedName>
    <definedName name="___________________________Pgm1" localSheetId="6">#REF!</definedName>
    <definedName name="___________________________Pgm1">#REF!</definedName>
    <definedName name="___________________________pgm10" localSheetId="6">#REF!</definedName>
    <definedName name="___________________________pgm10">#REF!</definedName>
    <definedName name="___________________________Pgm11">'[25]CSS WP 11'!$D$3</definedName>
    <definedName name="___________________________Pgm12">'[25]CSS WP 12'!$D$3</definedName>
    <definedName name="___________________________Pgm13">'[25]CSS WP 13'!$D$3</definedName>
    <definedName name="___________________________Pgm14">'[25]CSS WP 14'!$D$3</definedName>
    <definedName name="___________________________Pgm15">'[25]CSS WP 15'!$D$3</definedName>
    <definedName name="___________________________Pgm16" localSheetId="6">#REF!</definedName>
    <definedName name="___________________________Pgm16">#REF!</definedName>
    <definedName name="___________________________Pgm17" localSheetId="6">#REF!</definedName>
    <definedName name="___________________________Pgm17">#REF!</definedName>
    <definedName name="___________________________Pgm18" localSheetId="6">#REF!</definedName>
    <definedName name="___________________________Pgm18">#REF!</definedName>
    <definedName name="___________________________Pgm19" localSheetId="6">#REF!</definedName>
    <definedName name="___________________________Pgm19">#REF!</definedName>
    <definedName name="___________________________Pgm2">'[25]CSS WP 2'!$D$3</definedName>
    <definedName name="___________________________Pgm3">'[25]CSS WP 3'!$D$3</definedName>
    <definedName name="___________________________Pgm4">'[25]CSS WP 4'!$D$3</definedName>
    <definedName name="___________________________Pgm5">'[25]CSS WP 5'!$D$3</definedName>
    <definedName name="___________________________Pgm6">'[25]CSS WP 6'!$D$3</definedName>
    <definedName name="___________________________Pgm7">'[25]CSS WP 7'!$D$3</definedName>
    <definedName name="___________________________Pgm8">'[25]CSS WP 8'!$D$3</definedName>
    <definedName name="___________________________Pgm9">'[25]CSS WP 9'!$D$3</definedName>
    <definedName name="__________________________Pgm1" localSheetId="6">#REF!</definedName>
    <definedName name="__________________________Pgm1">#REF!</definedName>
    <definedName name="__________________________pgm10">'[25]CSS WP 10'!$D$3</definedName>
    <definedName name="__________________________Pgm11" localSheetId="6">#REF!</definedName>
    <definedName name="__________________________Pgm11">#REF!</definedName>
    <definedName name="__________________________Pgm12" localSheetId="6">#REF!</definedName>
    <definedName name="__________________________Pgm12">#REF!</definedName>
    <definedName name="__________________________Pgm13" localSheetId="6">#REF!</definedName>
    <definedName name="__________________________Pgm13">#REF!</definedName>
    <definedName name="__________________________Pgm14" localSheetId="6">#REF!</definedName>
    <definedName name="__________________________Pgm14">#REF!</definedName>
    <definedName name="__________________________Pgm15" localSheetId="6">#REF!</definedName>
    <definedName name="__________________________Pgm15">#REF!</definedName>
    <definedName name="__________________________Pgm16" localSheetId="6">#REF!</definedName>
    <definedName name="__________________________Pgm16">#REF!</definedName>
    <definedName name="__________________________Pgm17" localSheetId="6">#REF!</definedName>
    <definedName name="__________________________Pgm17">#REF!</definedName>
    <definedName name="__________________________Pgm18" localSheetId="6">#REF!</definedName>
    <definedName name="__________________________Pgm18">#REF!</definedName>
    <definedName name="__________________________Pgm19" localSheetId="6">#REF!</definedName>
    <definedName name="__________________________Pgm19">#REF!</definedName>
    <definedName name="__________________________Pgm2">'[26]CSS Pgm 2'!$D$3</definedName>
    <definedName name="__________________________Pgm3" localSheetId="6">#REF!</definedName>
    <definedName name="__________________________Pgm3">#REF!</definedName>
    <definedName name="__________________________Pgm4" localSheetId="6">#REF!</definedName>
    <definedName name="__________________________Pgm4">#REF!</definedName>
    <definedName name="__________________________Pgm5" localSheetId="6">#REF!</definedName>
    <definedName name="__________________________Pgm5">#REF!</definedName>
    <definedName name="__________________________Pgm6" localSheetId="6">#REF!</definedName>
    <definedName name="__________________________Pgm6">#REF!</definedName>
    <definedName name="__________________________Pgm7" localSheetId="6">#REF!</definedName>
    <definedName name="__________________________Pgm7">#REF!</definedName>
    <definedName name="__________________________Pgm8" localSheetId="6">#REF!</definedName>
    <definedName name="__________________________Pgm8">#REF!</definedName>
    <definedName name="__________________________Pgm9" localSheetId="6">#REF!</definedName>
    <definedName name="__________________________Pgm9">#REF!</definedName>
    <definedName name="_________________________Pgm1" localSheetId="6">#REF!</definedName>
    <definedName name="_________________________Pgm1">#REF!</definedName>
    <definedName name="_________________________pgm10" localSheetId="6">#REF!</definedName>
    <definedName name="_________________________pgm10">#REF!</definedName>
    <definedName name="_________________________Pgm11" localSheetId="6">#REF!</definedName>
    <definedName name="_________________________Pgm11">#REF!</definedName>
    <definedName name="_________________________Pgm12" localSheetId="6">#REF!</definedName>
    <definedName name="_________________________Pgm12">#REF!</definedName>
    <definedName name="_________________________Pgm13" localSheetId="6">#REF!</definedName>
    <definedName name="_________________________Pgm13">#REF!</definedName>
    <definedName name="_________________________Pgm14" localSheetId="6">#REF!</definedName>
    <definedName name="_________________________Pgm14">#REF!</definedName>
    <definedName name="_________________________Pgm15" localSheetId="6">#REF!</definedName>
    <definedName name="_________________________Pgm15">#REF!</definedName>
    <definedName name="_________________________Pgm16" localSheetId="6">#REF!</definedName>
    <definedName name="_________________________Pgm16">#REF!</definedName>
    <definedName name="_________________________Pgm17" localSheetId="6">#REF!</definedName>
    <definedName name="_________________________Pgm17">#REF!</definedName>
    <definedName name="_________________________Pgm18" localSheetId="6">#REF!</definedName>
    <definedName name="_________________________Pgm18">#REF!</definedName>
    <definedName name="_________________________Pgm19" localSheetId="6">#REF!</definedName>
    <definedName name="_________________________Pgm19">#REF!</definedName>
    <definedName name="_________________________Pgm2" localSheetId="6">#REF!</definedName>
    <definedName name="_________________________Pgm2">#REF!</definedName>
    <definedName name="_________________________Pgm3" localSheetId="6">#REF!</definedName>
    <definedName name="_________________________Pgm3">#REF!</definedName>
    <definedName name="_________________________Pgm4" localSheetId="6">#REF!</definedName>
    <definedName name="_________________________Pgm4">#REF!</definedName>
    <definedName name="_________________________Pgm5" localSheetId="6">#REF!</definedName>
    <definedName name="_________________________Pgm5">#REF!</definedName>
    <definedName name="_________________________Pgm6" localSheetId="6">#REF!</definedName>
    <definedName name="_________________________Pgm6">#REF!</definedName>
    <definedName name="_________________________Pgm7" localSheetId="6">#REF!</definedName>
    <definedName name="_________________________Pgm7">#REF!</definedName>
    <definedName name="_________________________Pgm8" localSheetId="6">#REF!</definedName>
    <definedName name="_________________________Pgm8">#REF!</definedName>
    <definedName name="_________________________Pgm9" localSheetId="6">#REF!</definedName>
    <definedName name="_________________________Pgm9">#REF!</definedName>
    <definedName name="________________________Pgm1" localSheetId="6">#REF!</definedName>
    <definedName name="________________________Pgm1">#REF!</definedName>
    <definedName name="________________________pgm10" localSheetId="6">#REF!</definedName>
    <definedName name="________________________pgm10">#REF!</definedName>
    <definedName name="________________________Pgm11" localSheetId="6">#REF!</definedName>
    <definedName name="________________________Pgm11">#REF!</definedName>
    <definedName name="________________________Pgm12" localSheetId="6">#REF!</definedName>
    <definedName name="________________________Pgm12">#REF!</definedName>
    <definedName name="________________________Pgm13" localSheetId="6">#REF!</definedName>
    <definedName name="________________________Pgm13">#REF!</definedName>
    <definedName name="________________________Pgm14" localSheetId="6">#REF!</definedName>
    <definedName name="________________________Pgm14">#REF!</definedName>
    <definedName name="________________________Pgm15" localSheetId="6">#REF!</definedName>
    <definedName name="________________________Pgm15">#REF!</definedName>
    <definedName name="________________________Pgm16" localSheetId="6">#REF!</definedName>
    <definedName name="________________________Pgm16">#REF!</definedName>
    <definedName name="________________________Pgm17" localSheetId="6">#REF!</definedName>
    <definedName name="________________________Pgm17">#REF!</definedName>
    <definedName name="________________________Pgm18" localSheetId="6">#REF!</definedName>
    <definedName name="________________________Pgm18">#REF!</definedName>
    <definedName name="________________________Pgm19" localSheetId="6">#REF!</definedName>
    <definedName name="________________________Pgm19">#REF!</definedName>
    <definedName name="________________________Pgm2" localSheetId="6">#REF!</definedName>
    <definedName name="________________________Pgm2">#REF!</definedName>
    <definedName name="________________________Pgm3" localSheetId="6">#REF!</definedName>
    <definedName name="________________________Pgm3">#REF!</definedName>
    <definedName name="________________________Pgm4" localSheetId="6">#REF!</definedName>
    <definedName name="________________________Pgm4">#REF!</definedName>
    <definedName name="________________________Pgm5" localSheetId="6">#REF!</definedName>
    <definedName name="________________________Pgm5">#REF!</definedName>
    <definedName name="________________________Pgm6" localSheetId="6">#REF!</definedName>
    <definedName name="________________________Pgm6">#REF!</definedName>
    <definedName name="________________________Pgm7" localSheetId="6">#REF!</definedName>
    <definedName name="________________________Pgm7">#REF!</definedName>
    <definedName name="________________________Pgm8" localSheetId="6">#REF!</definedName>
    <definedName name="________________________Pgm8">#REF!</definedName>
    <definedName name="________________________Pgm9" localSheetId="6">#REF!</definedName>
    <definedName name="________________________Pgm9">#REF!</definedName>
    <definedName name="_______________________Pgm1" localSheetId="6">#REF!</definedName>
    <definedName name="_______________________Pgm1">#REF!</definedName>
    <definedName name="_______________________pgm10" localSheetId="6">#REF!</definedName>
    <definedName name="_______________________pgm10">#REF!</definedName>
    <definedName name="_______________________Pgm11">'[27]CSS WP 11'!$D$3</definedName>
    <definedName name="_______________________Pgm12">'[27]CSS WP 12'!$D$3</definedName>
    <definedName name="_______________________Pgm13">'[27]CSS WP 13'!$D$3</definedName>
    <definedName name="_______________________Pgm14">'[27]CSS WP 14'!$D$3</definedName>
    <definedName name="_______________________Pgm15">'[27]CSS WP 15'!$D$3</definedName>
    <definedName name="_______________________Pgm16" localSheetId="6">#REF!</definedName>
    <definedName name="_______________________Pgm16">#REF!</definedName>
    <definedName name="_______________________Pgm17" localSheetId="6">#REF!</definedName>
    <definedName name="_______________________Pgm17">#REF!</definedName>
    <definedName name="_______________________Pgm18" localSheetId="6">#REF!</definedName>
    <definedName name="_______________________Pgm18">#REF!</definedName>
    <definedName name="_______________________Pgm19" localSheetId="6">#REF!</definedName>
    <definedName name="_______________________Pgm19">#REF!</definedName>
    <definedName name="_______________________Pgm2">'[27]CSS WP 2'!$D$3</definedName>
    <definedName name="_______________________Pgm3">'[27]CSS WP 3'!$D$3</definedName>
    <definedName name="_______________________Pgm4">'[27]CSS WP 4'!$D$3</definedName>
    <definedName name="_______________________Pgm5">'[27]CSS WP 5'!$D$3</definedName>
    <definedName name="_______________________Pgm6">'[27]CSS WP 6'!$D$3</definedName>
    <definedName name="_______________________Pgm7">'[27]CSS WP 7'!$D$3</definedName>
    <definedName name="_______________________Pgm8">'[27]CSS WP 8'!$D$3</definedName>
    <definedName name="_______________________Pgm9">'[27]CSS WP 9'!$D$3</definedName>
    <definedName name="______________________pgm10">'[27]CSS WP 10'!$D$3</definedName>
    <definedName name="______________________Pgm11" localSheetId="6">#REF!</definedName>
    <definedName name="______________________Pgm11">#REF!</definedName>
    <definedName name="______________________Pgm12" localSheetId="6">#REF!</definedName>
    <definedName name="______________________Pgm12">#REF!</definedName>
    <definedName name="______________________Pgm13" localSheetId="6">#REF!</definedName>
    <definedName name="______________________Pgm13">#REF!</definedName>
    <definedName name="______________________Pgm14" localSheetId="6">#REF!</definedName>
    <definedName name="______________________Pgm14">#REF!</definedName>
    <definedName name="______________________Pgm15" localSheetId="6">#REF!</definedName>
    <definedName name="______________________Pgm15">#REF!</definedName>
    <definedName name="______________________Pgm16" localSheetId="6">#REF!</definedName>
    <definedName name="______________________Pgm16">#REF!</definedName>
    <definedName name="______________________Pgm17" localSheetId="6">#REF!</definedName>
    <definedName name="______________________Pgm17">#REF!</definedName>
    <definedName name="______________________Pgm18" localSheetId="6">#REF!</definedName>
    <definedName name="______________________Pgm18">#REF!</definedName>
    <definedName name="______________________Pgm19" localSheetId="6">#REF!</definedName>
    <definedName name="______________________Pgm19">#REF!</definedName>
    <definedName name="______________________Pgm2">'[28]CSS Pgm 2'!$D$3</definedName>
    <definedName name="______________________Pgm3">'[28]CSS Pgm 3'!$D$3</definedName>
    <definedName name="______________________Pgm4">'[28]CSS Pgm 4'!$D$3</definedName>
    <definedName name="______________________Pgm5">'[28]CSS Pgm 5'!$D$3</definedName>
    <definedName name="______________________Pgm6" localSheetId="6">#REF!</definedName>
    <definedName name="______________________Pgm6">#REF!</definedName>
    <definedName name="______________________Pgm7" localSheetId="6">#REF!</definedName>
    <definedName name="______________________Pgm7">#REF!</definedName>
    <definedName name="______________________Pgm8" localSheetId="6">#REF!</definedName>
    <definedName name="______________________Pgm8">#REF!</definedName>
    <definedName name="______________________Pgm9" localSheetId="6">#REF!</definedName>
    <definedName name="______________________Pgm9">#REF!</definedName>
    <definedName name="_____________________Pgm1" localSheetId="6">#REF!</definedName>
    <definedName name="_____________________Pgm1">#REF!</definedName>
    <definedName name="_____________________pgm10" localSheetId="6">#REF!</definedName>
    <definedName name="_____________________pgm10">#REF!</definedName>
    <definedName name="_____________________Pgm11" localSheetId="6">#REF!</definedName>
    <definedName name="_____________________Pgm11">#REF!</definedName>
    <definedName name="_____________________Pgm12" localSheetId="6">#REF!</definedName>
    <definedName name="_____________________Pgm12">#REF!</definedName>
    <definedName name="_____________________Pgm13" localSheetId="6">#REF!</definedName>
    <definedName name="_____________________Pgm13">#REF!</definedName>
    <definedName name="_____________________Pgm14" localSheetId="6">#REF!</definedName>
    <definedName name="_____________________Pgm14">#REF!</definedName>
    <definedName name="_____________________Pgm15" localSheetId="6">#REF!</definedName>
    <definedName name="_____________________Pgm15">#REF!</definedName>
    <definedName name="_____________________Pgm16" localSheetId="6">#REF!</definedName>
    <definedName name="_____________________Pgm16">#REF!</definedName>
    <definedName name="_____________________Pgm17" localSheetId="6">#REF!</definedName>
    <definedName name="_____________________Pgm17">#REF!</definedName>
    <definedName name="_____________________Pgm18" localSheetId="6">#REF!</definedName>
    <definedName name="_____________________Pgm18">#REF!</definedName>
    <definedName name="_____________________Pgm19" localSheetId="6">#REF!</definedName>
    <definedName name="_____________________Pgm19">#REF!</definedName>
    <definedName name="_____________________Pgm2" localSheetId="6">#REF!</definedName>
    <definedName name="_____________________Pgm2">#REF!</definedName>
    <definedName name="_____________________Pgm3" localSheetId="6">#REF!</definedName>
    <definedName name="_____________________Pgm3">#REF!</definedName>
    <definedName name="_____________________Pgm4" localSheetId="6">#REF!</definedName>
    <definedName name="_____________________Pgm4">#REF!</definedName>
    <definedName name="_____________________Pgm5" localSheetId="6">#REF!</definedName>
    <definedName name="_____________________Pgm5">#REF!</definedName>
    <definedName name="_____________________Pgm6" localSheetId="6">#REF!</definedName>
    <definedName name="_____________________Pgm6">#REF!</definedName>
    <definedName name="_____________________Pgm7" localSheetId="6">#REF!</definedName>
    <definedName name="_____________________Pgm7">#REF!</definedName>
    <definedName name="_____________________Pgm8" localSheetId="6">#REF!</definedName>
    <definedName name="_____________________Pgm8">#REF!</definedName>
    <definedName name="_____________________Pgm9" localSheetId="6">#REF!</definedName>
    <definedName name="_____________________Pgm9">#REF!</definedName>
    <definedName name="____________________Pgm1" localSheetId="6">#REF!</definedName>
    <definedName name="____________________Pgm1">#REF!</definedName>
    <definedName name="____________________pgm10" localSheetId="6">#REF!</definedName>
    <definedName name="____________________pgm10">#REF!</definedName>
    <definedName name="____________________Pgm11" localSheetId="6">#REF!</definedName>
    <definedName name="____________________Pgm11">#REF!</definedName>
    <definedName name="____________________Pgm12" localSheetId="6">#REF!</definedName>
    <definedName name="____________________Pgm12">#REF!</definedName>
    <definedName name="____________________Pgm13" localSheetId="6">#REF!</definedName>
    <definedName name="____________________Pgm13">#REF!</definedName>
    <definedName name="____________________Pgm14" localSheetId="6">#REF!</definedName>
    <definedName name="____________________Pgm14">#REF!</definedName>
    <definedName name="____________________Pgm15" localSheetId="6">#REF!</definedName>
    <definedName name="____________________Pgm15">#REF!</definedName>
    <definedName name="____________________Pgm16" localSheetId="6">#REF!</definedName>
    <definedName name="____________________Pgm16">#REF!</definedName>
    <definedName name="____________________Pgm17" localSheetId="6">#REF!</definedName>
    <definedName name="____________________Pgm17">#REF!</definedName>
    <definedName name="____________________Pgm18" localSheetId="6">#REF!</definedName>
    <definedName name="____________________Pgm18">#REF!</definedName>
    <definedName name="____________________Pgm19" localSheetId="6">#REF!</definedName>
    <definedName name="____________________Pgm19">#REF!</definedName>
    <definedName name="____________________Pgm2" localSheetId="6">#REF!</definedName>
    <definedName name="____________________Pgm2">#REF!</definedName>
    <definedName name="____________________Pgm3" localSheetId="6">#REF!</definedName>
    <definedName name="____________________Pgm3">#REF!</definedName>
    <definedName name="____________________Pgm4" localSheetId="6">#REF!</definedName>
    <definedName name="____________________Pgm4">#REF!</definedName>
    <definedName name="____________________Pgm5" localSheetId="6">#REF!</definedName>
    <definedName name="____________________Pgm5">#REF!</definedName>
    <definedName name="____________________Pgm6" localSheetId="6">#REF!</definedName>
    <definedName name="____________________Pgm6">#REF!</definedName>
    <definedName name="____________________Pgm7" localSheetId="6">#REF!</definedName>
    <definedName name="____________________Pgm7">#REF!</definedName>
    <definedName name="____________________Pgm8" localSheetId="6">#REF!</definedName>
    <definedName name="____________________Pgm8">#REF!</definedName>
    <definedName name="____________________Pgm9" localSheetId="6">#REF!</definedName>
    <definedName name="____________________Pgm9">#REF!</definedName>
    <definedName name="___________________Pgm1" localSheetId="6">#REF!</definedName>
    <definedName name="___________________Pgm1">#REF!</definedName>
    <definedName name="___________________pgm10" localSheetId="6">#REF!</definedName>
    <definedName name="___________________pgm10">#REF!</definedName>
    <definedName name="___________________Pgm11">'[29]CSS WP 11'!$D$3</definedName>
    <definedName name="___________________Pgm12">'[29]CSS WP 12'!$D$3</definedName>
    <definedName name="___________________Pgm13">'[29]CSS WP 13'!$D$3</definedName>
    <definedName name="___________________Pgm14">'[29]CSS WP 14'!$D$3</definedName>
    <definedName name="___________________Pgm15">'[29]CSS WP 15'!$D$3</definedName>
    <definedName name="___________________Pgm16" localSheetId="6">#REF!</definedName>
    <definedName name="___________________Pgm16">#REF!</definedName>
    <definedName name="___________________Pgm17" localSheetId="6">#REF!</definedName>
    <definedName name="___________________Pgm17">#REF!</definedName>
    <definedName name="___________________Pgm18" localSheetId="6">#REF!</definedName>
    <definedName name="___________________Pgm18">#REF!</definedName>
    <definedName name="___________________Pgm19" localSheetId="6">#REF!</definedName>
    <definedName name="___________________Pgm19">#REF!</definedName>
    <definedName name="___________________Pgm2">'[29]CSS WP 2'!$D$3</definedName>
    <definedName name="___________________Pgm3">'[29]CSS WP 3'!$D$3</definedName>
    <definedName name="___________________Pgm4">'[29]CSS WP 4'!$D$3</definedName>
    <definedName name="___________________Pgm5">'[29]CSS WP 5'!$D$3</definedName>
    <definedName name="___________________Pgm6">'[29]CSS WP 6'!$D$3</definedName>
    <definedName name="___________________Pgm7">'[29]CSS WP 7'!$D$3</definedName>
    <definedName name="___________________Pgm8">'[29]CSS WP 8'!$D$3</definedName>
    <definedName name="___________________Pgm9">'[29]CSS WP 9'!$D$3</definedName>
    <definedName name="__________________pgm10">'[29]CSS WP 10'!$D$3</definedName>
    <definedName name="__________________Pgm11">'[30]CSS Pgm 11'!$D$3</definedName>
    <definedName name="__________________Pgm12">'[30]CSS Pgm 12'!$D$3</definedName>
    <definedName name="__________________Pgm13">'[30]CSS Pgm 13'!$D$3</definedName>
    <definedName name="__________________Pgm14">'[30]CSS Pgm 14'!$D$3</definedName>
    <definedName name="__________________Pgm15">'[30]CSS Pgm 15'!$D$3</definedName>
    <definedName name="__________________Pgm16" localSheetId="6">#REF!</definedName>
    <definedName name="__________________Pgm16">#REF!</definedName>
    <definedName name="__________________Pgm17" localSheetId="6">#REF!</definedName>
    <definedName name="__________________Pgm17">#REF!</definedName>
    <definedName name="__________________Pgm18" localSheetId="6">#REF!</definedName>
    <definedName name="__________________Pgm18">#REF!</definedName>
    <definedName name="__________________Pgm19" localSheetId="6">#REF!</definedName>
    <definedName name="__________________Pgm19">#REF!</definedName>
    <definedName name="__________________Pgm2">'[30]CSS Pgm 2'!$D$3</definedName>
    <definedName name="__________________Pgm3">'[30]CSS Pgm 3'!$D$3</definedName>
    <definedName name="__________________Pgm4">'[30]CSS Pgm 4'!$D$3</definedName>
    <definedName name="__________________Pgm5">'[30]CSS Pgm 5'!$D$3</definedName>
    <definedName name="__________________Pgm6">'[30]CSS Pgm 6'!$D$3</definedName>
    <definedName name="__________________Pgm7">'[30]CSS Pgm 7'!$D$3</definedName>
    <definedName name="__________________Pgm8">'[30]CSS Pgm 8'!$D$3</definedName>
    <definedName name="__________________Pgm9">'[30]CSS Pgm 9'!$D$3</definedName>
    <definedName name="_________________Pgm1" localSheetId="6">#REF!</definedName>
    <definedName name="_________________Pgm1">#REF!</definedName>
    <definedName name="_________________pgm10">'[30]CSS Pgm 10'!$D$3</definedName>
    <definedName name="_________________Pgm11" localSheetId="6">#REF!</definedName>
    <definedName name="_________________Pgm11">#REF!</definedName>
    <definedName name="_________________Pgm12" localSheetId="6">#REF!</definedName>
    <definedName name="_________________Pgm12">#REF!</definedName>
    <definedName name="_________________Pgm13" localSheetId="6">#REF!</definedName>
    <definedName name="_________________Pgm13">#REF!</definedName>
    <definedName name="_________________Pgm14" localSheetId="6">#REF!</definedName>
    <definedName name="_________________Pgm14">#REF!</definedName>
    <definedName name="_________________Pgm15" localSheetId="6">#REF!</definedName>
    <definedName name="_________________Pgm15">#REF!</definedName>
    <definedName name="_________________Pgm16" localSheetId="6">#REF!</definedName>
    <definedName name="_________________Pgm16">#REF!</definedName>
    <definedName name="_________________Pgm17" localSheetId="6">#REF!</definedName>
    <definedName name="_________________Pgm17">#REF!</definedName>
    <definedName name="_________________Pgm18" localSheetId="6">#REF!</definedName>
    <definedName name="_________________Pgm18">#REF!</definedName>
    <definedName name="_________________Pgm19" localSheetId="6">#REF!</definedName>
    <definedName name="_________________Pgm19">#REF!</definedName>
    <definedName name="_________________Pgm2" localSheetId="6">#REF!</definedName>
    <definedName name="_________________Pgm2">#REF!</definedName>
    <definedName name="_________________Pgm3" localSheetId="6">#REF!</definedName>
    <definedName name="_________________Pgm3">#REF!</definedName>
    <definedName name="_________________Pgm4" localSheetId="6">#REF!</definedName>
    <definedName name="_________________Pgm4">#REF!</definedName>
    <definedName name="_________________Pgm5" localSheetId="6">#REF!</definedName>
    <definedName name="_________________Pgm5">#REF!</definedName>
    <definedName name="_________________Pgm6" localSheetId="6">#REF!</definedName>
    <definedName name="_________________Pgm6">#REF!</definedName>
    <definedName name="_________________Pgm7" localSheetId="6">#REF!</definedName>
    <definedName name="_________________Pgm7">#REF!</definedName>
    <definedName name="_________________Pgm8" localSheetId="6">#REF!</definedName>
    <definedName name="_________________Pgm8">#REF!</definedName>
    <definedName name="_________________Pgm9" localSheetId="6">#REF!</definedName>
    <definedName name="_________________Pgm9">#REF!</definedName>
    <definedName name="________________Pgm1" localSheetId="6">#REF!</definedName>
    <definedName name="________________Pgm1">#REF!</definedName>
    <definedName name="________________pgm10" localSheetId="6">#REF!</definedName>
    <definedName name="________________pgm10">#REF!</definedName>
    <definedName name="________________Pgm11" localSheetId="6">#REF!</definedName>
    <definedName name="________________Pgm11">#REF!</definedName>
    <definedName name="________________Pgm12" localSheetId="6">#REF!</definedName>
    <definedName name="________________Pgm12">#REF!</definedName>
    <definedName name="________________Pgm13" localSheetId="6">#REF!</definedName>
    <definedName name="________________Pgm13">#REF!</definedName>
    <definedName name="________________Pgm14" localSheetId="6">#REF!</definedName>
    <definedName name="________________Pgm14">#REF!</definedName>
    <definedName name="________________Pgm15" localSheetId="6">#REF!</definedName>
    <definedName name="________________Pgm15">#REF!</definedName>
    <definedName name="________________Pgm16" localSheetId="6">#REF!</definedName>
    <definedName name="________________Pgm16">#REF!</definedName>
    <definedName name="________________Pgm17" localSheetId="6">#REF!</definedName>
    <definedName name="________________Pgm17">#REF!</definedName>
    <definedName name="________________Pgm18" localSheetId="6">#REF!</definedName>
    <definedName name="________________Pgm18">#REF!</definedName>
    <definedName name="________________Pgm19" localSheetId="6">#REF!</definedName>
    <definedName name="________________Pgm19">#REF!</definedName>
    <definedName name="________________Pgm2" localSheetId="6">#REF!</definedName>
    <definedName name="________________Pgm2">#REF!</definedName>
    <definedName name="________________Pgm3" localSheetId="6">#REF!</definedName>
    <definedName name="________________Pgm3">#REF!</definedName>
    <definedName name="________________Pgm4" localSheetId="6">#REF!</definedName>
    <definedName name="________________Pgm4">#REF!</definedName>
    <definedName name="________________Pgm5" localSheetId="6">#REF!</definedName>
    <definedName name="________________Pgm5">#REF!</definedName>
    <definedName name="________________Pgm6" localSheetId="6">#REF!</definedName>
    <definedName name="________________Pgm6">#REF!</definedName>
    <definedName name="________________Pgm7" localSheetId="6">#REF!</definedName>
    <definedName name="________________Pgm7">#REF!</definedName>
    <definedName name="________________Pgm8" localSheetId="6">#REF!</definedName>
    <definedName name="________________Pgm8">#REF!</definedName>
    <definedName name="________________Pgm9" localSheetId="6">#REF!</definedName>
    <definedName name="________________Pgm9">#REF!</definedName>
    <definedName name="_______________Pgm1" localSheetId="6">#REF!</definedName>
    <definedName name="_______________Pgm1">#REF!</definedName>
    <definedName name="_______________pgm10" localSheetId="6">#REF!</definedName>
    <definedName name="_______________pgm10">#REF!</definedName>
    <definedName name="_______________Pgm11">'[31]CSS WP 11'!$D$3</definedName>
    <definedName name="_______________Pgm12">'[31]CSS WP 12'!$D$3</definedName>
    <definedName name="_______________Pgm13">'[31]CSS WP 13'!$D$3</definedName>
    <definedName name="_______________Pgm14">'[31]CSS WP 14'!$D$3</definedName>
    <definedName name="_______________Pgm15">'[31]CSS WP 15'!$D$3</definedName>
    <definedName name="_______________Pgm16" localSheetId="6">#REF!</definedName>
    <definedName name="_______________Pgm16">#REF!</definedName>
    <definedName name="_______________Pgm17" localSheetId="6">#REF!</definedName>
    <definedName name="_______________Pgm17">#REF!</definedName>
    <definedName name="_______________Pgm18" localSheetId="6">#REF!</definedName>
    <definedName name="_______________Pgm18">#REF!</definedName>
    <definedName name="_______________Pgm19" localSheetId="6">#REF!</definedName>
    <definedName name="_______________Pgm19">#REF!</definedName>
    <definedName name="_______________Pgm2">'[31]CSS WP 2'!$D$3</definedName>
    <definedName name="_______________Pgm3">'[31]CSS WP 3'!$D$3</definedName>
    <definedName name="_______________Pgm4">'[31]CSS WP 4'!$D$3</definedName>
    <definedName name="_______________Pgm5">'[31]CSS WP 5'!$D$3</definedName>
    <definedName name="_______________Pgm6">'[31]CSS WP 6'!$D$3</definedName>
    <definedName name="_______________Pgm7">'[31]CSS WP 7'!$D$3</definedName>
    <definedName name="_______________Pgm8">'[31]CSS WP 8'!$D$3</definedName>
    <definedName name="_______________Pgm9">'[31]CSS WP 9'!$D$3</definedName>
    <definedName name="______________Pgm1" localSheetId="6">#REF!</definedName>
    <definedName name="______________Pgm1">#REF!</definedName>
    <definedName name="______________pgm10">'[31]CSS WP 10'!$D$3</definedName>
    <definedName name="______________Pgm11">'[32]CSS Pgm 11'!$D$3</definedName>
    <definedName name="______________Pgm12">'[32]CSS Pgm 12'!$D$3</definedName>
    <definedName name="______________Pgm13">'[32]CSS Pgm 13'!$D$3</definedName>
    <definedName name="______________Pgm14">'[32]CSS Pgm 14'!$D$3</definedName>
    <definedName name="______________Pgm15">'[32]CSS Pgm 15'!$D$3</definedName>
    <definedName name="______________Pgm16" localSheetId="6">#REF!</definedName>
    <definedName name="______________Pgm16">#REF!</definedName>
    <definedName name="______________Pgm17" localSheetId="6">#REF!</definedName>
    <definedName name="______________Pgm17">#REF!</definedName>
    <definedName name="______________Pgm18" localSheetId="6">#REF!</definedName>
    <definedName name="______________Pgm18">#REF!</definedName>
    <definedName name="______________Pgm19" localSheetId="6">#REF!</definedName>
    <definedName name="______________Pgm19">#REF!</definedName>
    <definedName name="______________Pgm2">'[32]CSS Pgm 2'!$D$3</definedName>
    <definedName name="______________Pgm3">'[32]CSS Pgm 3'!$D$3</definedName>
    <definedName name="______________Pgm4">'[32]CSS Pgm 4'!$D$3</definedName>
    <definedName name="______________Pgm5">'[32]CSS Pgm 5'!$D$3</definedName>
    <definedName name="______________Pgm6">'[32]CSS Pgm 6'!$D$3</definedName>
    <definedName name="______________Pgm7">'[32]CSS Pgm 7'!$D$3</definedName>
    <definedName name="______________Pgm8">'[32]CSS Pgm 8'!$D$3</definedName>
    <definedName name="______________Pgm9">'[32]CSS Pgm 9'!$D$3</definedName>
    <definedName name="_____________Pgm1" localSheetId="6">#REF!</definedName>
    <definedName name="_____________Pgm1">#REF!</definedName>
    <definedName name="_____________pgm10">'[32]CSS Pgm 10'!$D$3</definedName>
    <definedName name="_____________Pgm11" localSheetId="6">#REF!</definedName>
    <definedName name="_____________Pgm11">#REF!</definedName>
    <definedName name="_____________Pgm12" localSheetId="6">#REF!</definedName>
    <definedName name="_____________Pgm12">#REF!</definedName>
    <definedName name="_____________Pgm13" localSheetId="6">#REF!</definedName>
    <definedName name="_____________Pgm13">#REF!</definedName>
    <definedName name="_____________Pgm14" localSheetId="6">#REF!</definedName>
    <definedName name="_____________Pgm14">#REF!</definedName>
    <definedName name="_____________Pgm15" localSheetId="6">#REF!</definedName>
    <definedName name="_____________Pgm15">#REF!</definedName>
    <definedName name="_____________Pgm16" localSheetId="6">#REF!</definedName>
    <definedName name="_____________Pgm16">#REF!</definedName>
    <definedName name="_____________Pgm17" localSheetId="6">#REF!</definedName>
    <definedName name="_____________Pgm17">#REF!</definedName>
    <definedName name="_____________Pgm18" localSheetId="6">#REF!</definedName>
    <definedName name="_____________Pgm18">#REF!</definedName>
    <definedName name="_____________Pgm19" localSheetId="6">#REF!</definedName>
    <definedName name="_____________Pgm19">#REF!</definedName>
    <definedName name="_____________Pgm2" localSheetId="6">#REF!</definedName>
    <definedName name="_____________Pgm2">#REF!</definedName>
    <definedName name="_____________Pgm3" localSheetId="6">#REF!</definedName>
    <definedName name="_____________Pgm3">#REF!</definedName>
    <definedName name="_____________Pgm4" localSheetId="6">#REF!</definedName>
    <definedName name="_____________Pgm4">#REF!</definedName>
    <definedName name="_____________Pgm5" localSheetId="6">#REF!</definedName>
    <definedName name="_____________Pgm5">#REF!</definedName>
    <definedName name="_____________Pgm6" localSheetId="6">#REF!</definedName>
    <definedName name="_____________Pgm6">#REF!</definedName>
    <definedName name="_____________Pgm7" localSheetId="6">#REF!</definedName>
    <definedName name="_____________Pgm7">#REF!</definedName>
    <definedName name="_____________Pgm8" localSheetId="6">#REF!</definedName>
    <definedName name="_____________Pgm8">#REF!</definedName>
    <definedName name="_____________Pgm9" localSheetId="6">#REF!</definedName>
    <definedName name="_____________Pgm9">#REF!</definedName>
    <definedName name="____________Pgm1" localSheetId="6">#REF!</definedName>
    <definedName name="____________Pgm1">#REF!</definedName>
    <definedName name="____________pgm10" localSheetId="6">#REF!</definedName>
    <definedName name="____________pgm10">#REF!</definedName>
    <definedName name="____________Pgm11" localSheetId="6">#REF!</definedName>
    <definedName name="____________Pgm11">#REF!</definedName>
    <definedName name="____________Pgm12" localSheetId="6">#REF!</definedName>
    <definedName name="____________Pgm12">#REF!</definedName>
    <definedName name="____________Pgm13" localSheetId="6">#REF!</definedName>
    <definedName name="____________Pgm13">#REF!</definedName>
    <definedName name="____________Pgm14" localSheetId="6">#REF!</definedName>
    <definedName name="____________Pgm14">#REF!</definedName>
    <definedName name="____________Pgm15" localSheetId="6">#REF!</definedName>
    <definedName name="____________Pgm15">#REF!</definedName>
    <definedName name="____________Pgm16" localSheetId="6">#REF!</definedName>
    <definedName name="____________Pgm16">#REF!</definedName>
    <definedName name="____________Pgm17" localSheetId="6">#REF!</definedName>
    <definedName name="____________Pgm17">#REF!</definedName>
    <definedName name="____________Pgm18" localSheetId="6">#REF!</definedName>
    <definedName name="____________Pgm18">#REF!</definedName>
    <definedName name="____________Pgm19" localSheetId="6">#REF!</definedName>
    <definedName name="____________Pgm19">#REF!</definedName>
    <definedName name="____________Pgm2" localSheetId="6">#REF!</definedName>
    <definedName name="____________Pgm2">#REF!</definedName>
    <definedName name="____________Pgm3" localSheetId="6">#REF!</definedName>
    <definedName name="____________Pgm3">#REF!</definedName>
    <definedName name="____________Pgm4" localSheetId="6">#REF!</definedName>
    <definedName name="____________Pgm4">#REF!</definedName>
    <definedName name="____________Pgm5" localSheetId="6">#REF!</definedName>
    <definedName name="____________Pgm5">#REF!</definedName>
    <definedName name="____________Pgm6" localSheetId="6">#REF!</definedName>
    <definedName name="____________Pgm6">#REF!</definedName>
    <definedName name="____________Pgm7" localSheetId="6">#REF!</definedName>
    <definedName name="____________Pgm7">#REF!</definedName>
    <definedName name="____________Pgm8" localSheetId="6">#REF!</definedName>
    <definedName name="____________Pgm8">#REF!</definedName>
    <definedName name="____________Pgm9" localSheetId="6">#REF!</definedName>
    <definedName name="____________Pgm9">#REF!</definedName>
    <definedName name="___________Pgm1" localSheetId="6">#REF!</definedName>
    <definedName name="___________Pgm1">#REF!</definedName>
    <definedName name="___________pgm10" localSheetId="6">#REF!</definedName>
    <definedName name="___________pgm10">#REF!</definedName>
    <definedName name="___________Pgm11">'[33]11'!$D$3</definedName>
    <definedName name="___________Pgm12">'[33]12'!$D$3</definedName>
    <definedName name="___________Pgm13">'[33]13'!$D$3</definedName>
    <definedName name="___________Pgm14">'[33]14'!$D$3</definedName>
    <definedName name="___________Pgm15">'[33]15'!$D$3</definedName>
    <definedName name="___________Pgm16" localSheetId="6">#REF!</definedName>
    <definedName name="___________Pgm16">#REF!</definedName>
    <definedName name="___________Pgm17" localSheetId="6">#REF!</definedName>
    <definedName name="___________Pgm17">#REF!</definedName>
    <definedName name="___________Pgm18" localSheetId="6">#REF!</definedName>
    <definedName name="___________Pgm18">#REF!</definedName>
    <definedName name="___________Pgm19" localSheetId="6">#REF!</definedName>
    <definedName name="___________Pgm19">#REF!</definedName>
    <definedName name="___________Pgm2">'[33]CSS WP 2'!$D$3</definedName>
    <definedName name="___________Pgm3">'[33]CSS WP 3'!$D$3</definedName>
    <definedName name="___________Pgm4">'[33]CSS WP 4'!$D$3</definedName>
    <definedName name="___________Pgm5">'[33]5'!$D$3</definedName>
    <definedName name="___________Pgm6">'[33]6'!$D$3</definedName>
    <definedName name="___________Pgm7">'[33]7'!$D$3</definedName>
    <definedName name="___________Pgm8">'[33]8'!$D$3</definedName>
    <definedName name="___________Pgm9">'[33]9'!$D$3</definedName>
    <definedName name="__________Pgm1" localSheetId="6">#REF!</definedName>
    <definedName name="__________Pgm1">#REF!</definedName>
    <definedName name="__________pgm10">'[33]10'!$D$3</definedName>
    <definedName name="__________Pgm11">'[34]CSS Pgm 11'!$D$3</definedName>
    <definedName name="__________Pgm12">'[34]CSS Pgm 12'!$D$3</definedName>
    <definedName name="__________Pgm13">'[34]CSS Pgm 13'!$D$3</definedName>
    <definedName name="__________Pgm14">'[34]CSS Pgm 14'!$D$3</definedName>
    <definedName name="__________Pgm15">'[34]CSS Pgm 15'!$D$3</definedName>
    <definedName name="__________Pgm16" localSheetId="6">#REF!</definedName>
    <definedName name="__________Pgm16">#REF!</definedName>
    <definedName name="__________Pgm17" localSheetId="6">#REF!</definedName>
    <definedName name="__________Pgm17">#REF!</definedName>
    <definedName name="__________Pgm18" localSheetId="6">#REF!</definedName>
    <definedName name="__________Pgm18">#REF!</definedName>
    <definedName name="__________Pgm19" localSheetId="6">#REF!</definedName>
    <definedName name="__________Pgm19">#REF!</definedName>
    <definedName name="__________Pgm2">'[34]CSS Pgm 2'!$D$3</definedName>
    <definedName name="__________Pgm3">'[34]CSS Pgm 3'!$D$3</definedName>
    <definedName name="__________Pgm4">'[34]CSS Pgm 4'!$D$3</definedName>
    <definedName name="__________Pgm5">'[34]CSS Pgm 5'!$D$3</definedName>
    <definedName name="__________Pgm6">'[34]CSS Pgm 6'!$D$3</definedName>
    <definedName name="__________Pgm7">'[34]CSS Pgm 7'!$D$3</definedName>
    <definedName name="__________Pgm8">'[34]CSS Pgm 8'!$D$3</definedName>
    <definedName name="__________Pgm9">'[34]CSS Pgm 9'!$D$3</definedName>
    <definedName name="_________Pgm1" localSheetId="6">#REF!</definedName>
    <definedName name="_________Pgm1">#REF!</definedName>
    <definedName name="_________pgm10">'[34]CSS Pgm 10'!$D$3</definedName>
    <definedName name="_________Pgm11" localSheetId="6">#REF!</definedName>
    <definedName name="_________Pgm11">#REF!</definedName>
    <definedName name="_________Pgm12" localSheetId="6">#REF!</definedName>
    <definedName name="_________Pgm12">#REF!</definedName>
    <definedName name="_________Pgm13" localSheetId="6">#REF!</definedName>
    <definedName name="_________Pgm13">#REF!</definedName>
    <definedName name="_________Pgm14" localSheetId="6">#REF!</definedName>
    <definedName name="_________Pgm14">#REF!</definedName>
    <definedName name="_________Pgm15" localSheetId="6">#REF!</definedName>
    <definedName name="_________Pgm15">#REF!</definedName>
    <definedName name="_________Pgm16" localSheetId="6">#REF!</definedName>
    <definedName name="_________Pgm16">#REF!</definedName>
    <definedName name="_________Pgm17" localSheetId="6">#REF!</definedName>
    <definedName name="_________Pgm17">#REF!</definedName>
    <definedName name="_________Pgm18" localSheetId="6">#REF!</definedName>
    <definedName name="_________Pgm18">#REF!</definedName>
    <definedName name="_________Pgm19" localSheetId="6">#REF!</definedName>
    <definedName name="_________Pgm19">#REF!</definedName>
    <definedName name="_________Pgm2" localSheetId="6">#REF!</definedName>
    <definedName name="_________Pgm2">#REF!</definedName>
    <definedName name="_________Pgm3" localSheetId="6">#REF!</definedName>
    <definedName name="_________Pgm3">#REF!</definedName>
    <definedName name="_________Pgm4" localSheetId="6">#REF!</definedName>
    <definedName name="_________Pgm4">#REF!</definedName>
    <definedName name="_________Pgm5" localSheetId="6">#REF!</definedName>
    <definedName name="_________Pgm5">#REF!</definedName>
    <definedName name="_________Pgm6" localSheetId="6">#REF!</definedName>
    <definedName name="_________Pgm6">#REF!</definedName>
    <definedName name="_________Pgm7" localSheetId="6">#REF!</definedName>
    <definedName name="_________Pgm7">#REF!</definedName>
    <definedName name="_________Pgm8" localSheetId="6">#REF!</definedName>
    <definedName name="_________Pgm8">#REF!</definedName>
    <definedName name="_________Pgm9" localSheetId="6">#REF!</definedName>
    <definedName name="_________Pgm9">#REF!</definedName>
    <definedName name="________Pgm1" localSheetId="6">#REF!</definedName>
    <definedName name="________Pgm1">#REF!</definedName>
    <definedName name="________pgm10" localSheetId="6">#REF!</definedName>
    <definedName name="________pgm10">#REF!</definedName>
    <definedName name="________Pgm11" localSheetId="6">#REF!</definedName>
    <definedName name="________Pgm11">#REF!</definedName>
    <definedName name="________Pgm12" localSheetId="6">#REF!</definedName>
    <definedName name="________Pgm12">#REF!</definedName>
    <definedName name="________Pgm13" localSheetId="6">#REF!</definedName>
    <definedName name="________Pgm13">#REF!</definedName>
    <definedName name="________Pgm14" localSheetId="6">#REF!</definedName>
    <definedName name="________Pgm14">#REF!</definedName>
    <definedName name="________Pgm15" localSheetId="6">#REF!</definedName>
    <definedName name="________Pgm15">#REF!</definedName>
    <definedName name="________Pgm16" localSheetId="6">#REF!</definedName>
    <definedName name="________Pgm16">#REF!</definedName>
    <definedName name="________Pgm17" localSheetId="6">#REF!</definedName>
    <definedName name="________Pgm17">#REF!</definedName>
    <definedName name="________Pgm18" localSheetId="6">#REF!</definedName>
    <definedName name="________Pgm18">#REF!</definedName>
    <definedName name="________Pgm19" localSheetId="6">#REF!</definedName>
    <definedName name="________Pgm19">#REF!</definedName>
    <definedName name="________Pgm2" localSheetId="6">#REF!</definedName>
    <definedName name="________Pgm2">#REF!</definedName>
    <definedName name="________Pgm3" localSheetId="6">#REF!</definedName>
    <definedName name="________Pgm3">#REF!</definedName>
    <definedName name="________Pgm4" localSheetId="6">#REF!</definedName>
    <definedName name="________Pgm4">#REF!</definedName>
    <definedName name="________Pgm5" localSheetId="6">#REF!</definedName>
    <definedName name="________Pgm5">#REF!</definedName>
    <definedName name="________Pgm6" localSheetId="6">#REF!</definedName>
    <definedName name="________Pgm6">#REF!</definedName>
    <definedName name="________Pgm7" localSheetId="6">#REF!</definedName>
    <definedName name="________Pgm7">#REF!</definedName>
    <definedName name="________Pgm8" localSheetId="6">#REF!</definedName>
    <definedName name="________Pgm8">#REF!</definedName>
    <definedName name="________Pgm9" localSheetId="6">#REF!</definedName>
    <definedName name="________Pgm9">#REF!</definedName>
    <definedName name="_______Pgm1" localSheetId="6">#REF!</definedName>
    <definedName name="_______Pgm1">#REF!</definedName>
    <definedName name="_______pgm10" localSheetId="6">#REF!</definedName>
    <definedName name="_______pgm10">#REF!</definedName>
    <definedName name="_______Pgm11">'[35]CSS WP 11'!$D$3</definedName>
    <definedName name="_______Pgm12">'[35]CSS WP 12'!$D$3</definedName>
    <definedName name="_______Pgm13">'[35]CSS WP 13'!$D$3</definedName>
    <definedName name="_______Pgm14">'[35]CSS WP 14'!$D$3</definedName>
    <definedName name="_______Pgm15">'[35]CSS WP 15'!$D$3</definedName>
    <definedName name="_______Pgm16" localSheetId="6">#REF!</definedName>
    <definedName name="_______Pgm16">#REF!</definedName>
    <definedName name="_______Pgm17" localSheetId="6">#REF!</definedName>
    <definedName name="_______Pgm17">#REF!</definedName>
    <definedName name="_______Pgm18" localSheetId="6">#REF!</definedName>
    <definedName name="_______Pgm18">#REF!</definedName>
    <definedName name="_______Pgm19" localSheetId="6">#REF!</definedName>
    <definedName name="_______Pgm19">#REF!</definedName>
    <definedName name="_______Pgm2">'[35]CSS WP 2'!$D$3</definedName>
    <definedName name="_______Pgm3">'[35]CSS WP 3'!$D$3</definedName>
    <definedName name="_______Pgm4">'[35]CSS WP 4'!$D$3</definedName>
    <definedName name="_______Pgm5">'[35]CSS WP 5'!$D$3</definedName>
    <definedName name="_______Pgm6">'[35]CSS WP 6'!$D$3</definedName>
    <definedName name="_______Pgm7">'[35]CSS WP 7'!$D$3</definedName>
    <definedName name="_______Pgm8">'[35]CSS WP 8'!$D$3</definedName>
    <definedName name="_______Pgm9">'[35]CSS WP 9'!$D$3</definedName>
    <definedName name="______Pgm1" localSheetId="6">#REF!</definedName>
    <definedName name="______Pgm1">#REF!</definedName>
    <definedName name="______pgm10">'[35]CSS WP 10'!$D$3</definedName>
    <definedName name="______Pgm11">'[36]CSS Pgm 11'!$D$3</definedName>
    <definedName name="______Pgm12">'[36]CSS Pgm 12'!$D$3</definedName>
    <definedName name="______Pgm13">'[36]CSS Pgm 13'!$D$3</definedName>
    <definedName name="______Pgm14">'[36]CSS Pgm 14'!$D$3</definedName>
    <definedName name="______Pgm15">'[36]CSS Pgm 15'!$D$3</definedName>
    <definedName name="______Pgm16" localSheetId="6">#REF!</definedName>
    <definedName name="______Pgm16">#REF!</definedName>
    <definedName name="______Pgm17" localSheetId="6">#REF!</definedName>
    <definedName name="______Pgm17">#REF!</definedName>
    <definedName name="______Pgm18" localSheetId="6">#REF!</definedName>
    <definedName name="______Pgm18">#REF!</definedName>
    <definedName name="______Pgm19" localSheetId="6">#REF!</definedName>
    <definedName name="______Pgm19">#REF!</definedName>
    <definedName name="______Pgm2">'[36]CSS Pgm 2'!$D$3</definedName>
    <definedName name="______Pgm3">'[36]CSS Pgm 3'!$D$3</definedName>
    <definedName name="______Pgm4">'[36]CSS Pgm 4'!$D$3</definedName>
    <definedName name="______Pgm5">'[36]CSS Pgm 5'!$D$3</definedName>
    <definedName name="______Pgm6">'[36]CSS Pgm 6'!$D$3</definedName>
    <definedName name="______Pgm7">'[36]CSS Pgm 7'!$D$3</definedName>
    <definedName name="______Pgm8">'[36]CSS Pgm 8'!$D$3</definedName>
    <definedName name="______Pgm9">'[36]CSS Pgm 9'!$D$3</definedName>
    <definedName name="_____Pgm1" localSheetId="6">#REF!</definedName>
    <definedName name="_____Pgm1">#REF!</definedName>
    <definedName name="_____pgm10">'[36]CSS Pgm 10'!$D$3</definedName>
    <definedName name="_____Pgm11" localSheetId="6">#REF!</definedName>
    <definedName name="_____Pgm11">#REF!</definedName>
    <definedName name="_____Pgm12" localSheetId="6">#REF!</definedName>
    <definedName name="_____Pgm12">#REF!</definedName>
    <definedName name="_____Pgm13" localSheetId="6">#REF!</definedName>
    <definedName name="_____Pgm13">#REF!</definedName>
    <definedName name="_____Pgm14" localSheetId="6">#REF!</definedName>
    <definedName name="_____Pgm14">#REF!</definedName>
    <definedName name="_____Pgm15" localSheetId="6">#REF!</definedName>
    <definedName name="_____Pgm15">#REF!</definedName>
    <definedName name="_____Pgm16" localSheetId="6">#REF!</definedName>
    <definedName name="_____Pgm16">#REF!</definedName>
    <definedName name="_____Pgm17" localSheetId="6">#REF!</definedName>
    <definedName name="_____Pgm17">#REF!</definedName>
    <definedName name="_____Pgm18" localSheetId="6">#REF!</definedName>
    <definedName name="_____Pgm18">#REF!</definedName>
    <definedName name="_____Pgm19" localSheetId="6">#REF!</definedName>
    <definedName name="_____Pgm19">#REF!</definedName>
    <definedName name="_____Pgm2" localSheetId="6">#REF!</definedName>
    <definedName name="_____Pgm2">#REF!</definedName>
    <definedName name="_____Pgm3" localSheetId="6">#REF!</definedName>
    <definedName name="_____Pgm3">#REF!</definedName>
    <definedName name="_____Pgm4" localSheetId="6">#REF!</definedName>
    <definedName name="_____Pgm4">#REF!</definedName>
    <definedName name="_____Pgm5" localSheetId="6">#REF!</definedName>
    <definedName name="_____Pgm5">#REF!</definedName>
    <definedName name="_____Pgm6" localSheetId="6">#REF!</definedName>
    <definedName name="_____Pgm6">#REF!</definedName>
    <definedName name="_____Pgm7" localSheetId="6">#REF!</definedName>
    <definedName name="_____Pgm7">#REF!</definedName>
    <definedName name="_____Pgm8" localSheetId="6">#REF!</definedName>
    <definedName name="_____Pgm8">#REF!</definedName>
    <definedName name="_____Pgm9" localSheetId="6">#REF!</definedName>
    <definedName name="_____Pgm9">#REF!</definedName>
    <definedName name="____Pgm1" localSheetId="6">#REF!</definedName>
    <definedName name="____Pgm1">#REF!</definedName>
    <definedName name="____pgm10" localSheetId="6">#REF!</definedName>
    <definedName name="____pgm10">#REF!</definedName>
    <definedName name="____Pgm11" localSheetId="6">#REF!</definedName>
    <definedName name="____Pgm11">#REF!</definedName>
    <definedName name="____Pgm12" localSheetId="6">#REF!</definedName>
    <definedName name="____Pgm12">#REF!</definedName>
    <definedName name="____Pgm13" localSheetId="6">#REF!</definedName>
    <definedName name="____Pgm13">#REF!</definedName>
    <definedName name="____Pgm14" localSheetId="6">#REF!</definedName>
    <definedName name="____Pgm14">#REF!</definedName>
    <definedName name="____Pgm15" localSheetId="6">#REF!</definedName>
    <definedName name="____Pgm15">#REF!</definedName>
    <definedName name="____Pgm16" localSheetId="6">#REF!</definedName>
    <definedName name="____Pgm16">#REF!</definedName>
    <definedName name="____Pgm17" localSheetId="6">#REF!</definedName>
    <definedName name="____Pgm17">#REF!</definedName>
    <definedName name="____Pgm18" localSheetId="6">#REF!</definedName>
    <definedName name="____Pgm18">#REF!</definedName>
    <definedName name="____Pgm19" localSheetId="6">#REF!</definedName>
    <definedName name="____Pgm19">#REF!</definedName>
    <definedName name="____Pgm2" localSheetId="6">#REF!</definedName>
    <definedName name="____Pgm2">#REF!</definedName>
    <definedName name="____Pgm3" localSheetId="6">#REF!</definedName>
    <definedName name="____Pgm3">#REF!</definedName>
    <definedName name="____Pgm4" localSheetId="6">#REF!</definedName>
    <definedName name="____Pgm4">#REF!</definedName>
    <definedName name="____Pgm5" localSheetId="6">#REF!</definedName>
    <definedName name="____Pgm5">#REF!</definedName>
    <definedName name="____Pgm6" localSheetId="6">#REF!</definedName>
    <definedName name="____Pgm6">#REF!</definedName>
    <definedName name="____Pgm7" localSheetId="6">#REF!</definedName>
    <definedName name="____Pgm7">#REF!</definedName>
    <definedName name="____Pgm8" localSheetId="6">#REF!</definedName>
    <definedName name="____Pgm8">#REF!</definedName>
    <definedName name="____Pgm9" localSheetId="6">#REF!</definedName>
    <definedName name="____Pgm9">#REF!</definedName>
    <definedName name="___Pgm1" localSheetId="6">#REF!</definedName>
    <definedName name="___Pgm1">#REF!</definedName>
    <definedName name="___pgm10" localSheetId="6">#REF!</definedName>
    <definedName name="___pgm10">#REF!</definedName>
    <definedName name="___Pgm11">'[37]CSS WP 11'!$D$3</definedName>
    <definedName name="___Pgm12">'[37]CSS WP 12'!$D$3</definedName>
    <definedName name="___Pgm13">'[37]CSS WP 13'!$D$3</definedName>
    <definedName name="___Pgm14">'[37]CSS WP 14'!$D$3</definedName>
    <definedName name="___Pgm15">'[37]CSS WP 15'!$D$3</definedName>
    <definedName name="___Pgm16" localSheetId="6">#REF!</definedName>
    <definedName name="___Pgm16">#REF!</definedName>
    <definedName name="___Pgm17" localSheetId="6">#REF!</definedName>
    <definedName name="___Pgm17">#REF!</definedName>
    <definedName name="___Pgm18" localSheetId="6">#REF!</definedName>
    <definedName name="___Pgm18">#REF!</definedName>
    <definedName name="___Pgm19" localSheetId="6">#REF!</definedName>
    <definedName name="___Pgm19">#REF!</definedName>
    <definedName name="___Pgm2">'[37]CSS WP 2'!$D$3</definedName>
    <definedName name="___Pgm3">'[37]CSS WP 3'!$D$3</definedName>
    <definedName name="___Pgm4">'[37]CSS WP 4'!$D$3</definedName>
    <definedName name="___Pgm5">'[37]CSS WP 5'!$D$3</definedName>
    <definedName name="___Pgm6">'[37]CSS WP 6'!$D$3</definedName>
    <definedName name="___Pgm7">'[37]CSS WP 7'!$D$3</definedName>
    <definedName name="___Pgm8">'[37]CSS WP 8'!$D$3</definedName>
    <definedName name="___Pgm9">'[37]CSS WP 9'!$D$3</definedName>
    <definedName name="__Pgm1" localSheetId="6">#REF!</definedName>
    <definedName name="__Pgm1">#REF!</definedName>
    <definedName name="__pgm10" localSheetId="6">#REF!</definedName>
    <definedName name="__pgm10">#REF!</definedName>
    <definedName name="__Pgm11" localSheetId="6">#REF!</definedName>
    <definedName name="__Pgm11">#REF!</definedName>
    <definedName name="__Pgm12" localSheetId="6">#REF!</definedName>
    <definedName name="__Pgm12">#REF!</definedName>
    <definedName name="__Pgm13" localSheetId="6">#REF!</definedName>
    <definedName name="__Pgm13">#REF!</definedName>
    <definedName name="__Pgm14" localSheetId="6">#REF!</definedName>
    <definedName name="__Pgm14">#REF!</definedName>
    <definedName name="__Pgm15" localSheetId="6">#REF!</definedName>
    <definedName name="__Pgm15">#REF!</definedName>
    <definedName name="__Pgm16" localSheetId="6">#REF!</definedName>
    <definedName name="__Pgm16">#REF!</definedName>
    <definedName name="__Pgm17" localSheetId="6">#REF!</definedName>
    <definedName name="__Pgm17">#REF!</definedName>
    <definedName name="__Pgm18" localSheetId="6">#REF!</definedName>
    <definedName name="__Pgm18">#REF!</definedName>
    <definedName name="__Pgm19" localSheetId="6">#REF!</definedName>
    <definedName name="__Pgm19">#REF!</definedName>
    <definedName name="__Pgm2" localSheetId="6">#REF!</definedName>
    <definedName name="__Pgm2">#REF!</definedName>
    <definedName name="__Pgm3" localSheetId="6">#REF!</definedName>
    <definedName name="__Pgm3">#REF!</definedName>
    <definedName name="__Pgm4" localSheetId="6">#REF!</definedName>
    <definedName name="__Pgm4">#REF!</definedName>
    <definedName name="__Pgm5" localSheetId="6">#REF!</definedName>
    <definedName name="__Pgm5">#REF!</definedName>
    <definedName name="__Pgm6" localSheetId="6">#REF!</definedName>
    <definedName name="__Pgm6">#REF!</definedName>
    <definedName name="__Pgm7" localSheetId="6">#REF!</definedName>
    <definedName name="__Pgm7">#REF!</definedName>
    <definedName name="__Pgm8" localSheetId="6">#REF!</definedName>
    <definedName name="__Pgm8">#REF!</definedName>
    <definedName name="__Pgm9" localSheetId="6">#REF!</definedName>
    <definedName name="__Pgm9">#REF!</definedName>
    <definedName name="_Pgm1" localSheetId="6">#REF!</definedName>
    <definedName name="_Pgm1">#REF!</definedName>
    <definedName name="_pgm10">'[37]CSS WP 10'!$D$3</definedName>
    <definedName name="_Pgm11" localSheetId="6">#REF!</definedName>
    <definedName name="_Pgm11">#REF!</definedName>
    <definedName name="_Pgm12" localSheetId="6">#REF!</definedName>
    <definedName name="_Pgm12">#REF!</definedName>
    <definedName name="_Pgm13" localSheetId="6">#REF!</definedName>
    <definedName name="_Pgm13">#REF!</definedName>
    <definedName name="_Pgm14" localSheetId="6">#REF!</definedName>
    <definedName name="_Pgm14">#REF!</definedName>
    <definedName name="_Pgm15" localSheetId="6">#REF!</definedName>
    <definedName name="_Pgm15">#REF!</definedName>
    <definedName name="_Pgm16" localSheetId="6">#REF!</definedName>
    <definedName name="_Pgm16">#REF!</definedName>
    <definedName name="_Pgm17" localSheetId="6">#REF!</definedName>
    <definedName name="_Pgm17">#REF!</definedName>
    <definedName name="_Pgm18" localSheetId="6">#REF!</definedName>
    <definedName name="_Pgm18">#REF!</definedName>
    <definedName name="_Pgm19" localSheetId="6">#REF!</definedName>
    <definedName name="_Pgm19">#REF!</definedName>
    <definedName name="_Pgm2" localSheetId="6">#REF!</definedName>
    <definedName name="_Pgm2">#REF!</definedName>
    <definedName name="_Pgm20">'[9]A-20 Services Area Navigator'!$D$3</definedName>
    <definedName name="_Pgm21">'[9]A-21Alt.Crisis Svcs Urgent Care'!$D$3</definedName>
    <definedName name="_Pgm22">'[9]A-22 Alt.Crisis Svcs Countywide'!$D$3</definedName>
    <definedName name="_Pgm23">'[9]A-23 Alt.Crisis Svcs Res&amp;Bridg'!$D$3</definedName>
    <definedName name="_Pgm24">'[9]A-24Alt.Crisis Svcs EnrichedRes'!$D$3</definedName>
    <definedName name="_Pgm25">'[9]A-25Int.BH Information Systems'!$D$3</definedName>
    <definedName name="_Pgm26">'[9]A-26IT Support for MHSA Program'!$D$3</definedName>
    <definedName name="_Pgm3" localSheetId="6">#REF!</definedName>
    <definedName name="_Pgm3">#REF!</definedName>
    <definedName name="_Pgm4" localSheetId="6">#REF!</definedName>
    <definedName name="_Pgm4">#REF!</definedName>
    <definedName name="_Pgm5" localSheetId="6">#REF!</definedName>
    <definedName name="_Pgm5">#REF!</definedName>
    <definedName name="_Pgm6" localSheetId="6">#REF!</definedName>
    <definedName name="_Pgm6">#REF!</definedName>
    <definedName name="_Pgm7" localSheetId="6">#REF!</definedName>
    <definedName name="_Pgm7">#REF!</definedName>
    <definedName name="_Pgm8" localSheetId="6">#REF!</definedName>
    <definedName name="_Pgm8">#REF!</definedName>
    <definedName name="_Pgm9" localSheetId="6">#REF!</definedName>
    <definedName name="_Pgm9">#REF!</definedName>
    <definedName name="CSS_Pgm1" localSheetId="6">#REF!</definedName>
    <definedName name="CSS_Pgm1">#REF!</definedName>
    <definedName name="INVOICE" localSheetId="8">#REF!</definedName>
    <definedName name="INVOICE" localSheetId="6">#REF!</definedName>
    <definedName name="INVOICE">#REF!</definedName>
    <definedName name="_xlnm.Print_Area" localSheetId="7">'RER Summary'!$A$1:$Q$88</definedName>
    <definedName name="_xlnm.Print_Titles" localSheetId="7">'RER Summary'!$6:$11</definedName>
  </definedNames>
  <calcPr calcId="191029"/>
</workbook>
</file>

<file path=xl/calcChain.xml><?xml version="1.0" encoding="utf-8"?>
<calcChain xmlns="http://schemas.openxmlformats.org/spreadsheetml/2006/main">
  <c r="Q22" i="10" l="1"/>
  <c r="I40" i="10"/>
  <c r="I46" i="10" s="1"/>
  <c r="J40" i="10"/>
  <c r="J46" i="10"/>
  <c r="J47" i="10" s="1"/>
  <c r="K40" i="10"/>
  <c r="K46" i="10"/>
  <c r="H40" i="10"/>
  <c r="H46" i="10"/>
  <c r="G40" i="10"/>
  <c r="G46" i="10" s="1"/>
  <c r="O40" i="10"/>
  <c r="O46" i="10" s="1"/>
  <c r="O47" i="10" s="1"/>
  <c r="N40" i="10"/>
  <c r="N46" i="10" s="1"/>
  <c r="N47" i="10" s="1"/>
  <c r="M40" i="10"/>
  <c r="M46" i="10" s="1"/>
  <c r="M47" i="10" s="1"/>
  <c r="L40" i="10"/>
  <c r="L46" i="10"/>
  <c r="L47" i="10" s="1"/>
  <c r="M78" i="10"/>
  <c r="O78" i="10"/>
  <c r="G2" i="52"/>
  <c r="D2" i="52"/>
  <c r="K78" i="10"/>
  <c r="K77" i="10"/>
  <c r="K76" i="10"/>
  <c r="K75" i="10"/>
  <c r="J78" i="10"/>
  <c r="J77" i="10"/>
  <c r="J76" i="10"/>
  <c r="J75" i="10"/>
  <c r="Q21" i="10"/>
  <c r="I78" i="10"/>
  <c r="I77" i="10"/>
  <c r="I76" i="10"/>
  <c r="H78" i="10"/>
  <c r="H77" i="10"/>
  <c r="H76" i="10"/>
  <c r="G75" i="10"/>
  <c r="O67" i="10"/>
  <c r="N67" i="10"/>
  <c r="Q65" i="10"/>
  <c r="Q39" i="10"/>
  <c r="O28" i="10"/>
  <c r="O79" i="10"/>
  <c r="O80" i="10"/>
  <c r="O23" i="10"/>
  <c r="Q63" i="10"/>
  <c r="P67" i="10"/>
  <c r="F12" i="40"/>
  <c r="F13" i="40"/>
  <c r="F14" i="40"/>
  <c r="F17" i="40"/>
  <c r="F20" i="40"/>
  <c r="F21" i="40"/>
  <c r="F22" i="40"/>
  <c r="F23" i="40"/>
  <c r="F24" i="40"/>
  <c r="F25" i="40"/>
  <c r="F27" i="40"/>
  <c r="F28" i="40"/>
  <c r="F29" i="40"/>
  <c r="F30" i="40"/>
  <c r="F31" i="40"/>
  <c r="F32" i="40"/>
  <c r="F40" i="38"/>
  <c r="F45" i="38"/>
  <c r="F23" i="38"/>
  <c r="D2" i="43"/>
  <c r="G2" i="40"/>
  <c r="F34" i="51"/>
  <c r="F52" i="51" s="1"/>
  <c r="F56" i="51" s="1"/>
  <c r="F51" i="51"/>
  <c r="B3" i="48"/>
  <c r="D5" i="10"/>
  <c r="G2" i="43"/>
  <c r="G2" i="41"/>
  <c r="D2" i="41"/>
  <c r="G2" i="8"/>
  <c r="D2" i="8"/>
  <c r="D2" i="40"/>
  <c r="G2" i="38"/>
  <c r="D2" i="38"/>
  <c r="M67" i="10"/>
  <c r="M73" i="10"/>
  <c r="M72" i="10"/>
  <c r="M74" i="10"/>
  <c r="N74" i="10"/>
  <c r="M75" i="10"/>
  <c r="L74" i="10"/>
  <c r="K79" i="10"/>
  <c r="K74" i="10"/>
  <c r="J74" i="10"/>
  <c r="Q41" i="10"/>
  <c r="Q43" i="10"/>
  <c r="Q44" i="10"/>
  <c r="Q45" i="10"/>
  <c r="Q32" i="10"/>
  <c r="Q33" i="10"/>
  <c r="Q34" i="10"/>
  <c r="Q35" i="10"/>
  <c r="Q36" i="10"/>
  <c r="Q37" i="10"/>
  <c r="Q38" i="10"/>
  <c r="Q31" i="10"/>
  <c r="I75" i="10"/>
  <c r="H75" i="10"/>
  <c r="H74" i="10"/>
  <c r="Q74" i="10" s="1"/>
  <c r="I74" i="10"/>
  <c r="G74" i="10"/>
  <c r="L67" i="10"/>
  <c r="H67" i="10"/>
  <c r="I67" i="10"/>
  <c r="G67" i="10"/>
  <c r="Q20" i="10"/>
  <c r="G54" i="10"/>
  <c r="G78" i="10" s="1"/>
  <c r="G53" i="10"/>
  <c r="G77" i="10" s="1"/>
  <c r="G52" i="10"/>
  <c r="Q52" i="10" s="1"/>
  <c r="G76" i="10"/>
  <c r="Q76" i="10" s="1"/>
  <c r="J70" i="10"/>
  <c r="Q70" i="10" s="1"/>
  <c r="B21" i="48"/>
  <c r="N79" i="10"/>
  <c r="N75" i="10"/>
  <c r="M79" i="10"/>
  <c r="L79" i="10"/>
  <c r="L75" i="10"/>
  <c r="J79" i="10"/>
  <c r="K73" i="10"/>
  <c r="K72" i="10"/>
  <c r="K71" i="10"/>
  <c r="J73" i="10"/>
  <c r="J72" i="10"/>
  <c r="J71" i="10"/>
  <c r="I79" i="10"/>
  <c r="H79" i="10"/>
  <c r="Q79" i="10" s="1"/>
  <c r="G79" i="10"/>
  <c r="G73" i="10"/>
  <c r="G72" i="10"/>
  <c r="Q72" i="10" s="1"/>
  <c r="N72" i="10"/>
  <c r="N80" i="10" s="1"/>
  <c r="N73" i="10"/>
  <c r="L73" i="10"/>
  <c r="L72" i="10"/>
  <c r="L80" i="10" s="1"/>
  <c r="H73" i="10"/>
  <c r="I73" i="10"/>
  <c r="H72" i="10"/>
  <c r="I72" i="10"/>
  <c r="M23" i="10"/>
  <c r="N23" i="10"/>
  <c r="L23" i="10"/>
  <c r="H23" i="10"/>
  <c r="I23" i="10"/>
  <c r="G23" i="10"/>
  <c r="Q64" i="10"/>
  <c r="P23" i="10"/>
  <c r="Q66" i="10"/>
  <c r="Q62" i="10"/>
  <c r="K67" i="10"/>
  <c r="J67" i="10"/>
  <c r="Q59" i="10"/>
  <c r="Q58" i="10"/>
  <c r="Q18" i="10"/>
  <c r="Q13" i="10"/>
  <c r="K23" i="10"/>
  <c r="J23" i="10"/>
  <c r="L28" i="10"/>
  <c r="M28" i="10"/>
  <c r="N28" i="10"/>
  <c r="K28" i="10"/>
  <c r="J28" i="10"/>
  <c r="Q14" i="10"/>
  <c r="Q15" i="10"/>
  <c r="Q19" i="10"/>
  <c r="Q17" i="10"/>
  <c r="Q16" i="10"/>
  <c r="Q75" i="10"/>
  <c r="Q27" i="10"/>
  <c r="P25" i="10"/>
  <c r="P28" i="10"/>
  <c r="P69" i="10"/>
  <c r="Q69" i="10" s="1"/>
  <c r="I28" i="10"/>
  <c r="Q26" i="10"/>
  <c r="Q61" i="10"/>
  <c r="Q56" i="10"/>
  <c r="F13" i="8"/>
  <c r="F15" i="8"/>
  <c r="Q53" i="10"/>
  <c r="Q25" i="10"/>
  <c r="F37" i="41"/>
  <c r="F39" i="41" s="1"/>
  <c r="F20" i="41"/>
  <c r="F22" i="41"/>
  <c r="H28" i="10"/>
  <c r="G28" i="10"/>
  <c r="Q60" i="10"/>
  <c r="Q57" i="10"/>
  <c r="Q40" i="10" l="1"/>
  <c r="H80" i="10"/>
  <c r="Q23" i="10"/>
  <c r="K80" i="10"/>
  <c r="F33" i="40"/>
  <c r="F36" i="40" s="1"/>
  <c r="Q73" i="10"/>
  <c r="Q71" i="10"/>
  <c r="Q67" i="10"/>
  <c r="B22" i="48" s="1"/>
  <c r="I80" i="10"/>
  <c r="F40" i="41"/>
  <c r="Q28" i="10"/>
  <c r="Q54" i="10"/>
  <c r="M80" i="10"/>
  <c r="F46" i="38"/>
  <c r="F49" i="38" s="1"/>
  <c r="H47" i="10" s="1"/>
  <c r="Q78" i="10"/>
  <c r="Q77" i="10"/>
  <c r="G80" i="10"/>
  <c r="G47" i="10"/>
  <c r="K47" i="10"/>
  <c r="I47" i="10"/>
  <c r="Q46" i="10"/>
  <c r="P80" i="10"/>
  <c r="J80" i="10"/>
  <c r="Q47" i="10" l="1"/>
  <c r="Q80" i="10"/>
</calcChain>
</file>

<file path=xl/sharedStrings.xml><?xml version="1.0" encoding="utf-8"?>
<sst xmlns="http://schemas.openxmlformats.org/spreadsheetml/2006/main" count="274" uniqueCount="178">
  <si>
    <t>(A)</t>
  </si>
  <si>
    <t>(B)</t>
  </si>
  <si>
    <t>(D)</t>
  </si>
  <si>
    <t>(E)</t>
  </si>
  <si>
    <t>(F)</t>
  </si>
  <si>
    <t>(G)</t>
  </si>
  <si>
    <t>(H)</t>
  </si>
  <si>
    <t>(C)</t>
  </si>
  <si>
    <t>County:</t>
  </si>
  <si>
    <t>Date:</t>
  </si>
  <si>
    <t>Workforce Staffing Support</t>
  </si>
  <si>
    <t>Training and Technical Assistance</t>
  </si>
  <si>
    <t>Mental Health Career Pathways Programs</t>
  </si>
  <si>
    <t>Residency and Internship Programs</t>
  </si>
  <si>
    <t>Financial Incentive Programs</t>
  </si>
  <si>
    <t>Community Services and Supports</t>
  </si>
  <si>
    <t>Workforce Education and Training</t>
  </si>
  <si>
    <t>Prevention and Early Intervention</t>
  </si>
  <si>
    <t>Capital Facilities and Technological Needs</t>
  </si>
  <si>
    <t>Total-All Components</t>
  </si>
  <si>
    <t>CSS Administration</t>
  </si>
  <si>
    <t>PEI Administration</t>
  </si>
  <si>
    <t>Total PEI Expenditures</t>
  </si>
  <si>
    <t>Total CSS Expenditures</t>
  </si>
  <si>
    <t>WET Administration</t>
  </si>
  <si>
    <t>Total WET Expenditures</t>
  </si>
  <si>
    <t>Innovation Administration</t>
  </si>
  <si>
    <t>Total Innovation Expenditures</t>
  </si>
  <si>
    <t>Total CFTN Expenditures</t>
  </si>
  <si>
    <t>Technological Needs Projects</t>
  </si>
  <si>
    <t>TTACB</t>
  </si>
  <si>
    <t>WET Regional Partnerships</t>
  </si>
  <si>
    <t>Capital Facility Administration</t>
  </si>
  <si>
    <t>Total Capital Facility Expenditures</t>
  </si>
  <si>
    <t>Innovation Programs</t>
  </si>
  <si>
    <t>Capital Facility Projects</t>
  </si>
  <si>
    <t>Technological Needs Administration</t>
  </si>
  <si>
    <t>Total Technological Needs Expenditures</t>
  </si>
  <si>
    <t>Innovation</t>
  </si>
  <si>
    <t>WET Funding Category</t>
  </si>
  <si>
    <t>CSS MHSA Housing Program Assigned Funds</t>
  </si>
  <si>
    <t>(I)</t>
  </si>
  <si>
    <t>a</t>
  </si>
  <si>
    <t>b</t>
  </si>
  <si>
    <t>c</t>
  </si>
  <si>
    <t>d</t>
  </si>
  <si>
    <t>e</t>
  </si>
  <si>
    <t>f</t>
  </si>
  <si>
    <t>g</t>
  </si>
  <si>
    <t>h</t>
  </si>
  <si>
    <t>i</t>
  </si>
  <si>
    <t>j</t>
  </si>
  <si>
    <t>Prudent Reserve</t>
  </si>
  <si>
    <t>CSS Evaluation</t>
  </si>
  <si>
    <t>Community Services and Supports Component</t>
  </si>
  <si>
    <t>Prevention and Early Intervention Component</t>
  </si>
  <si>
    <t>PEI Evaluation</t>
  </si>
  <si>
    <t>Innovation Component</t>
  </si>
  <si>
    <t>Workforce Education and Training Component</t>
  </si>
  <si>
    <t>Total (Gross) Mental Health Expenditures</t>
  </si>
  <si>
    <t>Total (Gross)  Mental Health Expenditures</t>
  </si>
  <si>
    <t>(K)</t>
  </si>
  <si>
    <t>k</t>
  </si>
  <si>
    <t>Subtotal FSP Programs</t>
  </si>
  <si>
    <t>Total WET Programs</t>
  </si>
  <si>
    <t>Total CF Projects</t>
  </si>
  <si>
    <t>Total TN Projects</t>
  </si>
  <si>
    <t>Local Prudent Reserve</t>
  </si>
  <si>
    <t>Total Program Expenditures</t>
  </si>
  <si>
    <t>Total (Gross) Expenditures</t>
  </si>
  <si>
    <t>PEI Statewide Projects</t>
  </si>
  <si>
    <t>PEI Statewide Projects Funds</t>
  </si>
  <si>
    <t>Capital Facility/Technological Needs Projects</t>
  </si>
  <si>
    <t>FY 2007-08 Funds</t>
  </si>
  <si>
    <t>FY 2008-09 Funds</t>
  </si>
  <si>
    <t>FY 2009-10 Funds</t>
  </si>
  <si>
    <t>FY 2010-11 Funds</t>
  </si>
  <si>
    <t>FY 2011-12 Funds</t>
  </si>
  <si>
    <t>FY 2007-08 MHSA Funds</t>
  </si>
  <si>
    <t>FY 2008-09 MHSA Funds</t>
  </si>
  <si>
    <t>FY 2009-10 MHSA Funds</t>
  </si>
  <si>
    <t>FY 2010-11 MHSA Funds</t>
  </si>
  <si>
    <t>DATE:</t>
  </si>
  <si>
    <t xml:space="preserve">Annual Mental Health Services Act  Revenue and Expenditure Report </t>
  </si>
  <si>
    <t>FY 2012-13</t>
  </si>
  <si>
    <t>FY 2006-07 Funds</t>
  </si>
  <si>
    <t>FY 2006-07 MHSA Funds</t>
  </si>
  <si>
    <t>Interest</t>
  </si>
  <si>
    <t>TOTAL</t>
  </si>
  <si>
    <t>FY 2012-13 Funds</t>
  </si>
  <si>
    <t>FY 2012-13 MHSA Funds</t>
  </si>
  <si>
    <t>Transfer of funds from the Local Prudent Reserve</t>
  </si>
  <si>
    <t>Local Prudent Reserve Balance</t>
  </si>
  <si>
    <t>FY 2011-12 MHSA Funds</t>
  </si>
  <si>
    <t>FY</t>
  </si>
  <si>
    <t>Amount</t>
  </si>
  <si>
    <t>RER Contact Person</t>
  </si>
  <si>
    <t>Name</t>
  </si>
  <si>
    <t>Title</t>
  </si>
  <si>
    <t>Phone</t>
  </si>
  <si>
    <t>Email</t>
  </si>
  <si>
    <t>Training, Technical Assistance and Capacity Building</t>
  </si>
  <si>
    <t>Other</t>
  </si>
  <si>
    <t>PEI Statewide Funds assigned to CalMHSA?  (Y/N)</t>
  </si>
  <si>
    <t>Reason For Adjustment</t>
  </si>
  <si>
    <t>1991 Realignment</t>
  </si>
  <si>
    <t>Behavioral Health Subaccount</t>
  </si>
  <si>
    <t xml:space="preserve">Interest </t>
  </si>
  <si>
    <t>FY 2013-14 MHSA Funds</t>
  </si>
  <si>
    <t>FY 2013-14 Funds</t>
  </si>
  <si>
    <t>FY 2013-14</t>
  </si>
  <si>
    <t>MHSA Funds</t>
  </si>
  <si>
    <t>Other Funds</t>
  </si>
  <si>
    <t>A</t>
  </si>
  <si>
    <t>B</t>
  </si>
  <si>
    <t>TOTAL MHSA and Other Funds</t>
  </si>
  <si>
    <t>l</t>
  </si>
  <si>
    <t>(J)</t>
  </si>
  <si>
    <t xml:space="preserve"> </t>
  </si>
  <si>
    <t>Cumulative Interest</t>
  </si>
  <si>
    <t>FSP Programs</t>
  </si>
  <si>
    <t>Non-FSP Programs</t>
  </si>
  <si>
    <t>Subtotal Non-FSP Programs</t>
  </si>
  <si>
    <t>Total FSP and Non-FSP Programs</t>
  </si>
  <si>
    <t>Federal Financial Participation (FFP)</t>
  </si>
  <si>
    <t>COUNTY:</t>
  </si>
  <si>
    <t>TABLE A</t>
  </si>
  <si>
    <t>PEI Programs-Early Intervention</t>
  </si>
  <si>
    <t>PEI Programs-Prevention</t>
  </si>
  <si>
    <t>Subtotal PEI Programs-Prevention</t>
  </si>
  <si>
    <t>Subtotal PEI Programs-Other</t>
  </si>
  <si>
    <t>Subtotal PEI Programs-Prevention &amp; Early Intervention and Other</t>
  </si>
  <si>
    <t>Subtotal</t>
  </si>
  <si>
    <t>PEI Programs-Other</t>
  </si>
  <si>
    <t>NOTE TO COUNTY: Total Program Expenditures, 3(d), MUST match Total Expenditure Funding Sources, 3(e). If ERROR, recheck and correct.</t>
  </si>
  <si>
    <t>NOTE TO COUNTY: Total Adjustments recorded in the Adjustments Summary worksheet MUST match Total Adjustments recorded on the RER Summary Worksheet. If ERROR, recheck and correct.</t>
  </si>
  <si>
    <t>Annual Mental Health Services Act Revenue and Expenditure Report for Fiscal Year 2014-15
Community Services and Supports (CSS) Summary</t>
  </si>
  <si>
    <t>Annual Mental Health Services Act Revenue and Expenditure Report for                                       Fiscal Year 2014-15
Prevention and Early Intervention (PEI) Summary</t>
  </si>
  <si>
    <t>Annual Mental Health Services Act Revenue and Expenditure Report for Fiscal Year 2014-15
Workforce Education and Training (WET) Summary</t>
  </si>
  <si>
    <t>Annual Mental Health Services Act Revenue and Expenditure Report Fiscal Year 2014-15
Capital Facilities/Technological Needs (CF/TN) Summary</t>
  </si>
  <si>
    <t>FY 2014-15 Summary</t>
  </si>
  <si>
    <t>Fiscal Year 2014-15</t>
  </si>
  <si>
    <t>Unencumbered Housing Funds</t>
  </si>
  <si>
    <t>FY 2014-15 MHSA Revenue Received</t>
  </si>
  <si>
    <t>FY 2014-15 MHSA Funds</t>
  </si>
  <si>
    <t>FY 2014-15</t>
  </si>
  <si>
    <t>FY 2014-15 Funds</t>
  </si>
  <si>
    <t>Annual Mental Health Services Act Revenue and Expenditure Report Fiscal Year 2014-15
Unencumbered Housing Funds Summary</t>
  </si>
  <si>
    <t>Annual Mental Health Services Act Revenue and Expenditure Report Fiscal Year 2014-15
Other MHSA Funds Summary</t>
  </si>
  <si>
    <t>MHSA Net Expenditures Subtotal for FY 2014-15</t>
  </si>
  <si>
    <t>Estimated FFP Revenue Generated In FY 2014-15</t>
  </si>
  <si>
    <t xml:space="preserve">Innovation Evaluation </t>
  </si>
  <si>
    <t>FY 2014-15 Interest Earned on MHSA Funds</t>
  </si>
  <si>
    <t>LAKE</t>
  </si>
  <si>
    <t>Full Service Partnership</t>
  </si>
  <si>
    <t>General Systems Developement</t>
  </si>
  <si>
    <t>Outreach and Engagement</t>
  </si>
  <si>
    <t>Wellness and Recovery Centers</t>
  </si>
  <si>
    <t>TAY Peer Support</t>
  </si>
  <si>
    <t>Prevention Mini-Grants</t>
  </si>
  <si>
    <t>Early Intervention Services</t>
  </si>
  <si>
    <t>Older Adult Screening</t>
  </si>
  <si>
    <t>Community Program Planning</t>
  </si>
  <si>
    <t>Clinic Renovation</t>
  </si>
  <si>
    <t>x</t>
  </si>
  <si>
    <t>Sarah Miller</t>
  </si>
  <si>
    <t>MHSA Staff Services Analyst II</t>
  </si>
  <si>
    <t>707-274-9101</t>
  </si>
  <si>
    <t>sarah.miller@lakecountyca.gov</t>
  </si>
  <si>
    <t>Annual Mental Health Services Act Revenue and Expenditure Report for Fiscal Year 2014-15
Innovation (INN) Summary</t>
  </si>
  <si>
    <t>Annual Mental Health Services Act Revenue and Expenditure Report for Fiscal Year 2014-15
Adjustments Summary</t>
  </si>
  <si>
    <r>
      <t>Unspent Funds Available From Prior Fiscal Years</t>
    </r>
    <r>
      <rPr>
        <b/>
        <vertAlign val="superscript"/>
        <sz val="12"/>
        <rFont val="Arial"/>
        <family val="2"/>
      </rPr>
      <t>1</t>
    </r>
  </si>
  <si>
    <r>
      <t>MHSA Funds Revenue in FY 2014-15</t>
    </r>
    <r>
      <rPr>
        <b/>
        <vertAlign val="superscript"/>
        <sz val="12"/>
        <rFont val="Arial"/>
        <family val="2"/>
      </rPr>
      <t>2</t>
    </r>
  </si>
  <si>
    <r>
      <t>Expenditure and Funding Sources for FY 2014-15</t>
    </r>
    <r>
      <rPr>
        <b/>
        <vertAlign val="superscript"/>
        <sz val="12"/>
        <rFont val="Arial"/>
        <family val="2"/>
      </rPr>
      <t>3</t>
    </r>
  </si>
  <si>
    <r>
      <t>Transfers to Prudent Reserve, WET, CFTN</t>
    </r>
    <r>
      <rPr>
        <b/>
        <vertAlign val="superscript"/>
        <sz val="12"/>
        <rFont val="Arial"/>
        <family val="2"/>
      </rPr>
      <t>4</t>
    </r>
  </si>
  <si>
    <r>
      <t>Adjustments</t>
    </r>
    <r>
      <rPr>
        <b/>
        <vertAlign val="superscript"/>
        <sz val="12"/>
        <rFont val="Arial"/>
        <family val="2"/>
      </rPr>
      <t>5</t>
    </r>
  </si>
  <si>
    <r>
      <t>Unspent Funds in the Local MHS Fund</t>
    </r>
    <r>
      <rPr>
        <b/>
        <vertAlign val="superscript"/>
        <sz val="12"/>
        <rFont val="Arial"/>
        <family val="2"/>
      </rPr>
      <t>6</t>
    </r>
  </si>
  <si>
    <r>
      <t>TABLE B</t>
    </r>
    <r>
      <rPr>
        <b/>
        <vertAlign val="superscript"/>
        <sz val="12"/>
        <rFont val="Arial"/>
        <family val="2"/>
      </rPr>
      <t>7</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
    <numFmt numFmtId="44" formatCode="_(&quot;$&quot;* #,##0.00_);_(&quot;$&quot;* \(#,##0.00\);_(&quot;$&quot;* &quot;-&quot;??_);_(@_)"/>
    <numFmt numFmtId="43" formatCode="_(* #,##0.00_);_(* \(#,##0.00\);_(* &quot;-&quot;??_);_(@_)"/>
    <numFmt numFmtId="164" formatCode="&quot;$&quot;#,##0"/>
    <numFmt numFmtId="165" formatCode="&quot;$&quot;#,##0.00"/>
    <numFmt numFmtId="166" formatCode="#,##0;\-#,##0;&quot;-&quot;"/>
  </numFmts>
  <fonts count="17" x14ac:knownFonts="1">
    <font>
      <sz val="10"/>
      <name val="Arial"/>
    </font>
    <font>
      <b/>
      <sz val="10"/>
      <name val="Arial"/>
      <family val="2"/>
    </font>
    <font>
      <sz val="8"/>
      <name val="Arial"/>
      <family val="2"/>
    </font>
    <font>
      <b/>
      <sz val="12"/>
      <name val="Arial"/>
      <family val="2"/>
    </font>
    <font>
      <sz val="10"/>
      <name val="Arial"/>
      <family val="2"/>
    </font>
    <font>
      <sz val="10"/>
      <name val="Arial"/>
      <family val="2"/>
    </font>
    <font>
      <sz val="10"/>
      <name val="Arial"/>
      <family val="2"/>
    </font>
    <font>
      <sz val="10"/>
      <color indexed="8"/>
      <name val="Arial"/>
      <family val="2"/>
    </font>
    <font>
      <b/>
      <sz val="11"/>
      <name val="Arial"/>
      <family val="2"/>
    </font>
    <font>
      <sz val="11"/>
      <name val="Arial"/>
      <family val="2"/>
    </font>
    <font>
      <sz val="10"/>
      <name val="Arial"/>
      <family val="2"/>
    </font>
    <font>
      <sz val="12"/>
      <name val="Arial"/>
      <family val="2"/>
    </font>
    <font>
      <b/>
      <vertAlign val="superscript"/>
      <sz val="12"/>
      <name val="Arial"/>
      <family val="2"/>
    </font>
    <font>
      <sz val="11"/>
      <color theme="1"/>
      <name val="Calibri"/>
      <family val="2"/>
      <scheme val="minor"/>
    </font>
    <font>
      <b/>
      <sz val="11"/>
      <color rgb="FFFF0000"/>
      <name val="Arial"/>
      <family val="2"/>
    </font>
    <font>
      <b/>
      <sz val="12"/>
      <color rgb="FFFF0000"/>
      <name val="Arial"/>
      <family val="2"/>
    </font>
    <font>
      <sz val="12"/>
      <color rgb="FFFF0000"/>
      <name val="Arial"/>
      <family val="2"/>
    </font>
  </fonts>
  <fills count="5">
    <fill>
      <patternFill patternType="none"/>
    </fill>
    <fill>
      <patternFill patternType="gray125"/>
    </fill>
    <fill>
      <patternFill patternType="solid">
        <fgColor theme="0" tint="-0.249977111117893"/>
        <bgColor indexed="64"/>
      </patternFill>
    </fill>
    <fill>
      <patternFill patternType="solid">
        <fgColor theme="0"/>
        <bgColor indexed="64"/>
      </patternFill>
    </fill>
    <fill>
      <patternFill patternType="solid">
        <fgColor theme="0" tint="-0.14999847407452621"/>
        <bgColor indexed="64"/>
      </patternFill>
    </fill>
  </fills>
  <borders count="45">
    <border>
      <left/>
      <right/>
      <top/>
      <bottom/>
      <diagonal/>
    </border>
    <border>
      <left/>
      <right/>
      <top style="medium">
        <color indexed="64"/>
      </top>
      <bottom style="medium">
        <color indexed="64"/>
      </bottom>
      <diagonal/>
    </border>
    <border>
      <left/>
      <right/>
      <top style="thin">
        <color indexed="64"/>
      </top>
      <bottom style="thin">
        <color indexed="64"/>
      </bottom>
      <diagonal/>
    </border>
    <border>
      <left/>
      <right/>
      <top/>
      <bottom style="thin">
        <color indexed="64"/>
      </bottom>
      <diagonal/>
    </border>
    <border>
      <left style="thin">
        <color indexed="64"/>
      </left>
      <right/>
      <top/>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medium">
        <color indexed="64"/>
      </left>
      <right/>
      <top style="medium">
        <color indexed="64"/>
      </top>
      <bottom style="medium">
        <color indexed="64"/>
      </bottom>
      <diagonal/>
    </border>
    <border>
      <left/>
      <right/>
      <top style="thin">
        <color indexed="64"/>
      </top>
      <bottom/>
      <diagonal/>
    </border>
    <border>
      <left style="thin">
        <color indexed="64"/>
      </left>
      <right/>
      <top style="thin">
        <color indexed="64"/>
      </top>
      <bottom/>
      <diagonal/>
    </border>
    <border>
      <left/>
      <right style="thin">
        <color indexed="64"/>
      </right>
      <top style="thin">
        <color indexed="64"/>
      </top>
      <bottom/>
      <diagonal/>
    </border>
    <border>
      <left/>
      <right style="thin">
        <color indexed="64"/>
      </right>
      <top/>
      <bottom/>
      <diagonal/>
    </border>
    <border>
      <left style="thin">
        <color indexed="64"/>
      </left>
      <right/>
      <top style="medium">
        <color indexed="64"/>
      </top>
      <bottom style="thin">
        <color indexed="64"/>
      </bottom>
      <diagonal/>
    </border>
    <border>
      <left/>
      <right/>
      <top style="medium">
        <color indexed="64"/>
      </top>
      <bottom style="thin">
        <color indexed="64"/>
      </bottom>
      <diagonal/>
    </border>
    <border>
      <left style="medium">
        <color indexed="64"/>
      </left>
      <right style="medium">
        <color indexed="64"/>
      </right>
      <top style="medium">
        <color indexed="64"/>
      </top>
      <bottom style="thin">
        <color indexed="64"/>
      </bottom>
      <diagonal/>
    </border>
    <border>
      <left/>
      <right style="thin">
        <color indexed="64"/>
      </right>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style="thin">
        <color indexed="64"/>
      </bottom>
      <diagonal/>
    </border>
    <border>
      <left style="medium">
        <color indexed="64"/>
      </left>
      <right style="medium">
        <color indexed="64"/>
      </right>
      <top style="medium">
        <color indexed="64"/>
      </top>
      <bottom style="medium">
        <color indexed="64"/>
      </bottom>
      <diagonal/>
    </border>
    <border>
      <left style="medium">
        <color indexed="64"/>
      </left>
      <right style="medium">
        <color indexed="64"/>
      </right>
      <top/>
      <bottom style="medium">
        <color indexed="64"/>
      </bottom>
      <diagonal/>
    </border>
    <border>
      <left style="thin">
        <color indexed="64"/>
      </left>
      <right style="thin">
        <color indexed="64"/>
      </right>
      <top style="thin">
        <color indexed="64"/>
      </top>
      <bottom style="hair">
        <color indexed="64"/>
      </bottom>
      <diagonal/>
    </border>
    <border>
      <left style="thin">
        <color indexed="64"/>
      </left>
      <right style="thin">
        <color indexed="64"/>
      </right>
      <top/>
      <bottom style="hair">
        <color indexed="64"/>
      </bottom>
      <diagonal/>
    </border>
    <border>
      <left style="thin">
        <color indexed="64"/>
      </left>
      <right style="thin">
        <color indexed="64"/>
      </right>
      <top style="hair">
        <color indexed="64"/>
      </top>
      <bottom style="hair">
        <color indexed="64"/>
      </bottom>
      <diagonal/>
    </border>
    <border>
      <left style="thin">
        <color indexed="64"/>
      </left>
      <right style="thin">
        <color indexed="64"/>
      </right>
      <top style="hair">
        <color indexed="64"/>
      </top>
      <bottom/>
      <diagonal/>
    </border>
    <border>
      <left/>
      <right style="thin">
        <color indexed="64"/>
      </right>
      <top/>
      <bottom style="hair">
        <color indexed="64"/>
      </bottom>
      <diagonal/>
    </border>
    <border>
      <left/>
      <right style="thin">
        <color indexed="64"/>
      </right>
      <top style="hair">
        <color indexed="64"/>
      </top>
      <bottom style="hair">
        <color indexed="64"/>
      </bottom>
      <diagonal/>
    </border>
    <border>
      <left/>
      <right style="thin">
        <color indexed="64"/>
      </right>
      <top style="hair">
        <color indexed="64"/>
      </top>
      <bottom/>
      <diagonal/>
    </border>
    <border>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style="thin">
        <color indexed="64"/>
      </left>
      <right style="thin">
        <color indexed="64"/>
      </right>
      <top style="medium">
        <color indexed="64"/>
      </top>
      <bottom style="hair">
        <color indexed="64"/>
      </bottom>
      <diagonal/>
    </border>
    <border>
      <left style="thin">
        <color indexed="64"/>
      </left>
      <right style="thin">
        <color indexed="64"/>
      </right>
      <top style="hair">
        <color indexed="64"/>
      </top>
      <bottom style="thin">
        <color indexed="64"/>
      </bottom>
      <diagonal/>
    </border>
    <border>
      <left/>
      <right style="thin">
        <color indexed="64"/>
      </right>
      <top style="thin">
        <color indexed="64"/>
      </top>
      <bottom style="hair">
        <color indexed="64"/>
      </bottom>
      <diagonal/>
    </border>
    <border>
      <left style="thin">
        <color indexed="64"/>
      </left>
      <right/>
      <top/>
      <bottom style="thin">
        <color indexed="64"/>
      </bottom>
      <diagonal/>
    </border>
    <border>
      <left style="thin">
        <color indexed="64"/>
      </left>
      <right style="medium">
        <color indexed="64"/>
      </right>
      <top style="medium">
        <color indexed="64"/>
      </top>
      <bottom style="medium">
        <color indexed="64"/>
      </bottom>
      <diagonal/>
    </border>
    <border>
      <left style="thin">
        <color indexed="64"/>
      </left>
      <right style="thin">
        <color indexed="64"/>
      </right>
      <top style="medium">
        <color indexed="64"/>
      </top>
      <bottom/>
      <diagonal/>
    </border>
    <border>
      <left/>
      <right style="thin">
        <color indexed="64"/>
      </right>
      <top style="medium">
        <color indexed="64"/>
      </top>
      <bottom style="hair">
        <color indexed="64"/>
      </bottom>
      <diagonal/>
    </border>
    <border>
      <left style="thin">
        <color indexed="64"/>
      </left>
      <right style="thin">
        <color indexed="64"/>
      </right>
      <top style="hair">
        <color indexed="64"/>
      </top>
      <bottom style="medium">
        <color indexed="64"/>
      </bottom>
      <diagonal/>
    </border>
    <border>
      <left/>
      <right/>
      <top style="medium">
        <color indexed="64"/>
      </top>
      <bottom/>
      <diagonal/>
    </border>
    <border>
      <left/>
      <right style="medium">
        <color indexed="64"/>
      </right>
      <top style="medium">
        <color indexed="64"/>
      </top>
      <bottom style="medium">
        <color indexed="64"/>
      </bottom>
      <diagonal/>
    </border>
    <border>
      <left style="thin">
        <color indexed="64"/>
      </left>
      <right/>
      <top style="thin">
        <color indexed="64"/>
      </top>
      <bottom style="medium">
        <color indexed="64"/>
      </bottom>
      <diagonal/>
    </border>
    <border>
      <left/>
      <right style="thin">
        <color indexed="64"/>
      </right>
      <top style="thin">
        <color indexed="64"/>
      </top>
      <bottom style="medium">
        <color indexed="64"/>
      </bottom>
      <diagonal/>
    </border>
    <border>
      <left style="medium">
        <color indexed="64"/>
      </left>
      <right/>
      <top style="medium">
        <color indexed="64"/>
      </top>
      <bottom style="thin">
        <color indexed="64"/>
      </bottom>
      <diagonal/>
    </border>
    <border>
      <left/>
      <right style="thin">
        <color indexed="64"/>
      </right>
      <top style="medium">
        <color indexed="64"/>
      </top>
      <bottom style="thin">
        <color indexed="64"/>
      </bottom>
      <diagonal/>
    </border>
  </borders>
  <cellStyleXfs count="77">
    <xf numFmtId="0" fontId="0" fillId="0" borderId="0"/>
    <xf numFmtId="166" fontId="7" fillId="0" borderId="0" applyFill="0" applyBorder="0" applyAlignment="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 fillId="0" borderId="0" applyFont="0" applyFill="0" applyBorder="0" applyAlignment="0" applyProtection="0"/>
    <xf numFmtId="44" fontId="5" fillId="0" borderId="0" applyFont="0" applyFill="0" applyBorder="0" applyAlignment="0" applyProtection="0"/>
    <xf numFmtId="44" fontId="4" fillId="0" borderId="0" applyFont="0" applyFill="0" applyBorder="0" applyAlignment="0" applyProtection="0"/>
    <xf numFmtId="44" fontId="13" fillId="0" borderId="0" applyFont="0" applyFill="0" applyBorder="0" applyAlignment="0" applyProtection="0"/>
    <xf numFmtId="44" fontId="13" fillId="0" borderId="0" applyFont="0" applyFill="0" applyBorder="0" applyAlignment="0" applyProtection="0"/>
    <xf numFmtId="44" fontId="13" fillId="0" borderId="0" applyFont="0" applyFill="0" applyBorder="0" applyAlignment="0" applyProtection="0"/>
    <xf numFmtId="44" fontId="13" fillId="0" borderId="0" applyFont="0" applyFill="0" applyBorder="0" applyAlignment="0" applyProtection="0"/>
    <xf numFmtId="44" fontId="13" fillId="0" borderId="0" applyFont="0" applyFill="0" applyBorder="0" applyAlignment="0" applyProtection="0"/>
    <xf numFmtId="44" fontId="13" fillId="0" borderId="0" applyFont="0" applyFill="0" applyBorder="0" applyAlignment="0" applyProtection="0"/>
    <xf numFmtId="44" fontId="13" fillId="0" borderId="0" applyFont="0" applyFill="0" applyBorder="0" applyAlignment="0" applyProtection="0"/>
    <xf numFmtId="44" fontId="13" fillId="0" borderId="0" applyFont="0" applyFill="0" applyBorder="0" applyAlignment="0" applyProtection="0"/>
    <xf numFmtId="44" fontId="4" fillId="0" borderId="0" applyFont="0" applyFill="0" applyBorder="0" applyAlignment="0" applyProtection="0"/>
    <xf numFmtId="44" fontId="13" fillId="0" borderId="0" applyFont="0" applyFill="0" applyBorder="0" applyAlignment="0" applyProtection="0"/>
    <xf numFmtId="44" fontId="13" fillId="0" borderId="0" applyFont="0" applyFill="0" applyBorder="0" applyAlignment="0" applyProtection="0"/>
    <xf numFmtId="44" fontId="13" fillId="0" borderId="0" applyFont="0" applyFill="0" applyBorder="0" applyAlignment="0" applyProtection="0"/>
    <xf numFmtId="44" fontId="13" fillId="0" borderId="0" applyFont="0" applyFill="0" applyBorder="0" applyAlignment="0" applyProtection="0"/>
    <xf numFmtId="44" fontId="4" fillId="0" borderId="0" applyFont="0" applyFill="0" applyBorder="0" applyAlignment="0" applyProtection="0"/>
    <xf numFmtId="44" fontId="4" fillId="0" borderId="0" applyFont="0" applyFill="0" applyBorder="0" applyAlignment="0" applyProtection="0"/>
    <xf numFmtId="44" fontId="13" fillId="0" borderId="0" applyFont="0" applyFill="0" applyBorder="0" applyAlignment="0" applyProtection="0"/>
    <xf numFmtId="44" fontId="13" fillId="0" borderId="0" applyFont="0" applyFill="0" applyBorder="0" applyAlignment="0" applyProtection="0"/>
    <xf numFmtId="44" fontId="13" fillId="0" borderId="0" applyFont="0" applyFill="0" applyBorder="0" applyAlignment="0" applyProtection="0"/>
    <xf numFmtId="44" fontId="13" fillId="0" borderId="0" applyFont="0" applyFill="0" applyBorder="0" applyAlignment="0" applyProtection="0"/>
    <xf numFmtId="44" fontId="13" fillId="0" borderId="0" applyFont="0" applyFill="0" applyBorder="0" applyAlignment="0" applyProtection="0"/>
    <xf numFmtId="44" fontId="13" fillId="0" borderId="0" applyFont="0" applyFill="0" applyBorder="0" applyAlignment="0" applyProtection="0"/>
    <xf numFmtId="44" fontId="13" fillId="0" borderId="0" applyFont="0" applyFill="0" applyBorder="0" applyAlignment="0" applyProtection="0"/>
    <xf numFmtId="44" fontId="13" fillId="0" borderId="0" applyFont="0" applyFill="0" applyBorder="0" applyAlignment="0" applyProtection="0"/>
    <xf numFmtId="0" fontId="3" fillId="0" borderId="1" applyNumberFormat="0" applyAlignment="0" applyProtection="0">
      <alignment horizontal="left" vertical="center"/>
    </xf>
    <xf numFmtId="0" fontId="3" fillId="0" borderId="2">
      <alignment horizontal="left" vertical="center"/>
    </xf>
    <xf numFmtId="0" fontId="13" fillId="0" borderId="0"/>
    <xf numFmtId="0" fontId="13" fillId="0" borderId="0"/>
    <xf numFmtId="0" fontId="6" fillId="0" borderId="0"/>
    <xf numFmtId="0" fontId="4" fillId="0" borderId="0"/>
    <xf numFmtId="0" fontId="13" fillId="0" borderId="0"/>
    <xf numFmtId="0" fontId="13" fillId="0" borderId="0"/>
    <xf numFmtId="0" fontId="4" fillId="0" borderId="0"/>
    <xf numFmtId="0" fontId="4" fillId="0" borderId="0"/>
    <xf numFmtId="0" fontId="7" fillId="0" borderId="0"/>
    <xf numFmtId="0" fontId="4" fillId="0" borderId="0"/>
    <xf numFmtId="0" fontId="4" fillId="0" borderId="0"/>
    <xf numFmtId="0" fontId="4" fillId="0" borderId="0"/>
    <xf numFmtId="0" fontId="13" fillId="0" borderId="0"/>
    <xf numFmtId="0" fontId="13" fillId="0" borderId="0"/>
    <xf numFmtId="0" fontId="13" fillId="0" borderId="0"/>
    <xf numFmtId="0" fontId="13" fillId="0" borderId="0"/>
    <xf numFmtId="0" fontId="13" fillId="0" borderId="0"/>
    <xf numFmtId="0" fontId="13" fillId="0" borderId="0"/>
    <xf numFmtId="0" fontId="4" fillId="0" borderId="0"/>
    <xf numFmtId="0" fontId="13" fillId="0" borderId="0"/>
    <xf numFmtId="0" fontId="13" fillId="0" borderId="0"/>
    <xf numFmtId="0" fontId="13" fillId="0" borderId="0"/>
    <xf numFmtId="0" fontId="13" fillId="0" borderId="0"/>
    <xf numFmtId="0" fontId="4" fillId="0" borderId="0"/>
    <xf numFmtId="0" fontId="13" fillId="0" borderId="0"/>
    <xf numFmtId="0" fontId="13" fillId="0" borderId="0"/>
    <xf numFmtId="9" fontId="10"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13" fillId="0" borderId="0" applyFont="0" applyFill="0" applyBorder="0" applyAlignment="0" applyProtection="0"/>
    <xf numFmtId="9" fontId="4" fillId="0" borderId="0" applyFont="0" applyFill="0" applyBorder="0" applyAlignment="0" applyProtection="0"/>
    <xf numFmtId="9" fontId="4" fillId="0" borderId="0" applyFont="0" applyFill="0" applyBorder="0" applyAlignment="0" applyProtection="0"/>
  </cellStyleXfs>
  <cellXfs count="340">
    <xf numFmtId="0" fontId="0" fillId="0" borderId="0" xfId="0"/>
    <xf numFmtId="0" fontId="0" fillId="0" borderId="0" xfId="0" applyAlignment="1">
      <alignment wrapText="1"/>
    </xf>
    <xf numFmtId="0" fontId="0" fillId="0" borderId="0" xfId="0" applyAlignment="1">
      <alignment horizontal="center" wrapText="1"/>
    </xf>
    <xf numFmtId="0" fontId="1" fillId="0" borderId="0" xfId="0" applyFont="1" applyAlignment="1">
      <alignment horizontal="center"/>
    </xf>
    <xf numFmtId="0" fontId="4" fillId="0" borderId="0" xfId="0" applyFont="1" applyBorder="1"/>
    <xf numFmtId="0" fontId="9" fillId="0" borderId="0" xfId="0" applyFont="1" applyProtection="1">
      <protection locked="0"/>
    </xf>
    <xf numFmtId="0" fontId="9" fillId="0" borderId="0" xfId="0" applyFont="1" applyProtection="1"/>
    <xf numFmtId="0" fontId="8" fillId="0" borderId="0" xfId="0" applyFont="1" applyAlignment="1" applyProtection="1">
      <alignment horizontal="center"/>
      <protection locked="0"/>
    </xf>
    <xf numFmtId="0" fontId="8" fillId="0" borderId="0" xfId="0" applyFont="1" applyAlignment="1" applyProtection="1">
      <alignment horizontal="center"/>
    </xf>
    <xf numFmtId="0" fontId="9" fillId="0" borderId="0" xfId="0" applyFont="1" applyAlignment="1" applyProtection="1">
      <alignment horizontal="center" wrapText="1"/>
      <protection locked="0"/>
    </xf>
    <xf numFmtId="0" fontId="9" fillId="0" borderId="0" xfId="0" applyFont="1" applyAlignment="1" applyProtection="1">
      <alignment wrapText="1"/>
      <protection locked="0"/>
    </xf>
    <xf numFmtId="0" fontId="9" fillId="0" borderId="0" xfId="0" applyFont="1" applyAlignment="1" applyProtection="1">
      <alignment wrapText="1"/>
    </xf>
    <xf numFmtId="0" fontId="9" fillId="0" borderId="0" xfId="0" applyFont="1" applyFill="1" applyProtection="1">
      <protection locked="0"/>
    </xf>
    <xf numFmtId="0" fontId="9" fillId="0" borderId="0" xfId="0" applyFont="1" applyFill="1" applyProtection="1"/>
    <xf numFmtId="164" fontId="9" fillId="0" borderId="0" xfId="0" applyNumberFormat="1" applyFont="1" applyProtection="1">
      <protection locked="0"/>
    </xf>
    <xf numFmtId="0" fontId="9" fillId="0" borderId="0" xfId="0" applyFont="1" applyBorder="1" applyProtection="1">
      <protection locked="0"/>
    </xf>
    <xf numFmtId="0" fontId="9" fillId="0" borderId="0" xfId="0" applyFont="1" applyBorder="1" applyProtection="1"/>
    <xf numFmtId="164" fontId="9" fillId="0" borderId="0" xfId="0" applyNumberFormat="1" applyFont="1" applyFill="1" applyBorder="1" applyProtection="1">
      <protection hidden="1"/>
    </xf>
    <xf numFmtId="164" fontId="8" fillId="0" borderId="0" xfId="0" applyNumberFormat="1" applyFont="1" applyFill="1" applyBorder="1" applyAlignment="1" applyProtection="1">
      <alignment horizontal="center" vertical="center" wrapText="1"/>
      <protection hidden="1"/>
    </xf>
    <xf numFmtId="0" fontId="9" fillId="0" borderId="0" xfId="0" applyFont="1" applyFill="1" applyBorder="1" applyProtection="1">
      <protection locked="0"/>
    </xf>
    <xf numFmtId="0" fontId="9" fillId="0" borderId="0" xfId="0" applyFont="1"/>
    <xf numFmtId="0" fontId="9" fillId="0" borderId="0" xfId="0" applyFont="1" applyBorder="1"/>
    <xf numFmtId="0" fontId="0" fillId="0" borderId="0" xfId="0" applyFill="1"/>
    <xf numFmtId="0" fontId="0" fillId="0" borderId="0" xfId="0" applyBorder="1"/>
    <xf numFmtId="0" fontId="1" fillId="0" borderId="0" xfId="0" applyFont="1" applyBorder="1" applyAlignment="1">
      <alignment horizontal="center"/>
    </xf>
    <xf numFmtId="0" fontId="1" fillId="0" borderId="0" xfId="0" applyFont="1" applyBorder="1" applyAlignment="1">
      <alignment horizontal="center" wrapText="1"/>
    </xf>
    <xf numFmtId="164" fontId="0" fillId="0" borderId="0" xfId="0" applyNumberFormat="1" applyBorder="1"/>
    <xf numFmtId="164" fontId="0" fillId="0" borderId="0" xfId="0" applyNumberFormat="1" applyBorder="1" applyProtection="1">
      <protection locked="0"/>
    </xf>
    <xf numFmtId="164" fontId="4" fillId="0" borderId="0" xfId="0" applyNumberFormat="1" applyFont="1" applyBorder="1" applyProtection="1">
      <protection locked="0"/>
    </xf>
    <xf numFmtId="164" fontId="4" fillId="0" borderId="0" xfId="0" applyNumberFormat="1" applyFont="1" applyBorder="1"/>
    <xf numFmtId="0" fontId="14" fillId="0" borderId="0" xfId="0" applyFont="1" applyAlignment="1">
      <alignment wrapText="1"/>
    </xf>
    <xf numFmtId="14" fontId="11" fillId="0" borderId="3" xfId="0" applyNumberFormat="1" applyFont="1" applyBorder="1" applyAlignment="1" applyProtection="1">
      <alignment horizontal="right"/>
      <protection locked="0"/>
    </xf>
    <xf numFmtId="0" fontId="3" fillId="0" borderId="3" xfId="0" applyFont="1" applyBorder="1" applyProtection="1">
      <protection locked="0"/>
    </xf>
    <xf numFmtId="0" fontId="11" fillId="0" borderId="0" xfId="0" applyFont="1" applyProtection="1">
      <protection locked="0"/>
    </xf>
    <xf numFmtId="0" fontId="11" fillId="0" borderId="4" xfId="0" applyFont="1" applyBorder="1" applyProtection="1">
      <protection locked="0"/>
    </xf>
    <xf numFmtId="0" fontId="11" fillId="0" borderId="5" xfId="0" applyFont="1" applyBorder="1" applyAlignment="1" applyProtection="1">
      <alignment horizontal="right"/>
      <protection locked="0"/>
    </xf>
    <xf numFmtId="0" fontId="11" fillId="0" borderId="5" xfId="0" applyFont="1" applyBorder="1" applyAlignment="1" applyProtection="1">
      <protection locked="0"/>
    </xf>
    <xf numFmtId="0" fontId="11" fillId="0" borderId="2" xfId="0" applyFont="1" applyBorder="1" applyAlignment="1" applyProtection="1">
      <protection locked="0"/>
    </xf>
    <xf numFmtId="0" fontId="11" fillId="0" borderId="6" xfId="0" applyFont="1" applyBorder="1" applyAlignment="1" applyProtection="1">
      <protection locked="0"/>
    </xf>
    <xf numFmtId="0" fontId="3" fillId="0" borderId="7" xfId="0" applyFont="1" applyBorder="1" applyProtection="1">
      <protection locked="0"/>
    </xf>
    <xf numFmtId="0" fontId="11" fillId="0" borderId="1" xfId="0" applyFont="1" applyBorder="1" applyProtection="1">
      <protection locked="0"/>
    </xf>
    <xf numFmtId="0" fontId="3" fillId="0" borderId="8" xfId="0" applyFont="1" applyBorder="1" applyProtection="1">
      <protection hidden="1"/>
    </xf>
    <xf numFmtId="0" fontId="11" fillId="0" borderId="0" xfId="0" applyFont="1" applyProtection="1">
      <protection hidden="1"/>
    </xf>
    <xf numFmtId="0" fontId="11" fillId="0" borderId="5" xfId="0" applyFont="1" applyBorder="1" applyAlignment="1" applyProtection="1">
      <alignment horizontal="right"/>
      <protection hidden="1"/>
    </xf>
    <xf numFmtId="0" fontId="11" fillId="0" borderId="5" xfId="0" applyFont="1" applyBorder="1" applyAlignment="1" applyProtection="1">
      <protection hidden="1"/>
    </xf>
    <xf numFmtId="0" fontId="3" fillId="0" borderId="3" xfId="0" applyFont="1" applyBorder="1" applyAlignment="1" applyProtection="1">
      <alignment horizontal="center"/>
      <protection locked="0"/>
    </xf>
    <xf numFmtId="14" fontId="11" fillId="0" borderId="3" xfId="0" applyNumberFormat="1" applyFont="1" applyBorder="1" applyProtection="1">
      <protection locked="0"/>
    </xf>
    <xf numFmtId="0" fontId="3" fillId="0" borderId="9" xfId="0" applyFont="1" applyBorder="1" applyProtection="1">
      <protection locked="0"/>
    </xf>
    <xf numFmtId="0" fontId="11" fillId="0" borderId="0" xfId="0" applyFont="1" applyBorder="1" applyProtection="1">
      <protection locked="0"/>
    </xf>
    <xf numFmtId="0" fontId="3" fillId="0" borderId="9" xfId="0" applyFont="1" applyBorder="1" applyProtection="1">
      <protection hidden="1"/>
    </xf>
    <xf numFmtId="0" fontId="3" fillId="0" borderId="0" xfId="0" applyFont="1" applyBorder="1" applyAlignment="1" applyProtection="1">
      <alignment horizontal="center"/>
      <protection hidden="1"/>
    </xf>
    <xf numFmtId="0" fontId="11" fillId="0" borderId="0" xfId="0" applyFont="1" applyBorder="1" applyProtection="1">
      <protection hidden="1"/>
    </xf>
    <xf numFmtId="0" fontId="11" fillId="0" borderId="4" xfId="0" applyFont="1" applyBorder="1" applyProtection="1">
      <protection hidden="1"/>
    </xf>
    <xf numFmtId="0" fontId="3" fillId="0" borderId="9" xfId="0" applyFont="1" applyBorder="1" applyAlignment="1" applyProtection="1">
      <protection locked="0"/>
    </xf>
    <xf numFmtId="0" fontId="11" fillId="0" borderId="8" xfId="0" applyFont="1" applyBorder="1" applyAlignment="1" applyProtection="1">
      <protection locked="0"/>
    </xf>
    <xf numFmtId="0" fontId="11" fillId="0" borderId="10" xfId="0" applyFont="1" applyBorder="1" applyAlignment="1" applyProtection="1">
      <protection locked="0"/>
    </xf>
    <xf numFmtId="0" fontId="11" fillId="0" borderId="0" xfId="0" applyFont="1" applyBorder="1" applyAlignment="1" applyProtection="1">
      <protection locked="0"/>
    </xf>
    <xf numFmtId="0" fontId="11" fillId="0" borderId="11" xfId="0" applyFont="1" applyBorder="1" applyAlignment="1" applyProtection="1">
      <protection locked="0"/>
    </xf>
    <xf numFmtId="0" fontId="3" fillId="0" borderId="12" xfId="0" applyFont="1" applyBorder="1" applyProtection="1">
      <protection locked="0"/>
    </xf>
    <xf numFmtId="0" fontId="11" fillId="0" borderId="13" xfId="0" applyFont="1" applyBorder="1" applyProtection="1">
      <protection locked="0"/>
    </xf>
    <xf numFmtId="0" fontId="11" fillId="0" borderId="14" xfId="0" applyFont="1" applyBorder="1" applyProtection="1">
      <protection locked="0"/>
    </xf>
    <xf numFmtId="0" fontId="3" fillId="0" borderId="3" xfId="0" applyFont="1" applyBorder="1" applyProtection="1">
      <protection hidden="1"/>
    </xf>
    <xf numFmtId="0" fontId="3" fillId="0" borderId="0" xfId="0" applyFont="1" applyAlignment="1">
      <alignment wrapText="1"/>
    </xf>
    <xf numFmtId="0" fontId="11" fillId="0" borderId="10" xfId="0" applyFont="1" applyBorder="1" applyProtection="1">
      <protection hidden="1"/>
    </xf>
    <xf numFmtId="0" fontId="11" fillId="0" borderId="15" xfId="0" applyFont="1" applyBorder="1" applyProtection="1">
      <protection hidden="1"/>
    </xf>
    <xf numFmtId="0" fontId="15" fillId="0" borderId="0" xfId="0" applyFont="1" applyAlignment="1" applyProtection="1">
      <alignment wrapText="1"/>
      <protection locked="0"/>
    </xf>
    <xf numFmtId="0" fontId="3" fillId="0" borderId="4" xfId="0" applyFont="1" applyBorder="1" applyProtection="1">
      <protection locked="0"/>
    </xf>
    <xf numFmtId="0" fontId="11" fillId="0" borderId="0" xfId="0" applyFont="1" applyFill="1" applyProtection="1">
      <protection locked="0"/>
    </xf>
    <xf numFmtId="0" fontId="11" fillId="0" borderId="16" xfId="0" applyFont="1" applyBorder="1" applyProtection="1">
      <protection locked="0"/>
    </xf>
    <xf numFmtId="164" fontId="11" fillId="0" borderId="16" xfId="0" applyNumberFormat="1" applyFont="1" applyBorder="1" applyProtection="1">
      <protection locked="0"/>
    </xf>
    <xf numFmtId="0" fontId="11" fillId="0" borderId="16" xfId="0" applyFont="1" applyBorder="1" applyAlignment="1" applyProtection="1">
      <alignment wrapText="1"/>
      <protection locked="0"/>
    </xf>
    <xf numFmtId="0" fontId="11" fillId="0" borderId="17" xfId="0" applyFont="1" applyBorder="1" applyProtection="1">
      <protection locked="0"/>
    </xf>
    <xf numFmtId="164" fontId="11" fillId="0" borderId="17" xfId="0" applyNumberFormat="1" applyFont="1" applyBorder="1" applyProtection="1">
      <protection locked="0"/>
    </xf>
    <xf numFmtId="0" fontId="11" fillId="0" borderId="17" xfId="0" applyFont="1" applyBorder="1" applyAlignment="1" applyProtection="1">
      <alignment wrapText="1"/>
      <protection locked="0"/>
    </xf>
    <xf numFmtId="0" fontId="11" fillId="0" borderId="18" xfId="0" applyFont="1" applyBorder="1" applyProtection="1">
      <protection locked="0"/>
    </xf>
    <xf numFmtId="0" fontId="3" fillId="0" borderId="3" xfId="0" applyFont="1" applyBorder="1" applyAlignment="1" applyProtection="1">
      <alignment horizontal="left"/>
      <protection locked="0"/>
    </xf>
    <xf numFmtId="0" fontId="3" fillId="0" borderId="19" xfId="0" applyFont="1" applyBorder="1" applyAlignment="1" applyProtection="1">
      <alignment horizontal="center"/>
      <protection locked="0"/>
    </xf>
    <xf numFmtId="0" fontId="3" fillId="0" borderId="6" xfId="0" applyFont="1" applyBorder="1" applyAlignment="1" applyProtection="1">
      <alignment horizontal="center"/>
      <protection locked="0"/>
    </xf>
    <xf numFmtId="164" fontId="3" fillId="0" borderId="20" xfId="7" applyNumberFormat="1" applyFont="1" applyBorder="1" applyAlignment="1" applyProtection="1">
      <protection locked="0"/>
    </xf>
    <xf numFmtId="164" fontId="11" fillId="0" borderId="15" xfId="0" applyNumberFormat="1" applyFont="1" applyBorder="1" applyAlignment="1" applyProtection="1">
      <alignment horizontal="center"/>
      <protection locked="0"/>
    </xf>
    <xf numFmtId="164" fontId="3" fillId="0" borderId="21" xfId="0" applyNumberFormat="1" applyFont="1" applyFill="1" applyBorder="1" applyProtection="1">
      <protection locked="0"/>
    </xf>
    <xf numFmtId="0" fontId="11" fillId="0" borderId="0" xfId="0" applyFont="1" applyBorder="1" applyAlignment="1" applyProtection="1">
      <protection hidden="1"/>
    </xf>
    <xf numFmtId="0" fontId="11" fillId="0" borderId="3" xfId="0" applyFont="1" applyBorder="1" applyAlignment="1" applyProtection="1">
      <protection hidden="1"/>
    </xf>
    <xf numFmtId="0" fontId="11" fillId="0" borderId="0" xfId="0" applyFont="1" applyAlignment="1" applyProtection="1">
      <alignment wrapText="1"/>
      <protection hidden="1"/>
    </xf>
    <xf numFmtId="14" fontId="3" fillId="0" borderId="3" xfId="0" applyNumberFormat="1" applyFont="1" applyBorder="1" applyAlignment="1" applyProtection="1">
      <alignment horizontal="center"/>
      <protection locked="0"/>
    </xf>
    <xf numFmtId="0" fontId="11" fillId="0" borderId="19" xfId="0" applyFont="1" applyFill="1" applyBorder="1" applyAlignment="1" applyProtection="1">
      <alignment horizontal="center"/>
      <protection locked="0"/>
    </xf>
    <xf numFmtId="164" fontId="11" fillId="2" borderId="22" xfId="0" applyNumberFormat="1" applyFont="1" applyFill="1" applyBorder="1" applyProtection="1">
      <protection hidden="1"/>
    </xf>
    <xf numFmtId="164" fontId="11" fillId="2" borderId="23" xfId="0" applyNumberFormat="1" applyFont="1" applyFill="1" applyBorder="1" applyProtection="1">
      <protection hidden="1"/>
    </xf>
    <xf numFmtId="164" fontId="11" fillId="0" borderId="24" xfId="0" applyNumberFormat="1" applyFont="1" applyFill="1" applyBorder="1" applyProtection="1">
      <protection locked="0"/>
    </xf>
    <xf numFmtId="0" fontId="11" fillId="0" borderId="0" xfId="0" applyFont="1" applyFill="1" applyBorder="1" applyProtection="1">
      <protection hidden="1"/>
    </xf>
    <xf numFmtId="164" fontId="11" fillId="2" borderId="24" xfId="0" applyNumberFormat="1" applyFont="1" applyFill="1" applyBorder="1" applyProtection="1">
      <protection hidden="1"/>
    </xf>
    <xf numFmtId="164" fontId="11" fillId="2" borderId="17" xfId="0" applyNumberFormat="1" applyFont="1" applyFill="1" applyBorder="1" applyProtection="1">
      <protection hidden="1"/>
    </xf>
    <xf numFmtId="164" fontId="11" fillId="0" borderId="25" xfId="0" applyNumberFormat="1" applyFont="1" applyFill="1" applyBorder="1" applyProtection="1">
      <protection locked="0"/>
    </xf>
    <xf numFmtId="164" fontId="11" fillId="2" borderId="26" xfId="0" applyNumberFormat="1" applyFont="1" applyFill="1" applyBorder="1" applyProtection="1">
      <protection hidden="1"/>
    </xf>
    <xf numFmtId="164" fontId="11" fillId="2" borderId="27" xfId="0" applyNumberFormat="1" applyFont="1" applyFill="1" applyBorder="1" applyProtection="1">
      <protection hidden="1"/>
    </xf>
    <xf numFmtId="164" fontId="11" fillId="2" borderId="27" xfId="40" applyNumberFormat="1" applyFont="1" applyFill="1" applyBorder="1" applyProtection="1">
      <protection hidden="1"/>
    </xf>
    <xf numFmtId="164" fontId="11" fillId="2" borderId="24" xfId="40" applyNumberFormat="1" applyFont="1" applyFill="1" applyBorder="1" applyProtection="1">
      <protection hidden="1"/>
    </xf>
    <xf numFmtId="164" fontId="11" fillId="3" borderId="24" xfId="0" applyNumberFormat="1" applyFont="1" applyFill="1" applyBorder="1" applyProtection="1">
      <protection locked="0"/>
    </xf>
    <xf numFmtId="164" fontId="11" fillId="3" borderId="25" xfId="0" applyNumberFormat="1" applyFont="1" applyFill="1" applyBorder="1" applyProtection="1">
      <protection locked="0"/>
    </xf>
    <xf numFmtId="164" fontId="11" fillId="2" borderId="25" xfId="0" applyNumberFormat="1" applyFont="1" applyFill="1" applyBorder="1" applyProtection="1">
      <protection hidden="1"/>
    </xf>
    <xf numFmtId="164" fontId="11" fillId="0" borderId="28" xfId="0" applyNumberFormat="1" applyFont="1" applyFill="1" applyBorder="1" applyProtection="1">
      <protection locked="0"/>
    </xf>
    <xf numFmtId="164" fontId="11" fillId="0" borderId="29" xfId="0" applyNumberFormat="1" applyFont="1" applyFill="1" applyBorder="1" applyProtection="1">
      <protection locked="0"/>
    </xf>
    <xf numFmtId="164" fontId="11" fillId="2" borderId="30" xfId="0" applyNumberFormat="1" applyFont="1" applyFill="1" applyBorder="1" applyProtection="1">
      <protection hidden="1"/>
    </xf>
    <xf numFmtId="164" fontId="11" fillId="2" borderId="31" xfId="0" applyNumberFormat="1" applyFont="1" applyFill="1" applyBorder="1" applyProtection="1">
      <protection hidden="1"/>
    </xf>
    <xf numFmtId="164" fontId="11" fillId="2" borderId="11" xfId="0" applyNumberFormat="1" applyFont="1" applyFill="1" applyBorder="1" applyProtection="1">
      <protection hidden="1"/>
    </xf>
    <xf numFmtId="164" fontId="11" fillId="2" borderId="20" xfId="0" applyNumberFormat="1" applyFont="1" applyFill="1" applyBorder="1" applyProtection="1">
      <protection hidden="1"/>
    </xf>
    <xf numFmtId="164" fontId="11" fillId="2" borderId="0" xfId="0" applyNumberFormat="1" applyFont="1" applyFill="1" applyBorder="1" applyProtection="1">
      <protection hidden="1"/>
    </xf>
    <xf numFmtId="164" fontId="11" fillId="2" borderId="32" xfId="0" applyNumberFormat="1" applyFont="1" applyFill="1" applyBorder="1" applyProtection="1">
      <protection hidden="1"/>
    </xf>
    <xf numFmtId="164" fontId="11" fillId="2" borderId="33" xfId="0" applyNumberFormat="1" applyFont="1" applyFill="1" applyBorder="1" applyProtection="1">
      <protection hidden="1"/>
    </xf>
    <xf numFmtId="164" fontId="11" fillId="0" borderId="27" xfId="0" applyNumberFormat="1" applyFont="1" applyFill="1" applyBorder="1" applyProtection="1">
      <protection locked="0"/>
    </xf>
    <xf numFmtId="164" fontId="11" fillId="0" borderId="0" xfId="0" applyNumberFormat="1" applyFont="1" applyFill="1" applyBorder="1" applyProtection="1">
      <protection hidden="1"/>
    </xf>
    <xf numFmtId="164" fontId="11" fillId="0" borderId="0" xfId="0" applyNumberFormat="1" applyFont="1" applyFill="1" applyBorder="1" applyAlignment="1" applyProtection="1">
      <alignment horizontal="center"/>
      <protection hidden="1"/>
    </xf>
    <xf numFmtId="0" fontId="3" fillId="0" borderId="0" xfId="0" applyFont="1" applyFill="1" applyBorder="1" applyAlignment="1" applyProtection="1">
      <protection locked="0"/>
    </xf>
    <xf numFmtId="0" fontId="11" fillId="0" borderId="0" xfId="0" applyNumberFormat="1" applyFont="1" applyFill="1" applyBorder="1" applyAlignment="1" applyProtection="1">
      <protection hidden="1"/>
    </xf>
    <xf numFmtId="0" fontId="11" fillId="0" borderId="0" xfId="0" applyFont="1" applyFill="1" applyBorder="1" applyProtection="1">
      <protection locked="0"/>
    </xf>
    <xf numFmtId="9" fontId="3" fillId="0" borderId="0" xfId="60" applyFont="1" applyFill="1" applyBorder="1" applyAlignment="1" applyProtection="1">
      <alignment horizontal="center" vertical="center" wrapText="1"/>
      <protection hidden="1"/>
    </xf>
    <xf numFmtId="164" fontId="11" fillId="0" borderId="0" xfId="0" applyNumberFormat="1" applyFont="1" applyFill="1" applyBorder="1" applyAlignment="1" applyProtection="1">
      <alignment horizontal="center" wrapText="1"/>
      <protection hidden="1"/>
    </xf>
    <xf numFmtId="0" fontId="3" fillId="0" borderId="0" xfId="0" applyFont="1" applyFill="1" applyBorder="1" applyAlignment="1" applyProtection="1">
      <alignment vertical="center"/>
      <protection hidden="1"/>
    </xf>
    <xf numFmtId="164" fontId="11" fillId="0" borderId="19" xfId="0" applyNumberFormat="1" applyFont="1" applyFill="1" applyBorder="1" applyProtection="1">
      <protection locked="0"/>
    </xf>
    <xf numFmtId="164" fontId="16" fillId="0" borderId="0" xfId="0" applyNumberFormat="1" applyFont="1" applyFill="1" applyBorder="1" applyProtection="1">
      <protection hidden="1"/>
    </xf>
    <xf numFmtId="0" fontId="11" fillId="0" borderId="0" xfId="0" applyFont="1" applyFill="1" applyBorder="1" applyAlignment="1" applyProtection="1">
      <alignment vertical="center"/>
      <protection hidden="1"/>
    </xf>
    <xf numFmtId="0" fontId="11" fillId="0" borderId="0" xfId="0" applyFont="1" applyBorder="1" applyAlignment="1" applyProtection="1">
      <alignment vertical="center"/>
      <protection hidden="1"/>
    </xf>
    <xf numFmtId="0" fontId="3" fillId="2" borderId="5" xfId="0" applyFont="1" applyFill="1" applyBorder="1" applyAlignment="1" applyProtection="1">
      <protection locked="0"/>
    </xf>
    <xf numFmtId="0" fontId="3" fillId="0" borderId="19" xfId="0" applyFont="1" applyBorder="1" applyAlignment="1" applyProtection="1">
      <alignment horizontal="center" vertical="center"/>
      <protection locked="0"/>
    </xf>
    <xf numFmtId="0" fontId="3" fillId="0" borderId="16" xfId="0" applyFont="1" applyBorder="1" applyProtection="1">
      <protection locked="0"/>
    </xf>
    <xf numFmtId="0" fontId="11" fillId="0" borderId="17" xfId="0" applyFont="1" applyFill="1" applyBorder="1" applyProtection="1">
      <protection locked="0"/>
    </xf>
    <xf numFmtId="0" fontId="11" fillId="0" borderId="4" xfId="0" applyFont="1" applyFill="1" applyBorder="1" applyProtection="1">
      <protection locked="0"/>
    </xf>
    <xf numFmtId="164" fontId="11" fillId="0" borderId="20" xfId="0" applyNumberFormat="1" applyFont="1" applyFill="1" applyBorder="1" applyProtection="1">
      <protection locked="0"/>
    </xf>
    <xf numFmtId="0" fontId="11" fillId="0" borderId="11" xfId="0" applyFont="1" applyBorder="1" applyProtection="1">
      <protection locked="0"/>
    </xf>
    <xf numFmtId="164" fontId="11" fillId="0" borderId="25" xfId="40" applyNumberFormat="1" applyFont="1" applyFill="1" applyBorder="1" applyProtection="1">
      <protection locked="0"/>
    </xf>
    <xf numFmtId="0" fontId="11" fillId="0" borderId="34" xfId="0" applyFont="1" applyBorder="1" applyProtection="1">
      <protection locked="0"/>
    </xf>
    <xf numFmtId="0" fontId="3" fillId="0" borderId="17" xfId="0" applyFont="1" applyBorder="1" applyProtection="1">
      <protection locked="0"/>
    </xf>
    <xf numFmtId="0" fontId="11" fillId="0" borderId="4" xfId="0" applyFont="1" applyBorder="1" applyAlignment="1" applyProtection="1">
      <alignment horizontal="left"/>
      <protection locked="0"/>
    </xf>
    <xf numFmtId="0" fontId="11" fillId="0" borderId="0" xfId="0" applyFont="1" applyBorder="1" applyAlignment="1" applyProtection="1">
      <alignment horizontal="left"/>
      <protection locked="0"/>
    </xf>
    <xf numFmtId="164" fontId="11" fillId="0" borderId="24" xfId="40" applyNumberFormat="1" applyFont="1" applyFill="1" applyBorder="1" applyProtection="1">
      <protection locked="0"/>
    </xf>
    <xf numFmtId="164" fontId="11" fillId="3" borderId="30" xfId="0" applyNumberFormat="1" applyFont="1" applyFill="1" applyBorder="1" applyProtection="1">
      <protection locked="0"/>
    </xf>
    <xf numFmtId="164" fontId="11" fillId="3" borderId="29" xfId="0" applyNumberFormat="1" applyFont="1" applyFill="1" applyBorder="1" applyProtection="1">
      <protection locked="0"/>
    </xf>
    <xf numFmtId="164" fontId="11" fillId="0" borderId="35" xfId="0" applyNumberFormat="1" applyFont="1" applyFill="1" applyBorder="1" applyProtection="1">
      <protection locked="0"/>
    </xf>
    <xf numFmtId="164" fontId="11" fillId="0" borderId="36" xfId="0" applyNumberFormat="1" applyFont="1" applyFill="1" applyBorder="1" applyAlignment="1" applyProtection="1">
      <alignment horizontal="center" vertical="center"/>
      <protection locked="0"/>
    </xf>
    <xf numFmtId="164" fontId="11" fillId="0" borderId="31" xfId="0" applyNumberFormat="1" applyFont="1" applyFill="1" applyBorder="1" applyProtection="1">
      <protection locked="0"/>
    </xf>
    <xf numFmtId="164" fontId="11" fillId="0" borderId="37" xfId="0" applyNumberFormat="1" applyFont="1" applyFill="1" applyBorder="1" applyProtection="1">
      <protection locked="0"/>
    </xf>
    <xf numFmtId="164" fontId="11" fillId="3" borderId="31" xfId="0" applyNumberFormat="1" applyFont="1" applyFill="1" applyBorder="1" applyProtection="1">
      <protection locked="0"/>
    </xf>
    <xf numFmtId="164" fontId="11" fillId="0" borderId="28" xfId="0" applyNumberFormat="1" applyFont="1" applyFill="1" applyBorder="1" applyAlignment="1" applyProtection="1">
      <alignment horizontal="center" vertical="center"/>
      <protection locked="0"/>
    </xf>
    <xf numFmtId="0" fontId="3" fillId="0" borderId="4" xfId="0" applyFont="1" applyBorder="1" applyAlignment="1" applyProtection="1">
      <alignment horizontal="left"/>
      <protection locked="0"/>
    </xf>
    <xf numFmtId="0" fontId="11" fillId="0" borderId="11" xfId="0" applyFont="1" applyBorder="1" applyAlignment="1" applyProtection="1">
      <alignment horizontal="left"/>
      <protection locked="0"/>
    </xf>
    <xf numFmtId="164" fontId="11" fillId="0" borderId="24" xfId="0" applyNumberFormat="1" applyFont="1" applyFill="1" applyBorder="1" applyAlignment="1" applyProtection="1">
      <alignment horizontal="center" vertical="center"/>
      <protection locked="0"/>
    </xf>
    <xf numFmtId="164" fontId="11" fillId="0" borderId="23" xfId="0" applyNumberFormat="1" applyFont="1" applyFill="1" applyBorder="1" applyProtection="1">
      <protection locked="0"/>
    </xf>
    <xf numFmtId="164" fontId="11" fillId="0" borderId="38" xfId="0" applyNumberFormat="1" applyFont="1" applyFill="1" applyBorder="1" applyProtection="1">
      <protection locked="0"/>
    </xf>
    <xf numFmtId="0" fontId="3" fillId="0" borderId="4" xfId="0" applyFont="1" applyBorder="1" applyAlignment="1" applyProtection="1">
      <protection locked="0"/>
    </xf>
    <xf numFmtId="0" fontId="11" fillId="0" borderId="0" xfId="0" applyFont="1" applyFill="1" applyBorder="1" applyAlignment="1" applyProtection="1">
      <alignment horizontal="left"/>
      <protection locked="0"/>
    </xf>
    <xf numFmtId="0" fontId="3" fillId="0" borderId="34" xfId="0" applyFont="1" applyBorder="1" applyAlignment="1" applyProtection="1">
      <protection locked="0"/>
    </xf>
    <xf numFmtId="0" fontId="11" fillId="0" borderId="3" xfId="0" applyFont="1" applyFill="1" applyBorder="1" applyAlignment="1" applyProtection="1">
      <alignment horizontal="left"/>
      <protection locked="0"/>
    </xf>
    <xf numFmtId="164" fontId="11" fillId="0" borderId="32" xfId="0" applyNumberFormat="1" applyFont="1" applyFill="1" applyBorder="1" applyProtection="1">
      <protection locked="0"/>
    </xf>
    <xf numFmtId="0" fontId="11" fillId="0" borderId="3" xfId="0" applyFont="1" applyFill="1" applyBorder="1" applyProtection="1">
      <protection locked="0"/>
    </xf>
    <xf numFmtId="0" fontId="11" fillId="0" borderId="3" xfId="0" applyFont="1" applyBorder="1" applyProtection="1">
      <protection locked="0"/>
    </xf>
    <xf numFmtId="164" fontId="3" fillId="0" borderId="19" xfId="0" applyNumberFormat="1" applyFont="1" applyFill="1" applyBorder="1" applyAlignment="1" applyProtection="1">
      <alignment horizontal="center" vertical="center" wrapText="1"/>
      <protection locked="0"/>
    </xf>
    <xf numFmtId="0" fontId="3" fillId="0" borderId="19" xfId="0" applyFont="1" applyFill="1" applyBorder="1" applyAlignment="1" applyProtection="1">
      <alignment horizontal="center" vertical="center"/>
      <protection locked="0"/>
    </xf>
    <xf numFmtId="0" fontId="3" fillId="2" borderId="2" xfId="0" applyFont="1" applyFill="1" applyBorder="1" applyAlignment="1" applyProtection="1">
      <alignment horizontal="center"/>
      <protection hidden="1"/>
    </xf>
    <xf numFmtId="0" fontId="3" fillId="2" borderId="6" xfId="0" applyFont="1" applyFill="1" applyBorder="1" applyAlignment="1" applyProtection="1">
      <alignment horizontal="center"/>
      <protection hidden="1"/>
    </xf>
    <xf numFmtId="0" fontId="3" fillId="0" borderId="0" xfId="0" applyFont="1" applyAlignment="1" applyProtection="1">
      <alignment horizontal="center"/>
      <protection hidden="1"/>
    </xf>
    <xf numFmtId="0" fontId="3" fillId="0" borderId="0" xfId="0" applyFont="1" applyFill="1" applyBorder="1" applyAlignment="1" applyProtection="1">
      <protection hidden="1"/>
    </xf>
    <xf numFmtId="0" fontId="3" fillId="0" borderId="0" xfId="0" applyFont="1" applyFill="1" applyBorder="1" applyAlignment="1" applyProtection="1">
      <alignment horizontal="center"/>
      <protection hidden="1"/>
    </xf>
    <xf numFmtId="0" fontId="3" fillId="0" borderId="0" xfId="0" applyFont="1" applyFill="1" applyAlignment="1" applyProtection="1">
      <alignment horizontal="center"/>
      <protection hidden="1"/>
    </xf>
    <xf numFmtId="0" fontId="11" fillId="0" borderId="0" xfId="0" applyFont="1" applyFill="1" applyBorder="1" applyAlignment="1" applyProtection="1">
      <protection hidden="1"/>
    </xf>
    <xf numFmtId="165" fontId="11" fillId="0" borderId="0" xfId="0" applyNumberFormat="1" applyFont="1" applyProtection="1">
      <protection hidden="1"/>
    </xf>
    <xf numFmtId="0" fontId="11" fillId="0" borderId="0" xfId="0" applyFont="1" applyAlignment="1" applyProtection="1">
      <protection hidden="1"/>
    </xf>
    <xf numFmtId="0" fontId="3" fillId="0" borderId="0" xfId="0" applyFont="1" applyBorder="1" applyAlignment="1" applyProtection="1">
      <alignment horizontal="left"/>
      <protection hidden="1"/>
    </xf>
    <xf numFmtId="14" fontId="3" fillId="0" borderId="0" xfId="0" applyNumberFormat="1" applyFont="1" applyBorder="1" applyAlignment="1" applyProtection="1">
      <alignment horizontal="center"/>
      <protection hidden="1"/>
    </xf>
    <xf numFmtId="0" fontId="3" fillId="0" borderId="0" xfId="0" applyFont="1" applyBorder="1" applyAlignment="1" applyProtection="1">
      <protection hidden="1"/>
    </xf>
    <xf numFmtId="0" fontId="11" fillId="0" borderId="39" xfId="0" applyFont="1" applyBorder="1" applyProtection="1">
      <protection hidden="1"/>
    </xf>
    <xf numFmtId="0" fontId="11" fillId="0" borderId="0" xfId="0" applyFont="1" applyBorder="1" applyProtection="1">
      <protection locked="0"/>
    </xf>
    <xf numFmtId="0" fontId="11" fillId="0" borderId="0" xfId="0" applyFont="1" applyBorder="1" applyAlignment="1" applyProtection="1">
      <alignment horizontal="left"/>
      <protection locked="0"/>
    </xf>
    <xf numFmtId="0" fontId="11" fillId="0" borderId="0" xfId="0" applyFont="1" applyBorder="1" applyProtection="1">
      <protection locked="0"/>
    </xf>
    <xf numFmtId="0" fontId="11" fillId="0" borderId="11" xfId="0" applyFont="1" applyBorder="1" applyProtection="1">
      <protection locked="0"/>
    </xf>
    <xf numFmtId="164" fontId="11" fillId="0" borderId="4" xfId="8" applyNumberFormat="1" applyFont="1" applyBorder="1" applyAlignment="1" applyProtection="1">
      <alignment horizontal="right"/>
      <protection locked="0"/>
    </xf>
    <xf numFmtId="164" fontId="11" fillId="0" borderId="11" xfId="8" applyNumberFormat="1" applyFont="1" applyBorder="1" applyAlignment="1" applyProtection="1">
      <alignment horizontal="right"/>
      <protection locked="0"/>
    </xf>
    <xf numFmtId="0" fontId="11" fillId="0" borderId="3" xfId="0" applyFont="1" applyBorder="1" applyAlignment="1" applyProtection="1">
      <alignment horizontal="center"/>
      <protection hidden="1"/>
    </xf>
    <xf numFmtId="0" fontId="3" fillId="0" borderId="0" xfId="0" applyFont="1" applyAlignment="1" applyProtection="1">
      <alignment horizontal="center" vertical="center" wrapText="1"/>
      <protection locked="0"/>
    </xf>
    <xf numFmtId="0" fontId="3" fillId="0" borderId="3" xfId="0" applyFont="1" applyBorder="1" applyAlignment="1" applyProtection="1">
      <alignment horizontal="center"/>
      <protection locked="0"/>
    </xf>
    <xf numFmtId="0" fontId="3" fillId="0" borderId="3" xfId="0" applyFont="1" applyBorder="1" applyAlignment="1" applyProtection="1">
      <alignment horizontal="left"/>
      <protection locked="0"/>
    </xf>
    <xf numFmtId="0" fontId="3" fillId="0" borderId="8" xfId="0" applyFont="1" applyBorder="1" applyAlignment="1" applyProtection="1">
      <alignment horizontal="center"/>
      <protection hidden="1"/>
    </xf>
    <xf numFmtId="0" fontId="11" fillId="0" borderId="0" xfId="0" applyFont="1" applyAlignment="1" applyProtection="1">
      <alignment horizontal="center"/>
      <protection hidden="1"/>
    </xf>
    <xf numFmtId="0" fontId="11" fillId="0" borderId="0" xfId="40" applyFont="1" applyBorder="1" applyAlignment="1" applyProtection="1">
      <alignment horizontal="left"/>
      <protection locked="0"/>
    </xf>
    <xf numFmtId="0" fontId="11" fillId="0" borderId="0" xfId="40" applyFont="1" applyBorder="1" applyProtection="1">
      <protection locked="0"/>
    </xf>
    <xf numFmtId="0" fontId="11" fillId="0" borderId="11" xfId="40" applyFont="1" applyBorder="1" applyProtection="1">
      <protection locked="0"/>
    </xf>
    <xf numFmtId="0" fontId="3" fillId="0" borderId="9" xfId="0" applyFont="1" applyBorder="1" applyAlignment="1" applyProtection="1">
      <alignment horizontal="center" vertical="center"/>
      <protection locked="0"/>
    </xf>
    <xf numFmtId="0" fontId="3" fillId="0" borderId="8" xfId="0" applyFont="1" applyBorder="1" applyAlignment="1" applyProtection="1">
      <alignment horizontal="center" vertical="center"/>
      <protection locked="0"/>
    </xf>
    <xf numFmtId="0" fontId="3" fillId="0" borderId="10" xfId="0" applyFont="1" applyBorder="1" applyAlignment="1" applyProtection="1">
      <alignment horizontal="center" vertical="center"/>
      <protection locked="0"/>
    </xf>
    <xf numFmtId="0" fontId="3" fillId="0" borderId="4" xfId="0" applyFont="1" applyBorder="1" applyAlignment="1" applyProtection="1">
      <alignment horizontal="center" vertical="center"/>
      <protection locked="0"/>
    </xf>
    <xf numFmtId="0" fontId="3" fillId="0" borderId="0" xfId="0" applyFont="1" applyBorder="1" applyAlignment="1" applyProtection="1">
      <alignment horizontal="center" vertical="center"/>
      <protection locked="0"/>
    </xf>
    <xf numFmtId="0" fontId="3" fillId="0" borderId="11" xfId="0" applyFont="1" applyBorder="1" applyAlignment="1" applyProtection="1">
      <alignment horizontal="center" vertical="center"/>
      <protection locked="0"/>
    </xf>
    <xf numFmtId="0" fontId="3" fillId="0" borderId="34" xfId="0" applyFont="1" applyBorder="1" applyAlignment="1" applyProtection="1">
      <alignment horizontal="center" vertical="center"/>
      <protection locked="0"/>
    </xf>
    <xf numFmtId="0" fontId="3" fillId="0" borderId="3" xfId="0" applyFont="1" applyBorder="1" applyAlignment="1" applyProtection="1">
      <alignment horizontal="center" vertical="center"/>
      <protection locked="0"/>
    </xf>
    <xf numFmtId="0" fontId="3" fillId="0" borderId="15" xfId="0" applyFont="1" applyBorder="1" applyAlignment="1" applyProtection="1">
      <alignment horizontal="center" vertical="center"/>
      <protection locked="0"/>
    </xf>
    <xf numFmtId="0" fontId="3" fillId="0" borderId="9" xfId="0" applyFont="1" applyBorder="1" applyAlignment="1" applyProtection="1">
      <alignment horizontal="center" vertical="center" wrapText="1"/>
      <protection locked="0"/>
    </xf>
    <xf numFmtId="0" fontId="3" fillId="0" borderId="10" xfId="0" applyFont="1" applyBorder="1" applyAlignment="1" applyProtection="1">
      <alignment horizontal="center" vertical="center" wrapText="1"/>
      <protection locked="0"/>
    </xf>
    <xf numFmtId="0" fontId="3" fillId="0" borderId="4" xfId="0" applyFont="1" applyBorder="1" applyAlignment="1" applyProtection="1">
      <alignment horizontal="center" vertical="center" wrapText="1"/>
      <protection locked="0"/>
    </xf>
    <xf numFmtId="0" fontId="3" fillId="0" borderId="11" xfId="0" applyFont="1" applyBorder="1" applyAlignment="1" applyProtection="1">
      <alignment horizontal="center" vertical="center" wrapText="1"/>
      <protection locked="0"/>
    </xf>
    <xf numFmtId="0" fontId="3" fillId="0" borderId="34" xfId="0" applyFont="1" applyBorder="1" applyAlignment="1" applyProtection="1">
      <alignment horizontal="center" vertical="center" wrapText="1"/>
      <protection locked="0"/>
    </xf>
    <xf numFmtId="0" fontId="3" fillId="0" borderId="15" xfId="0" applyFont="1" applyBorder="1" applyAlignment="1" applyProtection="1">
      <alignment horizontal="center" vertical="center" wrapText="1"/>
      <protection locked="0"/>
    </xf>
    <xf numFmtId="0" fontId="3" fillId="0" borderId="9" xfId="0" applyFont="1" applyBorder="1" applyAlignment="1" applyProtection="1">
      <alignment horizontal="left"/>
      <protection locked="0"/>
    </xf>
    <xf numFmtId="0" fontId="3" fillId="0" borderId="8" xfId="0" applyFont="1" applyBorder="1" applyProtection="1">
      <protection locked="0"/>
    </xf>
    <xf numFmtId="0" fontId="3" fillId="0" borderId="10" xfId="0" applyFont="1" applyBorder="1" applyProtection="1">
      <protection locked="0"/>
    </xf>
    <xf numFmtId="165" fontId="11" fillId="0" borderId="9" xfId="8" applyNumberFormat="1" applyFont="1" applyBorder="1" applyAlignment="1" applyProtection="1">
      <alignment horizontal="right"/>
      <protection hidden="1"/>
    </xf>
    <xf numFmtId="165" fontId="11" fillId="0" borderId="10" xfId="8" applyNumberFormat="1" applyFont="1" applyBorder="1" applyAlignment="1" applyProtection="1">
      <alignment horizontal="right"/>
      <protection hidden="1"/>
    </xf>
    <xf numFmtId="0" fontId="11" fillId="0" borderId="0" xfId="0" quotePrefix="1" applyFont="1" applyBorder="1" applyAlignment="1" applyProtection="1">
      <alignment horizontal="left"/>
      <protection locked="0"/>
    </xf>
    <xf numFmtId="0" fontId="3" fillId="0" borderId="8" xfId="0" applyFont="1" applyBorder="1" applyAlignment="1" applyProtection="1">
      <alignment horizontal="left"/>
      <protection locked="0"/>
    </xf>
    <xf numFmtId="0" fontId="3" fillId="0" borderId="10" xfId="0" applyFont="1" applyBorder="1" applyAlignment="1" applyProtection="1">
      <alignment horizontal="left"/>
      <protection locked="0"/>
    </xf>
    <xf numFmtId="164" fontId="11" fillId="0" borderId="9" xfId="8" applyNumberFormat="1" applyFont="1" applyBorder="1" applyAlignment="1" applyProtection="1">
      <alignment horizontal="right"/>
      <protection locked="0"/>
    </xf>
    <xf numFmtId="164" fontId="11" fillId="0" borderId="10" xfId="8" applyNumberFormat="1" applyFont="1" applyBorder="1" applyAlignment="1" applyProtection="1">
      <alignment horizontal="right"/>
      <protection locked="0"/>
    </xf>
    <xf numFmtId="0" fontId="11" fillId="0" borderId="2" xfId="0" applyFont="1" applyBorder="1" applyAlignment="1" applyProtection="1">
      <alignment horizontal="left"/>
      <protection locked="0"/>
    </xf>
    <xf numFmtId="0" fontId="11" fillId="0" borderId="6" xfId="0" applyFont="1" applyBorder="1" applyAlignment="1" applyProtection="1">
      <alignment horizontal="left"/>
      <protection locked="0"/>
    </xf>
    <xf numFmtId="164" fontId="11" fillId="0" borderId="5" xfId="8" applyNumberFormat="1" applyFont="1" applyBorder="1" applyAlignment="1" applyProtection="1">
      <alignment horizontal="right"/>
      <protection locked="0"/>
    </xf>
    <xf numFmtId="164" fontId="11" fillId="0" borderId="6" xfId="8" applyNumberFormat="1" applyFont="1" applyBorder="1" applyAlignment="1" applyProtection="1">
      <alignment horizontal="right"/>
      <protection locked="0"/>
    </xf>
    <xf numFmtId="0" fontId="3" fillId="0" borderId="4" xfId="0" applyFont="1" applyBorder="1" applyAlignment="1" applyProtection="1">
      <alignment horizontal="left"/>
      <protection locked="0"/>
    </xf>
    <xf numFmtId="0" fontId="3" fillId="0" borderId="0" xfId="0" applyFont="1" applyBorder="1" applyAlignment="1" applyProtection="1">
      <alignment horizontal="left"/>
      <protection locked="0"/>
    </xf>
    <xf numFmtId="0" fontId="3" fillId="0" borderId="11" xfId="0" applyFont="1" applyBorder="1" applyAlignment="1" applyProtection="1">
      <alignment horizontal="left"/>
      <protection locked="0"/>
    </xf>
    <xf numFmtId="164" fontId="11" fillId="0" borderId="4" xfId="8" applyNumberFormat="1" applyFont="1" applyBorder="1" applyAlignment="1" applyProtection="1">
      <alignment horizontal="right"/>
      <protection hidden="1"/>
    </xf>
    <xf numFmtId="164" fontId="11" fillId="0" borderId="11" xfId="8" applyNumberFormat="1" applyFont="1" applyBorder="1" applyAlignment="1" applyProtection="1">
      <alignment horizontal="right"/>
      <protection hidden="1"/>
    </xf>
    <xf numFmtId="0" fontId="11" fillId="0" borderId="11" xfId="40" applyFont="1" applyBorder="1" applyAlignment="1" applyProtection="1">
      <alignment horizontal="left"/>
      <protection locked="0"/>
    </xf>
    <xf numFmtId="164" fontId="11" fillId="0" borderId="7" xfId="8" applyNumberFormat="1" applyFont="1" applyBorder="1" applyAlignment="1" applyProtection="1">
      <alignment horizontal="right"/>
      <protection locked="0"/>
    </xf>
    <xf numFmtId="164" fontId="11" fillId="0" borderId="40" xfId="8" applyNumberFormat="1" applyFont="1" applyBorder="1" applyAlignment="1" applyProtection="1">
      <alignment horizontal="right"/>
      <protection locked="0"/>
    </xf>
    <xf numFmtId="0" fontId="11" fillId="0" borderId="11" xfId="0" applyFont="1" applyBorder="1" applyAlignment="1" applyProtection="1">
      <alignment horizontal="left"/>
      <protection locked="0"/>
    </xf>
    <xf numFmtId="164" fontId="11" fillId="0" borderId="4" xfId="8" applyNumberFormat="1" applyFont="1" applyBorder="1" applyAlignment="1" applyProtection="1">
      <alignment horizontal="center"/>
      <protection locked="0"/>
    </xf>
    <xf numFmtId="164" fontId="11" fillId="0" borderId="11" xfId="8" applyNumberFormat="1" applyFont="1" applyBorder="1" applyAlignment="1" applyProtection="1">
      <alignment horizontal="center"/>
      <protection locked="0"/>
    </xf>
    <xf numFmtId="0" fontId="11" fillId="0" borderId="0" xfId="40" applyFont="1" applyBorder="1" applyAlignment="1" applyProtection="1">
      <alignment horizontal="center"/>
      <protection locked="0"/>
    </xf>
    <xf numFmtId="0" fontId="11" fillId="0" borderId="11" xfId="40" applyFont="1" applyBorder="1" applyAlignment="1" applyProtection="1">
      <alignment horizontal="center"/>
      <protection locked="0"/>
    </xf>
    <xf numFmtId="0" fontId="3" fillId="0" borderId="9" xfId="0" applyFont="1" applyBorder="1" applyAlignment="1" applyProtection="1">
      <alignment horizontal="right"/>
      <protection hidden="1"/>
    </xf>
    <xf numFmtId="0" fontId="3" fillId="0" borderId="10" xfId="0" applyFont="1" applyBorder="1" applyAlignment="1" applyProtection="1">
      <alignment horizontal="right"/>
      <protection hidden="1"/>
    </xf>
    <xf numFmtId="164" fontId="11" fillId="0" borderId="7" xfId="7" applyNumberFormat="1" applyFont="1" applyBorder="1" applyAlignment="1" applyProtection="1">
      <alignment horizontal="right"/>
      <protection locked="0"/>
    </xf>
    <xf numFmtId="164" fontId="11" fillId="0" borderId="40" xfId="7" applyNumberFormat="1" applyFont="1" applyBorder="1" applyAlignment="1" applyProtection="1">
      <alignment horizontal="right"/>
      <protection locked="0"/>
    </xf>
    <xf numFmtId="164" fontId="11" fillId="0" borderId="5" xfId="7" applyNumberFormat="1" applyFont="1" applyBorder="1" applyAlignment="1" applyProtection="1">
      <alignment horizontal="right"/>
      <protection locked="0"/>
    </xf>
    <xf numFmtId="164" fontId="11" fillId="0" borderId="6" xfId="7" applyNumberFormat="1" applyFont="1" applyBorder="1" applyAlignment="1" applyProtection="1">
      <alignment horizontal="right"/>
      <protection locked="0"/>
    </xf>
    <xf numFmtId="0" fontId="3" fillId="0" borderId="5" xfId="0" applyFont="1" applyBorder="1" applyAlignment="1" applyProtection="1">
      <alignment horizontal="center"/>
      <protection locked="0"/>
    </xf>
    <xf numFmtId="0" fontId="11" fillId="0" borderId="2" xfId="0" applyFont="1" applyBorder="1" applyAlignment="1" applyProtection="1">
      <alignment horizontal="center"/>
      <protection locked="0"/>
    </xf>
    <xf numFmtId="0" fontId="11" fillId="0" borderId="6" xfId="0" applyFont="1" applyBorder="1" applyAlignment="1" applyProtection="1">
      <alignment horizontal="center"/>
      <protection locked="0"/>
    </xf>
    <xf numFmtId="0" fontId="3" fillId="0" borderId="7" xfId="0" applyFont="1" applyBorder="1" applyProtection="1">
      <protection locked="0"/>
    </xf>
    <xf numFmtId="0" fontId="3" fillId="0" borderId="1" xfId="0" applyFont="1" applyBorder="1" applyProtection="1">
      <protection locked="0"/>
    </xf>
    <xf numFmtId="0" fontId="3" fillId="0" borderId="40" xfId="0" applyFont="1" applyBorder="1" applyProtection="1">
      <protection locked="0"/>
    </xf>
    <xf numFmtId="0" fontId="11" fillId="0" borderId="3" xfId="0" applyFont="1" applyBorder="1" applyAlignment="1" applyProtection="1">
      <alignment horizontal="left"/>
      <protection locked="0"/>
    </xf>
    <xf numFmtId="0" fontId="3" fillId="0" borderId="0" xfId="0" applyFont="1" applyBorder="1" applyAlignment="1" applyProtection="1">
      <alignment horizontal="center" vertical="center" wrapText="1"/>
      <protection locked="0"/>
    </xf>
    <xf numFmtId="164" fontId="11" fillId="0" borderId="4" xfId="0" applyNumberFormat="1" applyFont="1" applyBorder="1" applyAlignment="1" applyProtection="1">
      <alignment horizontal="right"/>
      <protection locked="0"/>
    </xf>
    <xf numFmtId="164" fontId="11" fillId="0" borderId="11" xfId="0" applyNumberFormat="1" applyFont="1" applyBorder="1" applyAlignment="1" applyProtection="1">
      <alignment horizontal="right"/>
      <protection locked="0"/>
    </xf>
    <xf numFmtId="0" fontId="3" fillId="0" borderId="9" xfId="0" applyFont="1" applyBorder="1" applyAlignment="1" applyProtection="1">
      <alignment horizontal="center"/>
      <protection locked="0"/>
    </xf>
    <xf numFmtId="0" fontId="3" fillId="0" borderId="10" xfId="0" applyFont="1" applyBorder="1" applyAlignment="1" applyProtection="1">
      <alignment horizontal="center"/>
      <protection locked="0"/>
    </xf>
    <xf numFmtId="0" fontId="3" fillId="0" borderId="5" xfId="0" applyFont="1" applyBorder="1" applyAlignment="1" applyProtection="1">
      <alignment horizontal="left"/>
      <protection locked="0"/>
    </xf>
    <xf numFmtId="0" fontId="3" fillId="0" borderId="2" xfId="0" applyFont="1" applyBorder="1" applyProtection="1">
      <protection locked="0"/>
    </xf>
    <xf numFmtId="164" fontId="11" fillId="0" borderId="5" xfId="0" applyNumberFormat="1" applyFont="1" applyBorder="1" applyAlignment="1" applyProtection="1">
      <alignment horizontal="right"/>
      <protection hidden="1"/>
    </xf>
    <xf numFmtId="164" fontId="11" fillId="0" borderId="6" xfId="0" applyNumberFormat="1" applyFont="1" applyBorder="1" applyAlignment="1" applyProtection="1">
      <alignment horizontal="right"/>
      <protection hidden="1"/>
    </xf>
    <xf numFmtId="164" fontId="11" fillId="0" borderId="7" xfId="0" applyNumberFormat="1" applyFont="1" applyBorder="1" applyAlignment="1" applyProtection="1">
      <alignment horizontal="right"/>
      <protection locked="0"/>
    </xf>
    <xf numFmtId="164" fontId="11" fillId="0" borderId="40" xfId="0" applyNumberFormat="1" applyFont="1" applyBorder="1" applyAlignment="1" applyProtection="1">
      <alignment horizontal="right"/>
      <protection locked="0"/>
    </xf>
    <xf numFmtId="164" fontId="11" fillId="0" borderId="34" xfId="0" applyNumberFormat="1" applyFont="1" applyBorder="1" applyAlignment="1" applyProtection="1">
      <alignment horizontal="right"/>
      <protection locked="0"/>
    </xf>
    <xf numFmtId="164" fontId="11" fillId="0" borderId="15" xfId="0" applyNumberFormat="1" applyFont="1" applyBorder="1" applyAlignment="1" applyProtection="1">
      <alignment horizontal="right"/>
      <protection locked="0"/>
    </xf>
    <xf numFmtId="164" fontId="11" fillId="0" borderId="41" xfId="0" applyNumberFormat="1" applyFont="1" applyBorder="1" applyAlignment="1" applyProtection="1">
      <alignment horizontal="right"/>
      <protection locked="0"/>
    </xf>
    <xf numFmtId="164" fontId="11" fillId="0" borderId="42" xfId="0" applyNumberFormat="1" applyFont="1" applyBorder="1" applyAlignment="1" applyProtection="1">
      <alignment horizontal="right"/>
      <protection locked="0"/>
    </xf>
    <xf numFmtId="0" fontId="3" fillId="0" borderId="4" xfId="0" applyFont="1" applyBorder="1" applyProtection="1">
      <protection locked="0"/>
    </xf>
    <xf numFmtId="0" fontId="3" fillId="0" borderId="0" xfId="0" applyFont="1" applyBorder="1" applyProtection="1">
      <protection locked="0"/>
    </xf>
    <xf numFmtId="164" fontId="11" fillId="0" borderId="5" xfId="0" applyNumberFormat="1" applyFont="1" applyBorder="1" applyAlignment="1" applyProtection="1">
      <alignment horizontal="right"/>
      <protection locked="0"/>
    </xf>
    <xf numFmtId="164" fontId="11" fillId="0" borderId="6" xfId="0" applyNumberFormat="1" applyFont="1" applyBorder="1" applyAlignment="1" applyProtection="1">
      <alignment horizontal="right"/>
      <protection locked="0"/>
    </xf>
    <xf numFmtId="0" fontId="3" fillId="0" borderId="5" xfId="0" applyFont="1" applyBorder="1" applyProtection="1">
      <protection locked="0"/>
    </xf>
    <xf numFmtId="0" fontId="3" fillId="0" borderId="6" xfId="0" applyFont="1" applyBorder="1" applyProtection="1">
      <protection locked="0"/>
    </xf>
    <xf numFmtId="164" fontId="11" fillId="0" borderId="4" xfId="0" applyNumberFormat="1" applyFont="1" applyBorder="1" applyProtection="1">
      <protection locked="0"/>
    </xf>
    <xf numFmtId="164" fontId="11" fillId="0" borderId="11" xfId="0" applyNumberFormat="1" applyFont="1" applyBorder="1" applyProtection="1">
      <protection locked="0"/>
    </xf>
    <xf numFmtId="0" fontId="3" fillId="0" borderId="9" xfId="0" applyFont="1" applyBorder="1" applyProtection="1">
      <protection locked="0"/>
    </xf>
    <xf numFmtId="164" fontId="11" fillId="0" borderId="9" xfId="0" applyNumberFormat="1" applyFont="1" applyBorder="1" applyAlignment="1" applyProtection="1">
      <protection locked="0"/>
    </xf>
    <xf numFmtId="164" fontId="11" fillId="0" borderId="10" xfId="0" applyNumberFormat="1" applyFont="1" applyBorder="1" applyAlignment="1" applyProtection="1">
      <protection locked="0"/>
    </xf>
    <xf numFmtId="164" fontId="11" fillId="0" borderId="9" xfId="0" applyNumberFormat="1" applyFont="1" applyBorder="1" applyAlignment="1" applyProtection="1">
      <protection hidden="1"/>
    </xf>
    <xf numFmtId="164" fontId="11" fillId="0" borderId="10" xfId="0" applyNumberFormat="1" applyFont="1" applyBorder="1" applyAlignment="1" applyProtection="1">
      <protection hidden="1"/>
    </xf>
    <xf numFmtId="164" fontId="11" fillId="0" borderId="4" xfId="0" applyNumberFormat="1" applyFont="1" applyBorder="1" applyAlignment="1" applyProtection="1">
      <protection locked="0"/>
    </xf>
    <xf numFmtId="164" fontId="11" fillId="0" borderId="11" xfId="0" applyNumberFormat="1" applyFont="1" applyBorder="1" applyAlignment="1" applyProtection="1">
      <protection locked="0"/>
    </xf>
    <xf numFmtId="164" fontId="11" fillId="0" borderId="43" xfId="0" applyNumberFormat="1" applyFont="1" applyBorder="1" applyProtection="1">
      <protection locked="0"/>
    </xf>
    <xf numFmtId="164" fontId="11" fillId="0" borderId="44" xfId="0" applyNumberFormat="1" applyFont="1" applyBorder="1" applyProtection="1">
      <protection locked="0"/>
    </xf>
    <xf numFmtId="164" fontId="11" fillId="0" borderId="4" xfId="40" applyNumberFormat="1" applyFont="1" applyBorder="1" applyProtection="1">
      <protection locked="0"/>
    </xf>
    <xf numFmtId="164" fontId="11" fillId="0" borderId="11" xfId="40" applyNumberFormat="1" applyFont="1" applyBorder="1" applyProtection="1">
      <protection locked="0"/>
    </xf>
    <xf numFmtId="164" fontId="11" fillId="0" borderId="34" xfId="0" applyNumberFormat="1" applyFont="1" applyBorder="1" applyProtection="1">
      <protection locked="0"/>
    </xf>
    <xf numFmtId="164" fontId="11" fillId="0" borderId="15" xfId="0" applyNumberFormat="1" applyFont="1" applyBorder="1" applyProtection="1">
      <protection locked="0"/>
    </xf>
    <xf numFmtId="0" fontId="3" fillId="0" borderId="7" xfId="0" applyFont="1" applyBorder="1" applyAlignment="1" applyProtection="1">
      <alignment horizontal="left"/>
      <protection locked="0"/>
    </xf>
    <xf numFmtId="0" fontId="3" fillId="0" borderId="1" xfId="0" applyFont="1" applyBorder="1" applyAlignment="1" applyProtection="1">
      <alignment horizontal="left"/>
      <protection locked="0"/>
    </xf>
    <xf numFmtId="0" fontId="3" fillId="0" borderId="40" xfId="0" applyFont="1" applyBorder="1" applyAlignment="1" applyProtection="1">
      <alignment horizontal="left"/>
      <protection locked="0"/>
    </xf>
    <xf numFmtId="164" fontId="11" fillId="0" borderId="7" xfId="0" applyNumberFormat="1" applyFont="1" applyBorder="1" applyProtection="1">
      <protection locked="0"/>
    </xf>
    <xf numFmtId="164" fontId="11" fillId="0" borderId="40" xfId="0" applyNumberFormat="1" applyFont="1" applyBorder="1" applyProtection="1">
      <protection locked="0"/>
    </xf>
    <xf numFmtId="164" fontId="11" fillId="0" borderId="9" xfId="0" applyNumberFormat="1" applyFont="1" applyBorder="1" applyProtection="1">
      <protection locked="0"/>
    </xf>
    <xf numFmtId="164" fontId="11" fillId="0" borderId="10" xfId="0" applyNumberFormat="1" applyFont="1" applyBorder="1" applyProtection="1">
      <protection locked="0"/>
    </xf>
    <xf numFmtId="164" fontId="11" fillId="0" borderId="4" xfId="0" applyNumberFormat="1" applyFont="1" applyBorder="1" applyAlignment="1" applyProtection="1">
      <protection hidden="1"/>
    </xf>
    <xf numFmtId="164" fontId="11" fillId="0" borderId="11" xfId="0" applyNumberFormat="1" applyFont="1" applyBorder="1" applyAlignment="1" applyProtection="1">
      <protection hidden="1"/>
    </xf>
    <xf numFmtId="164" fontId="3" fillId="0" borderId="9" xfId="0" applyNumberFormat="1" applyFont="1" applyBorder="1" applyProtection="1">
      <protection hidden="1"/>
    </xf>
    <xf numFmtId="164" fontId="3" fillId="0" borderId="10" xfId="0" applyNumberFormat="1" applyFont="1" applyBorder="1" applyProtection="1">
      <protection hidden="1"/>
    </xf>
    <xf numFmtId="0" fontId="3" fillId="0" borderId="34" xfId="0" applyFont="1" applyBorder="1" applyAlignment="1" applyProtection="1">
      <alignment horizontal="left"/>
      <protection locked="0"/>
    </xf>
    <xf numFmtId="0" fontId="0" fillId="0" borderId="0" xfId="0" applyFill="1" applyBorder="1"/>
    <xf numFmtId="0" fontId="3" fillId="0" borderId="5" xfId="0" applyFont="1" applyBorder="1" applyAlignment="1" applyProtection="1">
      <alignment horizontal="left" vertical="center" wrapText="1"/>
      <protection locked="0"/>
    </xf>
    <xf numFmtId="0" fontId="3" fillId="0" borderId="2" xfId="0" applyFont="1" applyBorder="1" applyAlignment="1" applyProtection="1">
      <alignment vertical="center" wrapText="1"/>
      <protection locked="0"/>
    </xf>
    <xf numFmtId="0" fontId="3" fillId="0" borderId="6" xfId="0" applyFont="1" applyBorder="1" applyAlignment="1" applyProtection="1">
      <alignment vertical="center" wrapText="1"/>
      <protection locked="0"/>
    </xf>
    <xf numFmtId="0" fontId="11" fillId="4" borderId="34" xfId="0" applyFont="1" applyFill="1" applyBorder="1" applyAlignment="1" applyProtection="1">
      <alignment horizontal="left"/>
      <protection hidden="1"/>
    </xf>
    <xf numFmtId="0" fontId="11" fillId="4" borderId="3" xfId="0" applyFont="1" applyFill="1" applyBorder="1" applyAlignment="1" applyProtection="1">
      <alignment horizontal="left"/>
      <protection hidden="1"/>
    </xf>
    <xf numFmtId="0" fontId="11" fillId="4" borderId="15" xfId="0" applyFont="1" applyFill="1" applyBorder="1" applyAlignment="1" applyProtection="1">
      <alignment horizontal="left"/>
      <protection hidden="1"/>
    </xf>
    <xf numFmtId="0" fontId="3" fillId="0" borderId="2" xfId="0" applyFont="1" applyBorder="1" applyAlignment="1" applyProtection="1">
      <alignment horizontal="left" vertical="center" wrapText="1"/>
      <protection locked="0"/>
    </xf>
    <xf numFmtId="0" fontId="3" fillId="0" borderId="6" xfId="0" applyFont="1" applyBorder="1" applyAlignment="1" applyProtection="1">
      <alignment horizontal="left" vertical="center" wrapText="1"/>
      <protection locked="0"/>
    </xf>
    <xf numFmtId="0" fontId="11" fillId="4" borderId="34" xfId="0" applyFont="1" applyFill="1" applyBorder="1" applyProtection="1">
      <protection hidden="1"/>
    </xf>
    <xf numFmtId="0" fontId="11" fillId="4" borderId="3" xfId="0" applyFont="1" applyFill="1" applyBorder="1" applyProtection="1">
      <protection hidden="1"/>
    </xf>
    <xf numFmtId="0" fontId="11" fillId="4" borderId="15" xfId="0" applyFont="1" applyFill="1" applyBorder="1" applyProtection="1">
      <protection hidden="1"/>
    </xf>
    <xf numFmtId="0" fontId="3" fillId="0" borderId="9" xfId="0" applyFont="1" applyBorder="1" applyAlignment="1" applyProtection="1">
      <alignment horizontal="center"/>
      <protection hidden="1"/>
    </xf>
    <xf numFmtId="0" fontId="3" fillId="0" borderId="10" xfId="0" applyFont="1" applyBorder="1" applyAlignment="1" applyProtection="1">
      <alignment horizontal="center"/>
      <protection hidden="1"/>
    </xf>
    <xf numFmtId="0" fontId="3" fillId="0" borderId="34" xfId="0" applyFont="1" applyBorder="1" applyAlignment="1" applyProtection="1">
      <alignment horizontal="center"/>
      <protection hidden="1"/>
    </xf>
    <xf numFmtId="0" fontId="3" fillId="0" borderId="3" xfId="0" applyFont="1" applyBorder="1" applyAlignment="1" applyProtection="1">
      <alignment horizontal="center"/>
      <protection hidden="1"/>
    </xf>
    <xf numFmtId="0" fontId="3" fillId="0" borderId="15" xfId="0" applyFont="1" applyBorder="1" applyAlignment="1" applyProtection="1">
      <alignment horizontal="center"/>
      <protection hidden="1"/>
    </xf>
    <xf numFmtId="0" fontId="1" fillId="0" borderId="0" xfId="0" applyFont="1" applyFill="1" applyBorder="1" applyAlignment="1">
      <alignment horizontal="left" wrapText="1"/>
    </xf>
    <xf numFmtId="164" fontId="4" fillId="0" borderId="0" xfId="8" applyNumberFormat="1" applyFont="1" applyFill="1" applyBorder="1" applyAlignment="1" applyProtection="1">
      <alignment horizontal="right"/>
      <protection locked="0"/>
    </xf>
    <xf numFmtId="0" fontId="3" fillId="0" borderId="5" xfId="0" applyFont="1" applyBorder="1" applyAlignment="1" applyProtection="1">
      <alignment horizontal="center" vertical="center" wrapText="1"/>
      <protection locked="0"/>
    </xf>
    <xf numFmtId="0" fontId="3" fillId="0" borderId="2" xfId="0" applyFont="1" applyBorder="1" applyAlignment="1" applyProtection="1">
      <alignment horizontal="center" vertical="center" wrapText="1"/>
      <protection locked="0"/>
    </xf>
    <xf numFmtId="0" fontId="3" fillId="0" borderId="6" xfId="0" applyFont="1" applyBorder="1" applyAlignment="1" applyProtection="1">
      <alignment horizontal="center" vertical="center" wrapText="1"/>
      <protection locked="0"/>
    </xf>
    <xf numFmtId="0" fontId="11" fillId="0" borderId="19" xfId="0" applyFont="1" applyFill="1" applyBorder="1" applyAlignment="1" applyProtection="1">
      <alignment horizontal="left" vertical="center"/>
      <protection locked="0"/>
    </xf>
    <xf numFmtId="0" fontId="3" fillId="2" borderId="19" xfId="0" applyFont="1" applyFill="1" applyBorder="1" applyAlignment="1" applyProtection="1">
      <alignment horizontal="center"/>
      <protection locked="0"/>
    </xf>
    <xf numFmtId="0" fontId="11" fillId="0" borderId="0" xfId="0" applyFont="1" applyFill="1" applyBorder="1" applyAlignment="1" applyProtection="1">
      <alignment horizontal="left"/>
      <protection locked="0"/>
    </xf>
    <xf numFmtId="0" fontId="11" fillId="0" borderId="11" xfId="0" applyFont="1" applyFill="1" applyBorder="1" applyAlignment="1" applyProtection="1">
      <alignment horizontal="left"/>
      <protection locked="0"/>
    </xf>
    <xf numFmtId="0" fontId="11" fillId="0" borderId="0" xfId="0" applyFont="1" applyFill="1" applyBorder="1" applyProtection="1">
      <protection locked="0"/>
    </xf>
    <xf numFmtId="0" fontId="11" fillId="0" borderId="11" xfId="0" applyFont="1" applyFill="1" applyBorder="1" applyProtection="1">
      <protection locked="0"/>
    </xf>
    <xf numFmtId="0" fontId="3" fillId="2" borderId="5" xfId="0" applyFont="1" applyFill="1" applyBorder="1" applyAlignment="1" applyProtection="1">
      <alignment horizontal="center"/>
      <protection locked="0"/>
    </xf>
    <xf numFmtId="0" fontId="3" fillId="2" borderId="2" xfId="0" applyFont="1" applyFill="1" applyBorder="1" applyAlignment="1" applyProtection="1">
      <alignment horizontal="center"/>
      <protection locked="0"/>
    </xf>
    <xf numFmtId="0" fontId="3" fillId="2" borderId="6" xfId="0" applyFont="1" applyFill="1" applyBorder="1" applyAlignment="1" applyProtection="1">
      <alignment horizontal="center"/>
      <protection locked="0"/>
    </xf>
    <xf numFmtId="0" fontId="3" fillId="0" borderId="19" xfId="0" applyFont="1" applyFill="1" applyBorder="1" applyAlignment="1" applyProtection="1">
      <alignment horizontal="center" vertical="center" wrapText="1"/>
      <protection locked="0"/>
    </xf>
    <xf numFmtId="0" fontId="3" fillId="0" borderId="16" xfId="0" applyFont="1" applyBorder="1" applyAlignment="1" applyProtection="1">
      <alignment horizontal="center" vertical="center" wrapText="1"/>
      <protection locked="0"/>
    </xf>
    <xf numFmtId="0" fontId="3" fillId="0" borderId="18" xfId="0" applyFont="1" applyBorder="1" applyAlignment="1" applyProtection="1">
      <alignment horizontal="center" vertical="center" wrapText="1"/>
      <protection locked="0"/>
    </xf>
    <xf numFmtId="0" fontId="3" fillId="0" borderId="5" xfId="0" applyFont="1" applyFill="1" applyBorder="1" applyAlignment="1" applyProtection="1">
      <alignment horizontal="left" wrapText="1"/>
      <protection locked="0"/>
    </xf>
    <xf numFmtId="0" fontId="3" fillId="0" borderId="2" xfId="0" applyFont="1" applyFill="1" applyBorder="1" applyAlignment="1" applyProtection="1">
      <alignment horizontal="left" wrapText="1"/>
      <protection locked="0"/>
    </xf>
    <xf numFmtId="0" fontId="3" fillId="0" borderId="6" xfId="0" applyFont="1" applyFill="1" applyBorder="1" applyAlignment="1" applyProtection="1">
      <alignment horizontal="left" wrapText="1"/>
      <protection locked="0"/>
    </xf>
    <xf numFmtId="0" fontId="11" fillId="0" borderId="2" xfId="0" applyFont="1" applyBorder="1" applyAlignment="1" applyProtection="1">
      <alignment horizontal="center"/>
      <protection hidden="1"/>
    </xf>
    <xf numFmtId="0" fontId="3" fillId="0" borderId="3" xfId="0" applyFont="1" applyBorder="1" applyAlignment="1" applyProtection="1">
      <alignment horizontal="left"/>
      <protection hidden="1"/>
    </xf>
    <xf numFmtId="0" fontId="3" fillId="0" borderId="0" xfId="0" applyFont="1" applyAlignment="1" applyProtection="1">
      <alignment horizontal="center"/>
      <protection locked="0"/>
    </xf>
    <xf numFmtId="0" fontId="11" fillId="0" borderId="0" xfId="0" applyFont="1" applyFill="1" applyBorder="1" applyAlignment="1" applyProtection="1">
      <alignment horizontal="center"/>
      <protection locked="0"/>
    </xf>
    <xf numFmtId="0" fontId="11" fillId="0" borderId="3" xfId="0" applyFont="1" applyFill="1" applyBorder="1" applyAlignment="1" applyProtection="1">
      <alignment horizontal="left"/>
      <protection locked="0"/>
    </xf>
    <xf numFmtId="0" fontId="11" fillId="0" borderId="15" xfId="0" applyFont="1" applyFill="1" applyBorder="1" applyAlignment="1" applyProtection="1">
      <alignment horizontal="left"/>
      <protection locked="0"/>
    </xf>
    <xf numFmtId="0" fontId="11" fillId="0" borderId="15" xfId="0" applyFont="1" applyBorder="1" applyAlignment="1" applyProtection="1">
      <alignment horizontal="left"/>
      <protection locked="0"/>
    </xf>
    <xf numFmtId="0" fontId="11" fillId="0" borderId="0" xfId="0" applyFont="1" applyBorder="1" applyAlignment="1" applyProtection="1">
      <protection locked="0"/>
    </xf>
    <xf numFmtId="0" fontId="11" fillId="0" borderId="11" xfId="0" applyFont="1" applyBorder="1" applyAlignment="1" applyProtection="1">
      <protection locked="0"/>
    </xf>
    <xf numFmtId="0" fontId="3" fillId="3" borderId="7" xfId="0" applyFont="1" applyFill="1" applyBorder="1" applyAlignment="1" applyProtection="1">
      <alignment horizontal="center" vertical="center"/>
      <protection locked="0"/>
    </xf>
    <xf numFmtId="0" fontId="3" fillId="3" borderId="1" xfId="0" applyFont="1" applyFill="1" applyBorder="1" applyAlignment="1" applyProtection="1">
      <alignment horizontal="center" vertical="center"/>
      <protection locked="0"/>
    </xf>
    <xf numFmtId="0" fontId="3" fillId="3" borderId="29" xfId="0" applyFont="1" applyFill="1" applyBorder="1" applyAlignment="1" applyProtection="1">
      <alignment horizontal="center" vertical="center"/>
      <protection locked="0"/>
    </xf>
    <xf numFmtId="0" fontId="3" fillId="3" borderId="16" xfId="0" applyFont="1" applyFill="1" applyBorder="1" applyAlignment="1" applyProtection="1">
      <alignment horizontal="center" vertical="center" wrapText="1"/>
      <protection locked="0"/>
    </xf>
    <xf numFmtId="0" fontId="3" fillId="3" borderId="18" xfId="0" applyFont="1" applyFill="1" applyBorder="1" applyAlignment="1" applyProtection="1">
      <alignment horizontal="center" vertical="center" wrapText="1"/>
      <protection locked="0"/>
    </xf>
    <xf numFmtId="0" fontId="11" fillId="0" borderId="0" xfId="0" applyFont="1" applyAlignment="1" applyProtection="1">
      <alignment horizontal="left" vertical="center" wrapText="1"/>
      <protection locked="0"/>
    </xf>
  </cellXfs>
  <cellStyles count="77">
    <cellStyle name="Calc Currency (0)" xfId="1" xr:uid="{00000000-0005-0000-0000-000000000000}"/>
    <cellStyle name="Comma 2" xfId="2" xr:uid="{00000000-0005-0000-0000-000001000000}"/>
    <cellStyle name="Comma 2 2" xfId="3" xr:uid="{00000000-0005-0000-0000-000002000000}"/>
    <cellStyle name="Comma 2 2 2" xfId="4" xr:uid="{00000000-0005-0000-0000-000003000000}"/>
    <cellStyle name="Comma 2 3" xfId="5" xr:uid="{00000000-0005-0000-0000-000004000000}"/>
    <cellStyle name="Comma 3" xfId="6" xr:uid="{00000000-0005-0000-0000-000005000000}"/>
    <cellStyle name="Currency" xfId="7" builtinId="4"/>
    <cellStyle name="Currency 2" xfId="8" xr:uid="{00000000-0005-0000-0000-000007000000}"/>
    <cellStyle name="Currency 2 2" xfId="9" xr:uid="{00000000-0005-0000-0000-000008000000}"/>
    <cellStyle name="Currency 2 2 2" xfId="10" xr:uid="{00000000-0005-0000-0000-000009000000}"/>
    <cellStyle name="Currency 2 2 2 2" xfId="11" xr:uid="{00000000-0005-0000-0000-00000A000000}"/>
    <cellStyle name="Currency 2 2 3" xfId="12" xr:uid="{00000000-0005-0000-0000-00000B000000}"/>
    <cellStyle name="Currency 2 3" xfId="13" xr:uid="{00000000-0005-0000-0000-00000C000000}"/>
    <cellStyle name="Currency 2 3 2" xfId="14" xr:uid="{00000000-0005-0000-0000-00000D000000}"/>
    <cellStyle name="Currency 2 4" xfId="15" xr:uid="{00000000-0005-0000-0000-00000E000000}"/>
    <cellStyle name="Currency 2 4 2" xfId="16" xr:uid="{00000000-0005-0000-0000-00000F000000}"/>
    <cellStyle name="Currency 3" xfId="17" xr:uid="{00000000-0005-0000-0000-000010000000}"/>
    <cellStyle name="Currency 3 2" xfId="18" xr:uid="{00000000-0005-0000-0000-000011000000}"/>
    <cellStyle name="Currency 3 2 2" xfId="19" xr:uid="{00000000-0005-0000-0000-000012000000}"/>
    <cellStyle name="Currency 3 3" xfId="20" xr:uid="{00000000-0005-0000-0000-000013000000}"/>
    <cellStyle name="Currency 3 3 2" xfId="21" xr:uid="{00000000-0005-0000-0000-000014000000}"/>
    <cellStyle name="Currency 4" xfId="22" xr:uid="{00000000-0005-0000-0000-000015000000}"/>
    <cellStyle name="Currency 4 2" xfId="23" xr:uid="{00000000-0005-0000-0000-000016000000}"/>
    <cellStyle name="Currency 5" xfId="24" xr:uid="{00000000-0005-0000-0000-000017000000}"/>
    <cellStyle name="Currency 5 2" xfId="25" xr:uid="{00000000-0005-0000-0000-000018000000}"/>
    <cellStyle name="Currency 6" xfId="26" xr:uid="{00000000-0005-0000-0000-000019000000}"/>
    <cellStyle name="Currency 6 2" xfId="27" xr:uid="{00000000-0005-0000-0000-00001A000000}"/>
    <cellStyle name="Currency 7" xfId="28" xr:uid="{00000000-0005-0000-0000-00001B000000}"/>
    <cellStyle name="Currency 7 2" xfId="29" xr:uid="{00000000-0005-0000-0000-00001C000000}"/>
    <cellStyle name="Currency 8" xfId="30" xr:uid="{00000000-0005-0000-0000-00001D000000}"/>
    <cellStyle name="Currency 8 2" xfId="31" xr:uid="{00000000-0005-0000-0000-00001E000000}"/>
    <cellStyle name="Header1" xfId="32" xr:uid="{00000000-0005-0000-0000-00001F000000}"/>
    <cellStyle name="Header2" xfId="33" xr:uid="{00000000-0005-0000-0000-000020000000}"/>
    <cellStyle name="Normal" xfId="0" builtinId="0"/>
    <cellStyle name="Normal 10" xfId="34" xr:uid="{00000000-0005-0000-0000-000022000000}"/>
    <cellStyle name="Normal 10 2" xfId="35" xr:uid="{00000000-0005-0000-0000-000023000000}"/>
    <cellStyle name="Normal 11" xfId="36" xr:uid="{00000000-0005-0000-0000-000024000000}"/>
    <cellStyle name="Normal 11 2" xfId="37" xr:uid="{00000000-0005-0000-0000-000025000000}"/>
    <cellStyle name="Normal 12" xfId="38" xr:uid="{00000000-0005-0000-0000-000026000000}"/>
    <cellStyle name="Normal 12 2" xfId="39" xr:uid="{00000000-0005-0000-0000-000027000000}"/>
    <cellStyle name="Normal 2" xfId="40" xr:uid="{00000000-0005-0000-0000-000028000000}"/>
    <cellStyle name="Normal 2 2" xfId="41" xr:uid="{00000000-0005-0000-0000-000029000000}"/>
    <cellStyle name="Normal 2 3" xfId="42" xr:uid="{00000000-0005-0000-0000-00002A000000}"/>
    <cellStyle name="Normal 3" xfId="43" xr:uid="{00000000-0005-0000-0000-00002B000000}"/>
    <cellStyle name="Normal 3 2" xfId="44" xr:uid="{00000000-0005-0000-0000-00002C000000}"/>
    <cellStyle name="Normal 4" xfId="45" xr:uid="{00000000-0005-0000-0000-00002D000000}"/>
    <cellStyle name="Normal 4 2" xfId="46" xr:uid="{00000000-0005-0000-0000-00002E000000}"/>
    <cellStyle name="Normal 4 2 2" xfId="47" xr:uid="{00000000-0005-0000-0000-00002F000000}"/>
    <cellStyle name="Normal 4 3" xfId="48" xr:uid="{00000000-0005-0000-0000-000030000000}"/>
    <cellStyle name="Normal 4 3 2" xfId="49" xr:uid="{00000000-0005-0000-0000-000031000000}"/>
    <cellStyle name="Normal 4 4" xfId="50" xr:uid="{00000000-0005-0000-0000-000032000000}"/>
    <cellStyle name="Normal 4 4 2" xfId="51" xr:uid="{00000000-0005-0000-0000-000033000000}"/>
    <cellStyle name="Normal 5" xfId="52" xr:uid="{00000000-0005-0000-0000-000034000000}"/>
    <cellStyle name="Normal 6" xfId="53" xr:uid="{00000000-0005-0000-0000-000035000000}"/>
    <cellStyle name="Normal 6 2" xfId="54" xr:uid="{00000000-0005-0000-0000-000036000000}"/>
    <cellStyle name="Normal 7" xfId="55" xr:uid="{00000000-0005-0000-0000-000037000000}"/>
    <cellStyle name="Normal 7 2" xfId="56" xr:uid="{00000000-0005-0000-0000-000038000000}"/>
    <cellStyle name="Normal 8" xfId="57" xr:uid="{00000000-0005-0000-0000-000039000000}"/>
    <cellStyle name="Normal 9" xfId="58" xr:uid="{00000000-0005-0000-0000-00003A000000}"/>
    <cellStyle name="Normal 9 2" xfId="59" xr:uid="{00000000-0005-0000-0000-00003B000000}"/>
    <cellStyle name="Percent" xfId="60" builtinId="5"/>
    <cellStyle name="Percent 2" xfId="61" xr:uid="{00000000-0005-0000-0000-00003D000000}"/>
    <cellStyle name="Percent 2 2" xfId="62" xr:uid="{00000000-0005-0000-0000-00003E000000}"/>
    <cellStyle name="Percent 2 2 2" xfId="63" xr:uid="{00000000-0005-0000-0000-00003F000000}"/>
    <cellStyle name="Percent 2 3" xfId="64" xr:uid="{00000000-0005-0000-0000-000040000000}"/>
    <cellStyle name="Percent 2 3 2" xfId="65" xr:uid="{00000000-0005-0000-0000-000041000000}"/>
    <cellStyle name="Percent 2 4" xfId="66" xr:uid="{00000000-0005-0000-0000-000042000000}"/>
    <cellStyle name="Percent 3" xfId="67" xr:uid="{00000000-0005-0000-0000-000043000000}"/>
    <cellStyle name="Percent 3 2" xfId="68" xr:uid="{00000000-0005-0000-0000-000044000000}"/>
    <cellStyle name="Percent 3 2 2" xfId="69" xr:uid="{00000000-0005-0000-0000-000045000000}"/>
    <cellStyle name="Percent 3 3" xfId="70" xr:uid="{00000000-0005-0000-0000-000046000000}"/>
    <cellStyle name="Percent 3 3 2" xfId="71" xr:uid="{00000000-0005-0000-0000-000047000000}"/>
    <cellStyle name="Percent 3 4" xfId="72" xr:uid="{00000000-0005-0000-0000-000048000000}"/>
    <cellStyle name="Percent 4" xfId="73" xr:uid="{00000000-0005-0000-0000-000049000000}"/>
    <cellStyle name="Percent 4 2" xfId="74" xr:uid="{00000000-0005-0000-0000-00004A000000}"/>
    <cellStyle name="Percent 5" xfId="75" xr:uid="{00000000-0005-0000-0000-00004B000000}"/>
    <cellStyle name="Percent 6" xfId="76" xr:uid="{00000000-0005-0000-0000-00004C000000}"/>
  </cellStyles>
  <dxfs count="8">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externalLink" Target="externalLinks/externalLink4.xml"/><Relationship Id="rId18" Type="http://schemas.openxmlformats.org/officeDocument/2006/relationships/externalLink" Target="externalLinks/externalLink9.xml"/><Relationship Id="rId26" Type="http://schemas.openxmlformats.org/officeDocument/2006/relationships/externalLink" Target="externalLinks/externalLink17.xml"/><Relationship Id="rId39" Type="http://schemas.openxmlformats.org/officeDocument/2006/relationships/externalLink" Target="externalLinks/externalLink30.xml"/><Relationship Id="rId21" Type="http://schemas.openxmlformats.org/officeDocument/2006/relationships/externalLink" Target="externalLinks/externalLink12.xml"/><Relationship Id="rId34" Type="http://schemas.openxmlformats.org/officeDocument/2006/relationships/externalLink" Target="externalLinks/externalLink25.xml"/><Relationship Id="rId42" Type="http://schemas.openxmlformats.org/officeDocument/2006/relationships/externalLink" Target="externalLinks/externalLink33.xml"/><Relationship Id="rId47" Type="http://schemas.openxmlformats.org/officeDocument/2006/relationships/theme" Target="theme/theme1.xml"/><Relationship Id="rId50" Type="http://schemas.openxmlformats.org/officeDocument/2006/relationships/calcChain" Target="calcChain.xml"/><Relationship Id="rId55" Type="http://schemas.openxmlformats.org/officeDocument/2006/relationships/customXml" Target="../customXml/item5.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externalLink" Target="externalLinks/externalLink7.xml"/><Relationship Id="rId29" Type="http://schemas.openxmlformats.org/officeDocument/2006/relationships/externalLink" Target="externalLinks/externalLink20.xml"/><Relationship Id="rId11" Type="http://schemas.openxmlformats.org/officeDocument/2006/relationships/externalLink" Target="externalLinks/externalLink2.xml"/><Relationship Id="rId24" Type="http://schemas.openxmlformats.org/officeDocument/2006/relationships/externalLink" Target="externalLinks/externalLink15.xml"/><Relationship Id="rId32" Type="http://schemas.openxmlformats.org/officeDocument/2006/relationships/externalLink" Target="externalLinks/externalLink23.xml"/><Relationship Id="rId37" Type="http://schemas.openxmlformats.org/officeDocument/2006/relationships/externalLink" Target="externalLinks/externalLink28.xml"/><Relationship Id="rId40" Type="http://schemas.openxmlformats.org/officeDocument/2006/relationships/externalLink" Target="externalLinks/externalLink31.xml"/><Relationship Id="rId45" Type="http://schemas.openxmlformats.org/officeDocument/2006/relationships/externalLink" Target="externalLinks/externalLink36.xml"/><Relationship Id="rId53" Type="http://schemas.openxmlformats.org/officeDocument/2006/relationships/customXml" Target="../customXml/item3.xml"/><Relationship Id="rId5" Type="http://schemas.openxmlformats.org/officeDocument/2006/relationships/worksheet" Target="worksheets/sheet5.xml"/><Relationship Id="rId10" Type="http://schemas.openxmlformats.org/officeDocument/2006/relationships/externalLink" Target="externalLinks/externalLink1.xml"/><Relationship Id="rId19" Type="http://schemas.openxmlformats.org/officeDocument/2006/relationships/externalLink" Target="externalLinks/externalLink10.xml"/><Relationship Id="rId31" Type="http://schemas.openxmlformats.org/officeDocument/2006/relationships/externalLink" Target="externalLinks/externalLink22.xml"/><Relationship Id="rId44" Type="http://schemas.openxmlformats.org/officeDocument/2006/relationships/externalLink" Target="externalLinks/externalLink35.xml"/><Relationship Id="rId52"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externalLink" Target="externalLinks/externalLink5.xml"/><Relationship Id="rId22" Type="http://schemas.openxmlformats.org/officeDocument/2006/relationships/externalLink" Target="externalLinks/externalLink13.xml"/><Relationship Id="rId27" Type="http://schemas.openxmlformats.org/officeDocument/2006/relationships/externalLink" Target="externalLinks/externalLink18.xml"/><Relationship Id="rId30" Type="http://schemas.openxmlformats.org/officeDocument/2006/relationships/externalLink" Target="externalLinks/externalLink21.xml"/><Relationship Id="rId35" Type="http://schemas.openxmlformats.org/officeDocument/2006/relationships/externalLink" Target="externalLinks/externalLink26.xml"/><Relationship Id="rId43" Type="http://schemas.openxmlformats.org/officeDocument/2006/relationships/externalLink" Target="externalLinks/externalLink34.xml"/><Relationship Id="rId48"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customXml" Target="../customXml/item1.xml"/><Relationship Id="rId3" Type="http://schemas.openxmlformats.org/officeDocument/2006/relationships/worksheet" Target="worksheets/sheet3.xml"/><Relationship Id="rId12" Type="http://schemas.openxmlformats.org/officeDocument/2006/relationships/externalLink" Target="externalLinks/externalLink3.xml"/><Relationship Id="rId17" Type="http://schemas.openxmlformats.org/officeDocument/2006/relationships/externalLink" Target="externalLinks/externalLink8.xml"/><Relationship Id="rId25" Type="http://schemas.openxmlformats.org/officeDocument/2006/relationships/externalLink" Target="externalLinks/externalLink16.xml"/><Relationship Id="rId33" Type="http://schemas.openxmlformats.org/officeDocument/2006/relationships/externalLink" Target="externalLinks/externalLink24.xml"/><Relationship Id="rId38" Type="http://schemas.openxmlformats.org/officeDocument/2006/relationships/externalLink" Target="externalLinks/externalLink29.xml"/><Relationship Id="rId46" Type="http://schemas.openxmlformats.org/officeDocument/2006/relationships/externalLink" Target="externalLinks/externalLink37.xml"/><Relationship Id="rId20" Type="http://schemas.openxmlformats.org/officeDocument/2006/relationships/externalLink" Target="externalLinks/externalLink11.xml"/><Relationship Id="rId41" Type="http://schemas.openxmlformats.org/officeDocument/2006/relationships/externalLink" Target="externalLinks/externalLink32.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externalLink" Target="externalLinks/externalLink6.xml"/><Relationship Id="rId23" Type="http://schemas.openxmlformats.org/officeDocument/2006/relationships/externalLink" Target="externalLinks/externalLink14.xml"/><Relationship Id="rId28" Type="http://schemas.openxmlformats.org/officeDocument/2006/relationships/externalLink" Target="externalLinks/externalLink19.xml"/><Relationship Id="rId36" Type="http://schemas.openxmlformats.org/officeDocument/2006/relationships/externalLink" Target="externalLinks/externalLink27.xml"/><Relationship Id="rId49" Type="http://schemas.openxmlformats.org/officeDocument/2006/relationships/sharedStrings" Target="sharedStrings.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Revenue%20&amp;%20Expenditure%20Reports%20(RER)/Merced/Merced%20FY%2007-08%20MHSA%20Revenue%20and%20Expenditure%20Report%20Confirmed%20Final%20Version.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Revenue%20&amp;%20Expenditure%20Reports%20(RER)/Merced/Merced%20FY%2006-07%20MHSA%20Revenue%20and%20Expenditure%20Report%20Confirmed%20Final%20Version.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Revenue%20&amp;%20Expenditure%20Reports%20(RER)/Mendocino/Mendocino%20FY%2007-08%20MHSA%20Revenue%20&amp;%20Expenditure%20Report%20Corrected%20Final%20Version.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Revenue%20&amp;%20Expenditure%20Reports%20(RER)/Mendocino/Mendocino%20FY%2006-07%20MHSA%20Revenue%20&amp;%20Expenditure%20Report%20Corrected%20Final%20Version.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Revenue%20&amp;%20Expenditure%20Reports%20(RER)/Marin/Marin%20FY%2007-08%20MHSA%20Revenue%20and%20Expenditure%20Report%20Confirmed%20Final%20Correct%20Version.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Revenue%20&amp;%20Expenditure%20Reports%20(RER)/Marin/Marin%20FY%2006-07%20MHSA%20Revenue%20and%20Expenditure%20Report%20Confirmed%20Final%20Version.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Revenue%20&amp;%20Expenditure%20Reports%20(RER)/Madera/Mader%20FY%2007-08%20MHSA%20Revenue%20and%20Expenditure%20Report%20Corrected%20Final%20Version.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Revenue%20&amp;%20Expenditure%20Reports%20(RER)/Madera/Madera%20FY%2006-07%20MHSA%20Revenue%20and%20Expenditure%20Report%20Corrected%20Final%20Version.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Revenue%20&amp;%20Expenditure%20Reports%20(RER)/Los%20Angeles/Los%20Angeles%20FY%2006-07%20MHSA%20Revenue%20and%20Expenditure%20Report%20Confirmed%20Final%20Version.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Revenue%20&amp;%20Expenditure%20Reports%20(RER)/Lassen/Lassen%20FY%2007-08%20MHSA%20Revenue%20and%20Expenditure%20Report%20Corrected%20Final%20Version.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Revenue%20&amp;%20Expenditure%20Reports%20(RER)/Lassen/Lassen%20FY%2006-07%20MHSA%20Revenue%20and%20Expenditure%20Report%20Corrected%20Final%20Version.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Revenue%20&amp;%20Expenditure%20Reports%20(RER)/Lake/Lake%20FY%2007-08%20MHSA%20Revenue%20and%20Expenditure%20Report%20Confirmed%20Final%20Correct%20Version.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Revenue%20&amp;%20Expenditure%20Reports%20(RER)/Kings/Kings%20FY%2007-08%20MHSA%20Revenue%20and%20Expenditure%20Report%20Confirmed%20Final%20Correct%20Version.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Revenue%20&amp;%20Expenditure%20Reports%20(RER)/Kings/Kings%20FY%2006%2007%20MHSA%20Revenue%20and%20Expenditure%20Report%20Confirmed%20Final%20Version.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Revenue%20&amp;%20Expenditure%20Reports%20(RER)/Kern/Kern%20FY%2007-08%20MHSA%20Revenue%20and%20Expenditure%20Report%20Confirmed%20Final%20Correct%20Version.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Revenue%20&amp;%20Expenditure%20Reports%20(RER)/Kern/Kern%20FY%2006-07%20MHSA%20Revenue%20and%20Expenditure%20Report%20Corrected%20Final%20Version.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Revenue%20&amp;%20Expenditure%20Reports%20(RER)/Inyo/Inyo%20FY%2007-08%20MHSA%20Revenue%20and%20Expenditure%20Report_Final%20Final%20031610.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Revenue%20&amp;%20Expenditure%20Reports%20(RER)/Inyo/Inyo%20FY%2006-07%20MHSA%20Revenue%20and%20Expenditure%20Report%20Corrected%20Final%20Version.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Revenue%20&amp;%20Expenditure%20Reports%20(RER)/Imperial/Imperial%20FY%2007-08%20MHSA%20Revenue%20and%20Expenditure%20Report%20Confirmed%20Final%20Correct%20Version.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Revenue%20&amp;%20Expenditure%20Reports%20(RER)/Imperial/Imperial%20FY%2006-07%20MHSA%20Revenue%20and%20Expenditure%20Report%20Confirmed%20Final%20Version.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Revenue%20&amp;%20Expenditure%20Reports%20(RER)/Humboldt/Humboldt%20FY%2007-08%20MHSA%20Revenue%20and%20Expenditure%20Report%20Confirmed%20Final%20Version.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Revenue%20&amp;%20Expenditure%20Reports%20(RER)/Humboldt/Humboldt%20FY%2006-07%20MHSA%20Revenue%20and%20Expenditure%20Report%20Confirmed%20Final%20Version.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Revenue%20&amp;%20Expenditure%20Reports%20(RER)/Glenn/Glenn%20FY%2007-08%20MHSA%20Revenue%20and%20Expenditure%20Report%20Confirmed%20Final%20Correct%20Version.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Revenue%20&amp;%20Expenditure%20Reports%20(RER)/Glenn/Glenn%20FY%2006-07%20MHSA%20Revenue%20andExpenditure%20Report%20Corrected%20Final%20Version.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Revenue%20&amp;%20Expenditure%20Reports%20(RER)/Fresno/Fresno%20FY%2007-08%20MHSA%20Revenue%20and%20Expenditure%20Report%20Confirmed%20Final%20Version.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Revenue%20&amp;%20Expenditure%20Reports%20(RER)/Fresno/Fresno%20FY%2006-07%20MHSA%20Revenue%20and%20Expenditure%20Report%20Confirmed%20Final%20Version.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Revenue%20&amp;%20Expenditure%20Reports%20(RER)/El%20Dorado/El%20Dorado/El%20Dorado%20FY%2007-08%20MHSA%20Revenue%20and%20Expenditure%20Report%20Confirmed%20Final%20Correct%20Version.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Revenue%20&amp;%20Expenditure%20Reports%20(RER)/El%20Dorado/El%20Dorado/El%20Dorado%20FY%2006-07%20MHSA%20Revenue%20and%20Expenditure%20Report%20Confirmed%20Final%20Version.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Revenue%20&amp;%20Expenditure%20Reports%20(RER)/Del%20Norte/Del%20Norte%20FY%2007-08%20MHSA%20Revenue%20and%20Expenditure%20Report%20Confirmed%20Final%20Correct%20Version.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file:///N:\NDMC\SOC_DDO\MHSA%20RERs\Revenue%20&amp;%20Expenditure%20Reports%20(RER)\Del%20Norte\Del%20Norte%20FY%2006-07%20MHSA%20Revenue%20and%20Expenditure%20Report%20Confirmed%20Final%20Version.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Revenue%20&amp;%20Expenditure%20Reports%20(RER)/Colusa/Colusa%20FY%2007-08%20MHSA%20Revenue%20and%20Expenditure%20Report%20Confirmed%20Final%20Correct%20Version.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Revenue%20&amp;%20Expenditure%20Reports%20(RER)/Colusa/Colusa%20FY%2006-07%20MHSA%20Revenue%20and%20Expenditure%20Report%20Confirmed%20Final%20Version.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Revenue%20&amp;%20Expenditure%20Reports%20(RER)/Butte/Butte%20FY%2007-08%20MHSA%20Revenue%20and%20Expenditure%20Report%20Confirmed%20Final%20Correct%20Version.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Revenue%20&amp;%20Expenditure%20Reports%20(RER)/Butte/Butte%20FY%2006-07%20MHSA%20Revenue%20and%20Expenditure%20Report%20Confirmed%20Final%20Version.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Revenue%20&amp;%20Expenditure%20Reports%20(RER)/Berkeley%20City/Berkeley%20City%20FY%2007-08%20MHSA%20Revenue%20and%20Expenditure%20Report%20Confirmed%20Final%20Correct%20Version.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Revenue%20&amp;%20Expenditure%20Reports%20(RER)/Berkeley%20City/Berkeley%20City%20FY%2006-07%20MHSA%20Revenue%20and%20Expenditure%20Report%20Confirmed%20Final%20Version.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Revenue%20&amp;%20Expenditure%20Reports%20(RER)/Amador/Amador%20FY%2007-08%20MHSA%20Revenue%20and%20Expenditure%20Report%20Confirmed%20Final%20Correct%20Version.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WP 1"/>
      <sheetName val="CSS WP 2"/>
      <sheetName val="CSS WP 3"/>
      <sheetName val="CSS WP 4"/>
      <sheetName val="CSS WP 5"/>
      <sheetName val="CSS WP 6"/>
      <sheetName val="CSS WP Summary"/>
      <sheetName val="CSS Summary"/>
      <sheetName val="PEI Planning"/>
      <sheetName val="WET Summary"/>
      <sheetName val="CPP"/>
      <sheetName val="County Summary"/>
      <sheetName val="Unspent"/>
    </sheetNames>
    <sheetDataSet>
      <sheetData sheetId="0"/>
      <sheetData sheetId="1">
        <row r="3">
          <cell r="D3" t="str">
            <v>CARE</v>
          </cell>
        </row>
      </sheetData>
      <sheetData sheetId="2">
        <row r="3">
          <cell r="D3" t="str">
            <v>Wellness Center</v>
          </cell>
        </row>
      </sheetData>
      <sheetData sheetId="3">
        <row r="3">
          <cell r="D3" t="str">
            <v>OASOC</v>
          </cell>
        </row>
      </sheetData>
      <sheetData sheetId="4">
        <row r="3">
          <cell r="D3" t="str">
            <v>SEACAP</v>
          </cell>
        </row>
      </sheetData>
      <sheetData sheetId="5">
        <row r="3">
          <cell r="D3" t="str">
            <v>COPE</v>
          </cell>
        </row>
      </sheetData>
      <sheetData sheetId="6"/>
      <sheetData sheetId="7"/>
      <sheetData sheetId="8"/>
      <sheetData sheetId="9"/>
      <sheetData sheetId="10"/>
      <sheetData sheetId="11"/>
      <sheetData sheetId="12"/>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Pgm 1"/>
      <sheetName val="CSS Pgm 2"/>
      <sheetName val="CSS Pgm 3"/>
      <sheetName val="CSS Pgm 4"/>
      <sheetName val="CSS Pgm 5"/>
      <sheetName val="CSS Pgm 6"/>
      <sheetName val="CSS Pgm Summary"/>
      <sheetName val="CSS Summary"/>
      <sheetName val="WET Planning"/>
      <sheetName val="CPP"/>
      <sheetName val="County Summary"/>
      <sheetName val="Unspent"/>
      <sheetName val="CSS 1 Time"/>
      <sheetName val="CSS Crosswalk"/>
    </sheetNames>
    <sheetDataSet>
      <sheetData sheetId="0"/>
      <sheetData sheetId="1">
        <row r="3">
          <cell r="D3" t="str">
            <v>CARE</v>
          </cell>
        </row>
      </sheetData>
      <sheetData sheetId="2">
        <row r="3">
          <cell r="D3" t="str">
            <v>Wellness Center</v>
          </cell>
        </row>
      </sheetData>
      <sheetData sheetId="3">
        <row r="3">
          <cell r="D3" t="str">
            <v>OASOC</v>
          </cell>
        </row>
      </sheetData>
      <sheetData sheetId="4">
        <row r="3">
          <cell r="D3" t="str">
            <v>SEACAP</v>
          </cell>
        </row>
      </sheetData>
      <sheetData sheetId="5">
        <row r="3">
          <cell r="D3" t="str">
            <v>COPE</v>
          </cell>
        </row>
      </sheetData>
      <sheetData sheetId="6"/>
      <sheetData sheetId="7"/>
      <sheetData sheetId="8"/>
      <sheetData sheetId="9"/>
      <sheetData sheetId="10"/>
      <sheetData sheetId="11"/>
      <sheetData sheetId="12"/>
      <sheetData sheetId="13"/>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WP 1"/>
      <sheetName val="CSS WP 2"/>
      <sheetName val="CSS WP 3"/>
      <sheetName val="CSS WP 4"/>
      <sheetName val="CSS WP 5"/>
      <sheetName val="CSS WP 6"/>
      <sheetName val="CSS WP 7"/>
      <sheetName val="CSS WP 8"/>
      <sheetName val="CSS WP 9"/>
      <sheetName val="CSS WP 10"/>
      <sheetName val="CSS WP 11"/>
      <sheetName val="CSS WP 12"/>
      <sheetName val="CSS WP 13"/>
      <sheetName val="CSS WP 14"/>
      <sheetName val="CSS WP 15"/>
      <sheetName val="CSS WP 16"/>
      <sheetName val="CSS WP 17"/>
      <sheetName val="CSS WP 18"/>
      <sheetName val="CSS WP 19"/>
      <sheetName val="CSS WP 20"/>
      <sheetName val="CSS WP 21"/>
      <sheetName val="CSS WP 22"/>
      <sheetName val="CSS WP 23"/>
      <sheetName val="CSS WP 24"/>
      <sheetName val="CSS WP 25"/>
      <sheetName val="CSS WP Summary"/>
      <sheetName val="CSS Summary"/>
      <sheetName val="PEI Planning"/>
      <sheetName val="WET Summary"/>
      <sheetName val="CPP"/>
      <sheetName val="County Summary"/>
      <sheetName val="Unspent"/>
    </sheetNames>
    <sheetDataSet>
      <sheetData sheetId="0"/>
      <sheetData sheetId="1">
        <row r="3">
          <cell r="D3" t="str">
            <v>Children &amp; Families</v>
          </cell>
        </row>
      </sheetData>
      <sheetData sheetId="2">
        <row r="3">
          <cell r="D3" t="str">
            <v>Transitional Age Youth</v>
          </cell>
        </row>
      </sheetData>
      <sheetData sheetId="3">
        <row r="3">
          <cell r="D3" t="str">
            <v>Adult System of Care</v>
          </cell>
        </row>
      </sheetData>
      <sheetData sheetId="4">
        <row r="3">
          <cell r="D3" t="str">
            <v>Older Adult System of Care</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Pgm 1"/>
      <sheetName val="CSS Pgm 2"/>
      <sheetName val="CSS Pgm 3"/>
      <sheetName val="CSS Pgm 4"/>
      <sheetName val="CSS Pgm 5"/>
      <sheetName val="CSS Pgm 6"/>
      <sheetName val="CSS Pgm 7"/>
      <sheetName val="CSS Pgm 8"/>
      <sheetName val="CSS Pgm 9"/>
      <sheetName val="CSS Pgm 10"/>
      <sheetName val="CSS Pgm 11"/>
      <sheetName val="CSS Pgm 12"/>
      <sheetName val="CSS Pgm 13"/>
      <sheetName val="CSS Pgm 14"/>
      <sheetName val="CSS Pgm 15"/>
      <sheetName val="CSS Pgm Summary"/>
      <sheetName val="CSS Summary"/>
      <sheetName val="WET Planning"/>
      <sheetName val="CPP"/>
      <sheetName val="County Summary"/>
      <sheetName val="Unspent"/>
      <sheetName val="CSS 1 Time"/>
      <sheetName val="CSS Crosswalk"/>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WP 1"/>
      <sheetName val="CSS WP 2"/>
      <sheetName val="CSS WP 3"/>
      <sheetName val="CSS WP 4"/>
      <sheetName val="CSS WP 5"/>
      <sheetName val="CSS WP 6"/>
      <sheetName val="CSS WP 7"/>
      <sheetName val="CSS WP 8"/>
      <sheetName val="CSS WP 9"/>
      <sheetName val="CSS WP 10"/>
      <sheetName val="CSS WP 11"/>
      <sheetName val="CSS WP 12"/>
      <sheetName val="CSS WP 13"/>
      <sheetName val="CSS WP 14"/>
      <sheetName val="CSS WP 15"/>
      <sheetName val="CSS WP 16"/>
      <sheetName val="CSS WP 17"/>
      <sheetName val="CSS WP 18"/>
      <sheetName val="CSS WP 19"/>
      <sheetName val="CSS WP 20"/>
      <sheetName val="CSS WP 21"/>
      <sheetName val="CSS WP 22"/>
      <sheetName val="CSS WP 23"/>
      <sheetName val="CSS WP 24"/>
      <sheetName val="CSS WP 25"/>
      <sheetName val="CSS WP Summary"/>
      <sheetName val="CSS Summary"/>
      <sheetName val="PEI Planning"/>
      <sheetName val="WET Summary"/>
      <sheetName val="CPP"/>
      <sheetName val="County Summary"/>
      <sheetName val="Unspent"/>
    </sheetNames>
    <sheetDataSet>
      <sheetData sheetId="0"/>
      <sheetData sheetId="1">
        <row r="3">
          <cell r="D3" t="str">
            <v>FSP 02 - TAY</v>
          </cell>
        </row>
      </sheetData>
      <sheetData sheetId="2">
        <row r="3">
          <cell r="D3" t="str">
            <v>FSP 03 - STAR</v>
          </cell>
        </row>
      </sheetData>
      <sheetData sheetId="3">
        <row r="3">
          <cell r="D3" t="str">
            <v>FSP 04 - HOPE</v>
          </cell>
        </row>
      </sheetData>
      <sheetData sheetId="4">
        <row r="3">
          <cell r="D3" t="str">
            <v>SDOE 01 - ERC Expansion</v>
          </cell>
        </row>
      </sheetData>
      <sheetData sheetId="5">
        <row r="3">
          <cell r="D3" t="str">
            <v>SDOE 02 - Vietnamese Exp.</v>
          </cell>
        </row>
      </sheetData>
      <sheetData sheetId="6">
        <row r="3">
          <cell r="D3" t="str">
            <v>SDOE 04 SMSS</v>
          </cell>
        </row>
      </sheetData>
      <sheetData sheetId="7">
        <row r="3">
          <cell r="D3" t="str">
            <v>SDOE 05 - H&amp;W Campus</v>
          </cell>
        </row>
      </sheetData>
      <sheetData sheetId="8">
        <row r="3">
          <cell r="D3" t="str">
            <v>SDOE 07 - ASOC</v>
          </cell>
        </row>
      </sheetData>
      <sheetData sheetId="9">
        <row r="3">
          <cell r="D3" t="str">
            <v>FSP 05 - Odyssey</v>
          </cell>
        </row>
      </sheetData>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FSP-01"/>
      <sheetName val="FSP-02"/>
      <sheetName val="FSP-03"/>
      <sheetName val="FSP-04"/>
      <sheetName val="SDOE-01"/>
      <sheetName val="SDOE-02"/>
      <sheetName val="SDOE-04"/>
      <sheetName val="CSS Pgm 8"/>
      <sheetName val="CSS Pgm 9"/>
      <sheetName val="CSS Pgm 10"/>
      <sheetName val="CSS Pgm 11"/>
      <sheetName val="CSS Pgm 12"/>
      <sheetName val="CSS Pgm 13"/>
      <sheetName val="CSS Pgm 14"/>
      <sheetName val="CSS Pgm 15"/>
      <sheetName val="CSS Pgm Summary"/>
      <sheetName val="CSS Summary"/>
      <sheetName val="WET Planning"/>
      <sheetName val="CPP"/>
      <sheetName val="County Summary"/>
      <sheetName val="Unspent"/>
      <sheetName val="CSS 1 Time"/>
      <sheetName val="CSS Crosswalk"/>
    </sheetNames>
    <sheetDataSet>
      <sheetData sheetId="0"/>
      <sheetData sheetId="1">
        <row r="3">
          <cell r="D3" t="str">
            <v>FSP-02 - TAY</v>
          </cell>
        </row>
      </sheetData>
      <sheetData sheetId="2">
        <row r="3">
          <cell r="D3" t="str">
            <v>FSP-03 - STAR</v>
          </cell>
        </row>
      </sheetData>
      <sheetData sheetId="3">
        <row r="3">
          <cell r="D3" t="str">
            <v>FSP-04 HOPE</v>
          </cell>
        </row>
      </sheetData>
      <sheetData sheetId="4">
        <row r="3">
          <cell r="D3" t="str">
            <v>SDOE-01 ERC</v>
          </cell>
        </row>
      </sheetData>
      <sheetData sheetId="5">
        <row r="3">
          <cell r="D3" t="str">
            <v>SDOE-2 Vietnam. Exp.</v>
          </cell>
        </row>
      </sheetData>
      <sheetData sheetId="6">
        <row r="3">
          <cell r="D3" t="str">
            <v>SDOE-04 SMSS</v>
          </cell>
        </row>
      </sheetData>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WP 1"/>
      <sheetName val="CSS WP 2"/>
      <sheetName val="CSS WP 3"/>
      <sheetName val="CSS WP 4"/>
      <sheetName val="CSS WP 5"/>
      <sheetName val="CSS WP 6"/>
      <sheetName val="CSS WP 7"/>
      <sheetName val="CSS WP 8"/>
      <sheetName val="CSS WP 9"/>
      <sheetName val="CSS WP 10"/>
      <sheetName val="CSS WP 11"/>
      <sheetName val="CSS WP 12"/>
      <sheetName val="CSS WP 13"/>
      <sheetName val="CSS WP 14"/>
      <sheetName val="CSS WP 15"/>
      <sheetName val="CSS WP 16"/>
      <sheetName val="CSS WP 17"/>
      <sheetName val="CSS WP 18"/>
      <sheetName val="CSS WP 19"/>
      <sheetName val="CSS WP 20"/>
      <sheetName val="CSS WP 21"/>
      <sheetName val="CSS WP 22"/>
      <sheetName val="CSS WP 23"/>
      <sheetName val="CSS WP 24"/>
      <sheetName val="CSS WP 25"/>
      <sheetName val="CSS WP Summary"/>
      <sheetName val="CSS Summary"/>
      <sheetName val="PEI Planning"/>
      <sheetName val="WET Summary"/>
      <sheetName val="CPP"/>
      <sheetName val="County Summary"/>
      <sheetName val="Unspent"/>
    </sheetNames>
    <sheetDataSet>
      <sheetData sheetId="0"/>
      <sheetData sheetId="1">
        <row r="3">
          <cell r="D3" t="str">
            <v>TAY FSP</v>
          </cell>
        </row>
      </sheetData>
      <sheetData sheetId="2">
        <row r="3">
          <cell r="D3" t="str">
            <v>Adult FSP</v>
          </cell>
        </row>
      </sheetData>
      <sheetData sheetId="3">
        <row r="3">
          <cell r="D3" t="str">
            <v>Older Adult FSP</v>
          </cell>
        </row>
      </sheetData>
      <sheetData sheetId="4">
        <row r="3">
          <cell r="D3" t="str">
            <v>Hope House</v>
          </cell>
        </row>
      </sheetData>
      <sheetData sheetId="5">
        <row r="3">
          <cell r="D3" t="str">
            <v>Expansion</v>
          </cell>
        </row>
      </sheetData>
      <sheetData sheetId="6">
        <row r="3">
          <cell r="D3" t="str">
            <v>Supportive Services &amp; Structure</v>
          </cell>
        </row>
      </sheetData>
      <sheetData sheetId="7">
        <row r="3">
          <cell r="D3" t="str">
            <v>Unserved/Underserved</v>
          </cell>
        </row>
      </sheetData>
      <sheetData sheetId="8">
        <row r="3">
          <cell r="D3" t="str">
            <v>Administration</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Pgm 1"/>
      <sheetName val="CSS Pgm 2"/>
      <sheetName val="CSS Pgm 3"/>
      <sheetName val="CSS Pgm 4"/>
      <sheetName val="CSS Pgm 5"/>
      <sheetName val="CSS Pgm 6"/>
      <sheetName val="CSS Pgm 7"/>
      <sheetName val="CSS Pgm 8"/>
      <sheetName val="CSS Pgm 9"/>
      <sheetName val="CSS Pgm 10"/>
      <sheetName val="CSS Pgm 11"/>
      <sheetName val="CSS Pgm 12"/>
      <sheetName val="CSS Pgm 13"/>
      <sheetName val="CSS Pgm 14"/>
      <sheetName val="CSS Pgm 15"/>
      <sheetName val="CSS Pgm Summary"/>
      <sheetName val="CSS Summary"/>
      <sheetName val="WET Planning"/>
      <sheetName val="CPP"/>
      <sheetName val="County Summary"/>
      <sheetName val="Unspent"/>
      <sheetName val="CSS 1 Time"/>
      <sheetName val="CSS Crosswalk"/>
    </sheetNames>
    <sheetDataSet>
      <sheetData sheetId="0"/>
      <sheetData sheetId="1">
        <row r="3">
          <cell r="D3" t="str">
            <v>TAY FSP</v>
          </cell>
        </row>
      </sheetData>
      <sheetData sheetId="2">
        <row r="3">
          <cell r="D3" t="str">
            <v>Adult FSP</v>
          </cell>
        </row>
      </sheetData>
      <sheetData sheetId="3">
        <row r="3">
          <cell r="D3" t="str">
            <v>Older Adult FSP</v>
          </cell>
        </row>
      </sheetData>
      <sheetData sheetId="4">
        <row r="3">
          <cell r="D3" t="str">
            <v>Hope House</v>
          </cell>
        </row>
      </sheetData>
      <sheetData sheetId="5">
        <row r="3">
          <cell r="D3" t="str">
            <v>Expansion</v>
          </cell>
        </row>
      </sheetData>
      <sheetData sheetId="6">
        <row r="3">
          <cell r="D3" t="str">
            <v>Supportive Services and Structures</v>
          </cell>
        </row>
      </sheetData>
      <sheetData sheetId="7">
        <row r="3">
          <cell r="D3" t="str">
            <v>Unserved/Underserved</v>
          </cell>
        </row>
      </sheetData>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A-1 Children's FSP"/>
      <sheetName val="A-2 Children Family Support Svc"/>
      <sheetName val="A-3 Children Integrated MH_COD"/>
      <sheetName val="A-4 Children Family Crisis Svcs"/>
      <sheetName val="A-5 TAY FSP"/>
      <sheetName val="A-6 TAY Drop-in Centers"/>
      <sheetName val="A-7 TAY Housing Services"/>
      <sheetName val="A-8 Probation Services"/>
      <sheetName val="A-9 Adult FSP"/>
      <sheetName val="A-10 Adult Wellness Center"/>
      <sheetName val="A-11Adult IMD Step-Down Facilit"/>
      <sheetName val="A-12 Adult Housing Svcs Housing"/>
      <sheetName val="A-13 Adult Housing Svcs Safe Ha"/>
      <sheetName val="A-14 Adults Jail Transition_Lin"/>
      <sheetName val="A-15 Older Adult FSP"/>
      <sheetName val="A-16 OA Transformative Design"/>
      <sheetName val="A-17 OA Field-Capable Clinical"/>
      <sheetName val="A-18 OA Svcs Extenders"/>
      <sheetName val="A-19 OA Training"/>
      <sheetName val="A-20 Services Area Navigator"/>
      <sheetName val="A-21Alt.Crisis Svcs Urgent Care"/>
      <sheetName val="A-22 Alt.Crisis Svcs Countywide"/>
      <sheetName val="A-23 Alt.Crisis Svcs Res&amp;Bridg"/>
      <sheetName val="A-24Alt.Crisis Svcs EnrichedRes"/>
      <sheetName val="A-25Int.BH Information Systems"/>
      <sheetName val="A-26IT Support for MHSA Program"/>
      <sheetName val="CSS Pgm Summary"/>
      <sheetName val="CSS Summary"/>
      <sheetName val="WET Planning"/>
      <sheetName val="CPP"/>
      <sheetName val="County Summary"/>
      <sheetName val="Unspent"/>
      <sheetName val="CSS 1 Time"/>
      <sheetName val="CSS Crosswalk"/>
    </sheetNames>
    <sheetDataSet>
      <sheetData sheetId="0"/>
      <sheetData sheetId="1">
        <row r="3">
          <cell r="D3" t="str">
            <v>A-2 Children Family Support Services</v>
          </cell>
        </row>
      </sheetData>
      <sheetData sheetId="2">
        <row r="3">
          <cell r="D3" t="str">
            <v>A-3 Children Integrated MH/COD Services</v>
          </cell>
        </row>
      </sheetData>
      <sheetData sheetId="3">
        <row r="3">
          <cell r="D3" t="str">
            <v>A-4 Children Family Crisis Services - Respite Care</v>
          </cell>
        </row>
      </sheetData>
      <sheetData sheetId="4">
        <row r="3">
          <cell r="D3" t="str">
            <v>A-5 TAY FSP</v>
          </cell>
        </row>
      </sheetData>
      <sheetData sheetId="5">
        <row r="3">
          <cell r="D3" t="str">
            <v>A-6 TAY Drop-in Centers</v>
          </cell>
        </row>
      </sheetData>
      <sheetData sheetId="6">
        <row r="3">
          <cell r="D3" t="str">
            <v>A-7 TAY Housing Services</v>
          </cell>
        </row>
      </sheetData>
      <sheetData sheetId="7">
        <row r="3">
          <cell r="D3" t="str">
            <v>A-8 Probation Services</v>
          </cell>
        </row>
      </sheetData>
      <sheetData sheetId="8">
        <row r="3">
          <cell r="D3" t="str">
            <v>A-9 Adult FSP</v>
          </cell>
        </row>
      </sheetData>
      <sheetData sheetId="9">
        <row r="3">
          <cell r="D3" t="str">
            <v>A-10 Adult Wellness / Client-Run Centers</v>
          </cell>
        </row>
      </sheetData>
      <sheetData sheetId="10">
        <row r="3">
          <cell r="D3" t="str">
            <v>A-11 Adult IMD Step-Down Facilities</v>
          </cell>
        </row>
      </sheetData>
      <sheetData sheetId="11">
        <row r="3">
          <cell r="D3" t="str">
            <v>A-12 Adult Housing Services Housing Specialists</v>
          </cell>
        </row>
      </sheetData>
      <sheetData sheetId="12">
        <row r="3">
          <cell r="D3" t="str">
            <v>A-13 Adult Housing Services Safe Havens</v>
          </cell>
        </row>
      </sheetData>
      <sheetData sheetId="13">
        <row r="3">
          <cell r="D3" t="str">
            <v>A-14 Adults Jail Transition / Linkage Services</v>
          </cell>
        </row>
      </sheetData>
      <sheetData sheetId="14">
        <row r="3">
          <cell r="D3" t="str">
            <v>A-15 Older Adult FSP</v>
          </cell>
        </row>
      </sheetData>
      <sheetData sheetId="15">
        <row r="3">
          <cell r="D3" t="str">
            <v>A-16 Older Adult Transformative Design Team</v>
          </cell>
        </row>
      </sheetData>
      <sheetData sheetId="16">
        <row r="3">
          <cell r="D3" t="str">
            <v>A-17 Older Adult Field-Capable Clinical Services</v>
          </cell>
        </row>
      </sheetData>
      <sheetData sheetId="17">
        <row r="3">
          <cell r="D3" t="str">
            <v>A-18 Older Adult Services Extenders</v>
          </cell>
        </row>
      </sheetData>
      <sheetData sheetId="18">
        <row r="3">
          <cell r="D3" t="str">
            <v>A-19 Older Adult Training</v>
          </cell>
        </row>
      </sheetData>
      <sheetData sheetId="19">
        <row r="3">
          <cell r="D3" t="str">
            <v>A-20 Services Area Navigator Teams</v>
          </cell>
        </row>
      </sheetData>
      <sheetData sheetId="20">
        <row r="3">
          <cell r="D3" t="str">
            <v>A-21 Alt. Crisis Services Urgent Care Centers</v>
          </cell>
        </row>
      </sheetData>
      <sheetData sheetId="21">
        <row r="3">
          <cell r="D3" t="str">
            <v>A-22 Alt. Crisis Services Countywide Resource Man.</v>
          </cell>
        </row>
      </sheetData>
      <sheetData sheetId="22">
        <row r="3">
          <cell r="D3" t="str">
            <v>A-23 Alt. Crisis Services Res. &amp; Bridging Services</v>
          </cell>
        </row>
      </sheetData>
      <sheetData sheetId="23">
        <row r="3">
          <cell r="D3" t="str">
            <v>A-24 Alt. Crisis Services Enriched Res. Services</v>
          </cell>
        </row>
      </sheetData>
      <sheetData sheetId="24">
        <row r="3">
          <cell r="D3" t="str">
            <v>A-25 Int. BH Information Systems</v>
          </cell>
        </row>
      </sheetData>
      <sheetData sheetId="25">
        <row r="3">
          <cell r="D3" t="str">
            <v>A-26 IT Support for MHSA Program Implementation</v>
          </cell>
        </row>
      </sheetData>
      <sheetData sheetId="26"/>
      <sheetData sheetId="27"/>
      <sheetData sheetId="28"/>
      <sheetData sheetId="29"/>
      <sheetData sheetId="30"/>
      <sheetData sheetId="31"/>
      <sheetData sheetId="32"/>
      <sheetData sheetId="33"/>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WP 1"/>
      <sheetName val="CSS WP 2"/>
      <sheetName val="CSS WP 3"/>
      <sheetName val="CSS WP 4"/>
      <sheetName val="CSS WP 5"/>
      <sheetName val="CSS WP 6"/>
      <sheetName val="CSS WP 7"/>
      <sheetName val="CSS WP 8"/>
      <sheetName val="CSS WP 9"/>
      <sheetName val="CSS WP 10"/>
      <sheetName val="CSS WP 11"/>
      <sheetName val="CSS WP 12"/>
      <sheetName val="CSS WP 13"/>
      <sheetName val="CSS WP 14"/>
      <sheetName val="CSS WP 15"/>
      <sheetName val="CSS WP 16"/>
      <sheetName val="CSS WP 17"/>
      <sheetName val="CSS WP 18"/>
      <sheetName val="CSS WP 19"/>
      <sheetName val="CSS WP 20"/>
      <sheetName val="CSS WP 21"/>
      <sheetName val="CSS WP 22"/>
      <sheetName val="CSS WP 23"/>
      <sheetName val="CSS WP 24"/>
      <sheetName val="CSS WP 25"/>
      <sheetName val="CSS WP Summary"/>
      <sheetName val="CSS Summary"/>
      <sheetName val="PEI Planning"/>
      <sheetName val="WET Summary"/>
      <sheetName val="CPP"/>
      <sheetName val="County Summary"/>
      <sheetName val="Unspent"/>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GCO.06"/>
      <sheetName val="C&amp;YS.06"/>
      <sheetName val="C&amp;FSP.06"/>
      <sheetName val="ShareCare"/>
      <sheetName val="CSS Pgm 5"/>
      <sheetName val="CSS Pgm 6"/>
      <sheetName val="CSS Pgm 7"/>
      <sheetName val="CSS Pgm 8"/>
      <sheetName val="CSS Pgm 9"/>
      <sheetName val="CSS Pgm 10"/>
      <sheetName val="CSS Pgm 11"/>
      <sheetName val="CSS Pgm 12"/>
      <sheetName val="CSS Pgm 13"/>
      <sheetName val="CSS Pgm 14"/>
      <sheetName val="CSS Pgm 15"/>
      <sheetName val="CSS Pgm Summary"/>
      <sheetName val="CSS Summary"/>
      <sheetName val="WET Planning"/>
      <sheetName val="CPP"/>
      <sheetName val="County Summary"/>
      <sheetName val="Unspent"/>
      <sheetName val="CSS 1 Time"/>
      <sheetName val="CSS Crosswalk"/>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WP 1"/>
      <sheetName val="CSS WP 2"/>
      <sheetName val="CSS WP 3"/>
      <sheetName val="CSS WP Summary"/>
      <sheetName val="CSS Summary"/>
      <sheetName val="PEI Planning"/>
      <sheetName val="WET Summary"/>
      <sheetName val="CPP"/>
      <sheetName val="County Summary"/>
      <sheetName val="Unspent"/>
    </sheetNames>
    <sheetDataSet>
      <sheetData sheetId="0"/>
      <sheetData sheetId="1">
        <row r="3">
          <cell r="D3" t="str">
            <v>STAR</v>
          </cell>
        </row>
      </sheetData>
      <sheetData sheetId="2">
        <row r="3">
          <cell r="D3" t="str">
            <v>O&amp;E</v>
          </cell>
        </row>
      </sheetData>
      <sheetData sheetId="3"/>
      <sheetData sheetId="4"/>
      <sheetData sheetId="5"/>
      <sheetData sheetId="6"/>
      <sheetData sheetId="7"/>
      <sheetData sheetId="8"/>
      <sheetData sheetId="9"/>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WP 1"/>
      <sheetName val="CSS WP 2"/>
      <sheetName val="CSS WP 3"/>
      <sheetName val="CSS WP 4"/>
      <sheetName val="CSS WP 5"/>
      <sheetName val="CSS WP 6"/>
      <sheetName val="CSS WP 7"/>
      <sheetName val="CSS WP 8"/>
      <sheetName val="CSS WP 9"/>
      <sheetName val="CSS WP 10"/>
      <sheetName val="CSS WP 11"/>
      <sheetName val="CSS WP 12"/>
      <sheetName val="CSS WP 13"/>
      <sheetName val="CSS WP 14"/>
      <sheetName val="CSS WP 15"/>
      <sheetName val="CSS WP 16"/>
      <sheetName val="CSS WP 17"/>
      <sheetName val="CSS WP 18"/>
      <sheetName val="CSS WP 19"/>
      <sheetName val="CSS WP 20"/>
      <sheetName val="CSS WP 21"/>
      <sheetName val="CSS WP 22"/>
      <sheetName val="CSS WP 23"/>
      <sheetName val="CSS WP 24"/>
      <sheetName val="CSS WP 25"/>
      <sheetName val="CSS WP Summary"/>
      <sheetName val="CSS Summary"/>
      <sheetName val="PEI Planning"/>
      <sheetName val="WET Summary"/>
      <sheetName val="CPP"/>
      <sheetName val="County Summary"/>
      <sheetName val="Unspent"/>
    </sheetNames>
    <sheetDataSet>
      <sheetData sheetId="0"/>
      <sheetData sheetId="1">
        <row r="3">
          <cell r="D3" t="str">
            <v>FSP#2 Adult/Older Adult</v>
          </cell>
        </row>
      </sheetData>
      <sheetData sheetId="2">
        <row r="3">
          <cell r="D3" t="str">
            <v>SD#1 ECHO</v>
          </cell>
        </row>
      </sheetData>
      <sheetData sheetId="3">
        <row r="3">
          <cell r="D3" t="str">
            <v>SD#2 FRC Expansion</v>
          </cell>
        </row>
      </sheetData>
      <sheetData sheetId="4">
        <row r="3">
          <cell r="D3" t="str">
            <v>SD#3 MCOT</v>
          </cell>
        </row>
      </sheetData>
      <sheetData sheetId="5">
        <row r="3">
          <cell r="D3" t="str">
            <v>OE&amp;E #1 SAFE</v>
          </cell>
        </row>
      </sheetData>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Pgm 1"/>
      <sheetName val="CSS Pgm 2"/>
      <sheetName val="CSS Pgm 3"/>
      <sheetName val="CSS Pgm 4"/>
      <sheetName val="CSS Pgm 5"/>
      <sheetName val="CSS Pgm 6"/>
      <sheetName val="CSS Pgm 7"/>
      <sheetName val="CSS Pgm 8"/>
      <sheetName val="CSS Pgm 9"/>
      <sheetName val="CSS Pgm 10"/>
      <sheetName val="CSS Pgm 11"/>
      <sheetName val="CSS Pgm 12"/>
      <sheetName val="CSS Pgm 13"/>
      <sheetName val="CSS Pgm 14"/>
      <sheetName val="CSS Pgm 15"/>
      <sheetName val="CSS Pgm Summary"/>
      <sheetName val="CSS Summary"/>
      <sheetName val="WET Planning"/>
      <sheetName val="CPP"/>
      <sheetName val="County Summary"/>
      <sheetName val="Unspent"/>
      <sheetName val="CSS 1 Time"/>
      <sheetName val="CSS Crosswalk"/>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WP 1"/>
      <sheetName val="CSS WP 2"/>
      <sheetName val="CSS WP 3"/>
      <sheetName val="CSS WP 4"/>
      <sheetName val="CSS WP 5"/>
      <sheetName val="CSS WP 6"/>
      <sheetName val="CSS WP 7"/>
      <sheetName val="CSS WP 8"/>
      <sheetName val="CSS WP 9"/>
      <sheetName val="CSS WP 10"/>
      <sheetName val="CSS WP 11"/>
      <sheetName val="CSS WP 12"/>
      <sheetName val="CSS WP 13"/>
      <sheetName val="CSS WP 14"/>
      <sheetName val="CSS WP 15"/>
      <sheetName val="CSS WP 16"/>
      <sheetName val="CSS WP 17"/>
      <sheetName val="CSS WP 18"/>
      <sheetName val="CSS WP 19"/>
      <sheetName val="CSS WP 20"/>
      <sheetName val="CSS WP 21"/>
      <sheetName val="CSS WP 22"/>
      <sheetName val="CSS WP 23"/>
      <sheetName val="CSS WP 24"/>
      <sheetName val="CSS WP 25"/>
      <sheetName val="CSS WP Summary"/>
      <sheetName val="CSS Summary"/>
      <sheetName val="PEI Planning"/>
      <sheetName val="WET Summary"/>
      <sheetName val="CPP"/>
      <sheetName val="County Summary"/>
      <sheetName val="Unspent"/>
    </sheetNames>
    <sheetDataSet>
      <sheetData sheetId="0"/>
      <sheetData sheetId="1">
        <row r="3">
          <cell r="D3" t="str">
            <v>Adult Transition</v>
          </cell>
        </row>
      </sheetData>
      <sheetData sheetId="2">
        <row r="3">
          <cell r="D3" t="str">
            <v>TAY</v>
          </cell>
        </row>
      </sheetData>
      <sheetData sheetId="3">
        <row r="3">
          <cell r="D3" t="str">
            <v>Youth Mist</v>
          </cell>
        </row>
      </sheetData>
      <sheetData sheetId="4">
        <row r="3">
          <cell r="D3" t="str">
            <v>WISE</v>
          </cell>
        </row>
      </sheetData>
      <sheetData sheetId="5">
        <row r="3">
          <cell r="D3" t="str">
            <v>Mobile Brief Services</v>
          </cell>
        </row>
      </sheetData>
      <sheetData sheetId="6">
        <row r="3">
          <cell r="D3" t="str">
            <v>Recovery Supports Admin</v>
          </cell>
        </row>
      </sheetData>
      <sheetData sheetId="7">
        <row r="3">
          <cell r="D3" t="str">
            <v>Housing Development</v>
          </cell>
        </row>
      </sheetData>
      <sheetData sheetId="8">
        <row r="3">
          <cell r="D3" t="str">
            <v>Youth Wraparound</v>
          </cell>
        </row>
      </sheetData>
      <sheetData sheetId="9">
        <row r="3">
          <cell r="D3" t="str">
            <v>Adult Wraparound</v>
          </cell>
        </row>
      </sheetData>
      <sheetData sheetId="10">
        <row r="3">
          <cell r="D3" t="str">
            <v>Program Development</v>
          </cell>
        </row>
      </sheetData>
      <sheetData sheetId="11">
        <row r="3">
          <cell r="D3" t="str">
            <v>CCISC</v>
          </cell>
        </row>
      </sheetData>
      <sheetData sheetId="12">
        <row r="3">
          <cell r="D3" t="str">
            <v>Access to Care</v>
          </cell>
        </row>
      </sheetData>
      <sheetData sheetId="13">
        <row r="3">
          <cell r="D3" t="str">
            <v>Outreach &amp; Education</v>
          </cell>
        </row>
      </sheetData>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Pgm 1"/>
      <sheetName val="CSS Pgm 2"/>
      <sheetName val="CSS Pgm 3"/>
      <sheetName val="CSS Pgm 4"/>
      <sheetName val="CSS Pgm 5"/>
      <sheetName val="CSS Pgm 6"/>
      <sheetName val="CSS Pgm 7"/>
      <sheetName val="CSS Pgm 8"/>
      <sheetName val="CSS Pgm 9"/>
      <sheetName val="CSS Pgm 10"/>
      <sheetName val="CSS Pgm 11"/>
      <sheetName val="CSS Pgm 12"/>
      <sheetName val="CSS Pgm 13"/>
      <sheetName val="CSS Pgm 14"/>
      <sheetName val="CSS Pgm 15"/>
      <sheetName val="CSS Pgm Summary"/>
      <sheetName val="CSS Summary"/>
      <sheetName val="WET Planning"/>
      <sheetName val="CPP"/>
      <sheetName val="County Summary"/>
      <sheetName val="Unspent"/>
      <sheetName val="CSS 1 Time"/>
      <sheetName val="CSS Crosswalk"/>
    </sheetNames>
    <sheetDataSet>
      <sheetData sheetId="0"/>
      <sheetData sheetId="1">
        <row r="3">
          <cell r="D3" t="str">
            <v>Adult Transition</v>
          </cell>
        </row>
      </sheetData>
      <sheetData sheetId="2">
        <row r="3">
          <cell r="D3" t="str">
            <v xml:space="preserve">TAY </v>
          </cell>
        </row>
      </sheetData>
      <sheetData sheetId="3">
        <row r="3">
          <cell r="D3" t="str">
            <v>YOUTH MIST</v>
          </cell>
        </row>
      </sheetData>
      <sheetData sheetId="4">
        <row r="3">
          <cell r="D3" t="str">
            <v>WISE</v>
          </cell>
        </row>
      </sheetData>
      <sheetData sheetId="5">
        <row r="3">
          <cell r="D3" t="str">
            <v>Mobile Brief Services</v>
          </cell>
        </row>
      </sheetData>
      <sheetData sheetId="6">
        <row r="3">
          <cell r="D3" t="str">
            <v>Recovery Supports Admin</v>
          </cell>
        </row>
      </sheetData>
      <sheetData sheetId="7">
        <row r="3">
          <cell r="D3" t="str">
            <v>Housing Development</v>
          </cell>
        </row>
      </sheetData>
      <sheetData sheetId="8">
        <row r="3">
          <cell r="D3" t="str">
            <v>Youth Wraparound</v>
          </cell>
        </row>
      </sheetData>
      <sheetData sheetId="9">
        <row r="3">
          <cell r="D3" t="str">
            <v>Adult Wraparound</v>
          </cell>
        </row>
      </sheetData>
      <sheetData sheetId="10">
        <row r="3">
          <cell r="D3" t="str">
            <v>Program Development</v>
          </cell>
        </row>
      </sheetData>
      <sheetData sheetId="11">
        <row r="3">
          <cell r="D3" t="str">
            <v>CCISC</v>
          </cell>
        </row>
      </sheetData>
      <sheetData sheetId="12">
        <row r="3">
          <cell r="D3" t="str">
            <v>Access to Care</v>
          </cell>
        </row>
      </sheetData>
      <sheetData sheetId="13">
        <row r="3">
          <cell r="D3" t="str">
            <v>Outreach &amp; Education</v>
          </cell>
        </row>
      </sheetData>
      <sheetData sheetId="14">
        <row r="3">
          <cell r="D3" t="str">
            <v>Administration</v>
          </cell>
        </row>
      </sheetData>
      <sheetData sheetId="15"/>
      <sheetData sheetId="16"/>
      <sheetData sheetId="17"/>
      <sheetData sheetId="18"/>
      <sheetData sheetId="19"/>
      <sheetData sheetId="20"/>
      <sheetData sheetId="21"/>
      <sheetData sheetId="22"/>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WP 1"/>
      <sheetName val="CSS WP 2"/>
      <sheetName val="CSS WP 3"/>
      <sheetName val="CSS WP 4"/>
      <sheetName val="CSS WP 5"/>
      <sheetName val="CSS WP 6"/>
      <sheetName val="CSS WP 7"/>
      <sheetName val="CSS WP 8"/>
      <sheetName val="CSS WP 9"/>
      <sheetName val="CSS WP 10"/>
      <sheetName val="CSS WP 11"/>
      <sheetName val="CSS WP 12"/>
      <sheetName val="CSS WP 13"/>
      <sheetName val="CSS WP 14"/>
      <sheetName val="CSS WP 15"/>
      <sheetName val="CSS WP 16"/>
      <sheetName val="CSS WP 17"/>
      <sheetName val="CSS WP 18"/>
      <sheetName val="CSS WP 19"/>
      <sheetName val="CSS WP 20"/>
      <sheetName val="CSS WP 21"/>
      <sheetName val="CSS WP 22"/>
      <sheetName val="CSS WP 23"/>
      <sheetName val="CSS WP 24"/>
      <sheetName val="CSS WP 25"/>
      <sheetName val="CSS WP Summary"/>
      <sheetName val="CSS Summary"/>
      <sheetName val="PEI Planning"/>
      <sheetName val="WET Summary"/>
      <sheetName val="CPP"/>
      <sheetName val="County Summary"/>
      <sheetName val="Unspent"/>
    </sheetNames>
    <sheetDataSet>
      <sheetData sheetId="0"/>
      <sheetData sheetId="1">
        <row r="3">
          <cell r="D3" t="str">
            <v>Transition Age Youth Services</v>
          </cell>
        </row>
      </sheetData>
      <sheetData sheetId="2">
        <row r="3">
          <cell r="D3" t="str">
            <v>Adult Services</v>
          </cell>
        </row>
      </sheetData>
      <sheetData sheetId="3">
        <row r="3">
          <cell r="D3" t="str">
            <v>Older Adult (Senior) Services</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Pgm 1"/>
      <sheetName val="CSS Pgm 2"/>
      <sheetName val="CSS Pgm 3"/>
      <sheetName val="CSS Pgm 4"/>
      <sheetName val="CSS Pgm 5"/>
      <sheetName val="CSS Pgm 6"/>
      <sheetName val="CSS Pgm 7"/>
      <sheetName val="CSS Pgm 8"/>
      <sheetName val="CSS Pgm 9"/>
      <sheetName val="CSS Pgm 10"/>
      <sheetName val="CSS Pgm 11"/>
      <sheetName val="CSS Pgm 12"/>
      <sheetName val="CSS Pgm 13"/>
      <sheetName val="CSS Pgm 14"/>
      <sheetName val="CSS Pgm 15"/>
      <sheetName val="CSS Pgm Summary"/>
      <sheetName val="CSS Summary"/>
      <sheetName val="WET Planning"/>
      <sheetName val="CPP"/>
      <sheetName val="County Summary"/>
      <sheetName val="Unspent"/>
      <sheetName val="CSS 1 Time"/>
      <sheetName val="CSS Crosswalk"/>
    </sheetNames>
    <sheetDataSet>
      <sheetData sheetId="0"/>
      <sheetData sheetId="1">
        <row r="3">
          <cell r="D3" t="str">
            <v>Transition Age Youth Services</v>
          </cell>
        </row>
      </sheetData>
      <sheetData sheetId="2">
        <row r="3">
          <cell r="D3" t="str">
            <v>Adult Services</v>
          </cell>
        </row>
      </sheetData>
      <sheetData sheetId="3">
        <row r="3">
          <cell r="D3" t="str">
            <v>Older Adult (Senior) Services</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covery"/>
      <sheetName val="WASS"/>
      <sheetName val="JSTS"/>
      <sheetName val="TAY"/>
      <sheetName val="SASS"/>
      <sheetName val="Outreach"/>
      <sheetName val="CSS WP 7"/>
      <sheetName val="CSS WP 8"/>
      <sheetName val="CSS WP 9"/>
      <sheetName val="CSS WP 10"/>
      <sheetName val="CSS WP 11"/>
      <sheetName val="CSS WP 12"/>
      <sheetName val="CSS WP 13"/>
      <sheetName val="CSS WP 14"/>
      <sheetName val="CSS WP 15"/>
      <sheetName val="CSS WP 16"/>
      <sheetName val="CSS WP 17"/>
      <sheetName val="CSS WP 18"/>
      <sheetName val="CSS WP 19"/>
      <sheetName val="CSS WP 20"/>
      <sheetName val="CSS WP 21"/>
      <sheetName val="CSS WP 22"/>
      <sheetName val="CSS WP 23"/>
      <sheetName val="CSS WP 24"/>
      <sheetName val="CSS WP 25"/>
      <sheetName val="CSS WP Summary"/>
      <sheetName val="CSS Summary"/>
      <sheetName val="PEI Planning"/>
      <sheetName val="WET Summary"/>
      <sheetName val="CPP"/>
      <sheetName val="County Summary"/>
      <sheetName val="Unspent"/>
    </sheetNames>
    <sheetDataSet>
      <sheetData sheetId="0"/>
      <sheetData sheetId="1">
        <row r="3">
          <cell r="D3" t="str">
            <v>Ward Access to Supports and Services (WASS)</v>
          </cell>
        </row>
      </sheetData>
      <sheetData sheetId="2">
        <row r="3">
          <cell r="D3" t="str">
            <v>Jail Supportive Transitional Services (JSTS)</v>
          </cell>
        </row>
      </sheetData>
      <sheetData sheetId="3">
        <row r="3">
          <cell r="D3" t="str">
            <v>Transitional Age Youth Supportive Transitonal Services (TAY-STS)</v>
          </cell>
        </row>
      </sheetData>
      <sheetData sheetId="4">
        <row r="3">
          <cell r="D3" t="str">
            <v>Senior Access to Support and Services (SASS)</v>
          </cell>
        </row>
      </sheetData>
      <sheetData sheetId="5">
        <row r="3">
          <cell r="D3" t="str">
            <v>Outreach &amp; Engagement Program</v>
          </cell>
        </row>
      </sheetData>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Pgm 1"/>
      <sheetName val="CSS Pgm 2"/>
      <sheetName val="CSS Pgm 3"/>
      <sheetName val="CSS Pgm 4"/>
      <sheetName val="CSS Pgm 5"/>
      <sheetName val="CSS Pgm 6"/>
      <sheetName val="CSS Pgm Summary"/>
      <sheetName val="CSS Summary"/>
      <sheetName val="WET Planning"/>
      <sheetName val="CPP"/>
      <sheetName val="County Summary"/>
      <sheetName val="Unspent"/>
      <sheetName val="CSS 1 Time"/>
      <sheetName val="CSS Crosswalk"/>
      <sheetName val="CSS Pgm 7"/>
      <sheetName val="CSS Pgm 8"/>
      <sheetName val="CSS Pgm 9"/>
      <sheetName val="CSS Pgm 10"/>
      <sheetName val="CSS Pgm 11"/>
      <sheetName val="CSS Pgm 12"/>
      <sheetName val="CSS Pgm 13"/>
      <sheetName val="CSS Pgm 14"/>
      <sheetName val="CSS Pgm 15"/>
    </sheetNames>
    <sheetDataSet>
      <sheetData sheetId="0"/>
      <sheetData sheetId="1">
        <row r="3">
          <cell r="D3" t="str">
            <v>Outreach &amp; Engagement (237)</v>
          </cell>
        </row>
      </sheetData>
      <sheetData sheetId="2">
        <row r="3">
          <cell r="D3" t="str">
            <v>WASS (247)</v>
          </cell>
        </row>
      </sheetData>
      <sheetData sheetId="3">
        <row r="3">
          <cell r="D3" t="str">
            <v>JSTS (347)</v>
          </cell>
        </row>
      </sheetData>
      <sheetData sheetId="4">
        <row r="3">
          <cell r="D3" t="str">
            <v>TAY (447)</v>
          </cell>
        </row>
      </sheetData>
      <sheetData sheetId="5">
        <row r="3">
          <cell r="D3" t="str">
            <v>SASS (547)</v>
          </cell>
        </row>
      </sheetData>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WP 1"/>
      <sheetName val="CSS WP 2"/>
      <sheetName val="CSS WP 3"/>
      <sheetName val="CSS WP 4"/>
      <sheetName val="CSS WP 5"/>
      <sheetName val="CSS WP 6"/>
      <sheetName val="CSS WP 7"/>
      <sheetName val="CSS WP 8"/>
      <sheetName val="CSS WP 9"/>
      <sheetName val="CSS WP 10"/>
      <sheetName val="CSS WP 11"/>
      <sheetName val="CSS WP 12"/>
      <sheetName val="CSS WP 13"/>
      <sheetName val="CSS WP 14"/>
      <sheetName val="CSS WP 15"/>
      <sheetName val="CSS WP 16"/>
      <sheetName val="CSS WP 17"/>
      <sheetName val="CSS WP 18"/>
      <sheetName val="CSS WP 19"/>
      <sheetName val="CSS WP 20"/>
      <sheetName val="CSS WP 21"/>
      <sheetName val="CSS WP 22"/>
      <sheetName val="CSS WP 23"/>
      <sheetName val="CSS WP 24"/>
      <sheetName val="CSS WP 25"/>
      <sheetName val="CSS WP Summary"/>
      <sheetName val="CSS Summary"/>
      <sheetName val="PEI Planning"/>
      <sheetName val="WET Summary"/>
      <sheetName val="CPP"/>
      <sheetName val="County Summary"/>
      <sheetName val="Unspent"/>
    </sheetNames>
    <sheetDataSet>
      <sheetData sheetId="0"/>
      <sheetData sheetId="1">
        <row r="3">
          <cell r="D3" t="str">
            <v>HOPE CENTER</v>
          </cell>
        </row>
      </sheetData>
      <sheetData sheetId="2">
        <row r="3">
          <cell r="D3" t="str">
            <v>COMPREHENSIVE COMMUNITY TREATMENT (CCT)</v>
          </cell>
        </row>
      </sheetData>
      <sheetData sheetId="3">
        <row r="3">
          <cell r="D3" t="str">
            <v>OUTPATIENT MEDICATION SUPPORT EXPANSION</v>
          </cell>
        </row>
      </sheetData>
      <sheetData sheetId="4">
        <row r="3">
          <cell r="D3" t="str">
            <v>SUPPORT TO TRANSITION AGE YOUTH ORGANIZATIONS</v>
          </cell>
        </row>
      </sheetData>
      <sheetData sheetId="5">
        <row r="3">
          <cell r="D3" t="str">
            <v>ALTERNATIVE RESPONSE TEAM (ART)</v>
          </cell>
        </row>
      </sheetData>
      <sheetData sheetId="6">
        <row r="3">
          <cell r="D3" t="str">
            <v>OLDER &amp; DEPENDENT ADULTS EXPANSION</v>
          </cell>
        </row>
      </sheetData>
      <sheetData sheetId="7">
        <row r="3">
          <cell r="D3" t="str">
            <v>CRISIS INTERVENTION SERVICES</v>
          </cell>
        </row>
      </sheetData>
      <sheetData sheetId="8">
        <row r="3">
          <cell r="D3" t="str">
            <v>INTEGRATED PROGRAM &amp; PLANNING SUPPORT</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Pgm 1"/>
      <sheetName val="CSS Pgm 2"/>
      <sheetName val="CSS Pgm 3"/>
      <sheetName val="CSS Pgm 4"/>
      <sheetName val="CSS Pgm 5"/>
      <sheetName val="CSS Pgm 6"/>
      <sheetName val="CSS Pgm 7"/>
      <sheetName val="CSS Pgm 8"/>
      <sheetName val="CSS Pgm 9"/>
      <sheetName val="CSS Pgm 10"/>
      <sheetName val="CSS Pgm 11"/>
      <sheetName val="CSS Pgm 12"/>
      <sheetName val="CSS Pgm 13"/>
      <sheetName val="CSS Pgm 14"/>
      <sheetName val="CSS Pgm 15"/>
      <sheetName val="CSS Pgm Summary"/>
      <sheetName val="CSS Summary"/>
      <sheetName val="WET Planning"/>
      <sheetName val="CPP"/>
      <sheetName val="County Summary"/>
      <sheetName val="Unspent"/>
      <sheetName val="CSS 1 Time"/>
      <sheetName val="CSS Crosswalk"/>
    </sheetNames>
    <sheetDataSet>
      <sheetData sheetId="0"/>
      <sheetData sheetId="1">
        <row r="3">
          <cell r="D3" t="str">
            <v>WELLNESS CENTER (HOPE CENTER)</v>
          </cell>
        </row>
      </sheetData>
      <sheetData sheetId="2">
        <row r="3">
          <cell r="D3" t="str">
            <v>ASSERTIVE COMMUNITY TREATMENT (ACT)</v>
          </cell>
        </row>
      </sheetData>
      <sheetData sheetId="3">
        <row r="3">
          <cell r="D3" t="str">
            <v>OUTPATIENT MEDICATION SUPPORT EXPANSION</v>
          </cell>
        </row>
      </sheetData>
      <sheetData sheetId="4">
        <row r="3">
          <cell r="D3" t="str">
            <v>TRANSITION AGE YOUTH (TAY)</v>
          </cell>
        </row>
      </sheetData>
      <sheetData sheetId="5">
        <row r="3">
          <cell r="D3" t="str">
            <v>ALTERNATIVE RESPONSE TEAM (ART) - Cross Branch Program</v>
          </cell>
        </row>
      </sheetData>
      <sheetData sheetId="6">
        <row r="3">
          <cell r="D3" t="str">
            <v>OLDER &amp; DEPENDENT ADULTS EXPANSION</v>
          </cell>
        </row>
      </sheetData>
      <sheetData sheetId="7">
        <row r="3">
          <cell r="D3" t="str">
            <v>STREET OUTREACH SERVICES EXPANSION</v>
          </cell>
        </row>
      </sheetData>
      <sheetData sheetId="8">
        <row r="3">
          <cell r="D3" t="str">
            <v>INTEGRATED PROGRAM &amp; PLANNING SUPPORT STRUCTURES</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WP 1"/>
      <sheetName val="CSS WP 2"/>
      <sheetName val="CSS WP 3"/>
      <sheetName val="CSS WP 4"/>
      <sheetName val="CSS WP Summary"/>
      <sheetName val="CSS Summary"/>
      <sheetName val="PEI Planning"/>
      <sheetName val="WET Summary"/>
      <sheetName val="CPP"/>
      <sheetName val="County Summary"/>
      <sheetName val="Unspent"/>
    </sheetNames>
    <sheetDataSet>
      <sheetData sheetId="0"/>
      <sheetData sheetId="1">
        <row r="3">
          <cell r="D3" t="str">
            <v>Transition Age Service Team</v>
          </cell>
        </row>
      </sheetData>
      <sheetData sheetId="2">
        <row r="3">
          <cell r="D3" t="str">
            <v>Adult Services</v>
          </cell>
        </row>
      </sheetData>
      <sheetData sheetId="3">
        <row r="3">
          <cell r="D3" t="str">
            <v>Senior Connections</v>
          </cell>
        </row>
      </sheetData>
      <sheetData sheetId="4"/>
      <sheetData sheetId="5"/>
      <sheetData sheetId="6"/>
      <sheetData sheetId="7"/>
      <sheetData sheetId="8"/>
      <sheetData sheetId="9"/>
      <sheetData sheetId="10"/>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Pgm 1"/>
      <sheetName val="CSS Pgm 2"/>
      <sheetName val="CSS Pgm 3"/>
      <sheetName val="CSS Pgm 4"/>
      <sheetName val="CSS Pgm Summary"/>
      <sheetName val="CSS Summary"/>
      <sheetName val="WET Planning"/>
      <sheetName val="CPP"/>
      <sheetName val="County Summary"/>
      <sheetName val="Unspent"/>
      <sheetName val="CSS 1 Time"/>
      <sheetName val="CSS Crosswalk"/>
    </sheetNames>
    <sheetDataSet>
      <sheetData sheetId="0"/>
      <sheetData sheetId="1">
        <row r="3">
          <cell r="D3" t="str">
            <v>Transition Age Service Team</v>
          </cell>
        </row>
      </sheetData>
      <sheetData sheetId="2">
        <row r="3">
          <cell r="D3" t="str">
            <v>Adult Services</v>
          </cell>
        </row>
      </sheetData>
      <sheetData sheetId="3">
        <row r="3">
          <cell r="D3" t="str">
            <v>Senior Connections</v>
          </cell>
        </row>
      </sheetData>
      <sheetData sheetId="4"/>
      <sheetData sheetId="5"/>
      <sheetData sheetId="6"/>
      <sheetData sheetId="7"/>
      <sheetData sheetId="8"/>
      <sheetData sheetId="9"/>
      <sheetData sheetId="10"/>
      <sheetData sheetId="1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WP 1"/>
      <sheetName val="CSS WP 2"/>
      <sheetName val="CSS WP 3"/>
      <sheetName val="CSS WP 4"/>
      <sheetName val="CSS WP 5"/>
      <sheetName val="CSS WP 6"/>
      <sheetName val="CSS WP 7"/>
      <sheetName val="CSS WP 8"/>
      <sheetName val="CSS WP 9"/>
      <sheetName val="CSS WP 10"/>
      <sheetName val="CSS WP 11"/>
      <sheetName val="CSS WP 12"/>
      <sheetName val="CSS WP 13"/>
      <sheetName val="CSS WP 14"/>
      <sheetName val="CSS WP 15"/>
      <sheetName val="CSS WP 16"/>
      <sheetName val="CSS WP 17"/>
      <sheetName val="CSS WP 18"/>
      <sheetName val="CSS WP 19"/>
      <sheetName val="CSS WP 20"/>
      <sheetName val="CSS WP 21"/>
      <sheetName val="CSS WP 22"/>
      <sheetName val="CSS WP 23"/>
      <sheetName val="CSS WP 24"/>
      <sheetName val="CSS WP 25"/>
      <sheetName val="CSS WP Summary"/>
      <sheetName val="CSS Summary"/>
      <sheetName val="PEI Planning"/>
      <sheetName val="WET Summary"/>
      <sheetName val="CPP"/>
      <sheetName val="County Summary"/>
      <sheetName val="Unspent"/>
    </sheetNames>
    <sheetDataSet>
      <sheetData sheetId="0"/>
      <sheetData sheetId="1">
        <row r="3">
          <cell r="D3" t="str">
            <v>C&amp;F-GSD-3  School Base Services</v>
          </cell>
        </row>
      </sheetData>
      <sheetData sheetId="2">
        <row r="3">
          <cell r="D3" t="str">
            <v>C&amp;F-FSP-1  SMART Model Care</v>
          </cell>
        </row>
      </sheetData>
      <sheetData sheetId="3">
        <row r="3">
          <cell r="D3" t="str">
            <v>C&amp;F-GSD-1  Functional Family Therapy</v>
          </cell>
        </row>
      </sheetData>
      <sheetData sheetId="4">
        <row r="3">
          <cell r="D3" t="str">
            <v>C&amp;F-OE-1 Outreach &amp; Engagement</v>
          </cell>
        </row>
      </sheetData>
      <sheetData sheetId="5">
        <row r="3">
          <cell r="D3" t="str">
            <v>TAY-FSP-1 Mental Health Services &amp; Support</v>
          </cell>
        </row>
      </sheetData>
      <sheetData sheetId="6">
        <row r="3">
          <cell r="D3" t="str">
            <v>Adult - FSP-1 Mentally Ill-Housing &amp; recovery Network</v>
          </cell>
        </row>
      </sheetData>
      <sheetData sheetId="7">
        <row r="3">
          <cell r="D3" t="str">
            <v>A-FSP-2a  Peer/Family ACT Services</v>
          </cell>
        </row>
      </sheetData>
      <sheetData sheetId="8">
        <row r="3">
          <cell r="D3" t="str">
            <v>A_FSP-2b  Wellness &amp; Recovery Center</v>
          </cell>
        </row>
      </sheetData>
      <sheetData sheetId="9">
        <row r="3">
          <cell r="D3" t="str">
            <v>A-GSD-1  Co-Occurring Disorder Treatment Training</v>
          </cell>
        </row>
      </sheetData>
      <sheetData sheetId="10">
        <row r="3">
          <cell r="D3" t="str">
            <v>OA-GSD-1 Older Adult Expansion Team</v>
          </cell>
        </row>
      </sheetData>
      <sheetData sheetId="11">
        <row r="3">
          <cell r="D3" t="str">
            <v>A-GSD-2 Enhanced Peer Support</v>
          </cell>
        </row>
      </sheetData>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Pgm 1"/>
      <sheetName val="CSS Pgm 2"/>
      <sheetName val="CSS Pgm Summary"/>
      <sheetName val="CSS Summary"/>
      <sheetName val="County Summary"/>
      <sheetName val="WET Planning"/>
      <sheetName val="CPP"/>
      <sheetName val="Unspent updated"/>
      <sheetName val="CSS 1 Time"/>
      <sheetName val="CSS Crosswalk"/>
    </sheetNames>
    <sheetDataSet>
      <sheetData sheetId="0"/>
      <sheetData sheetId="1">
        <row r="3">
          <cell r="D3" t="str">
            <v>C&amp;F-GSD-2 TDM / CORE</v>
          </cell>
        </row>
      </sheetData>
      <sheetData sheetId="2"/>
      <sheetData sheetId="3"/>
      <sheetData sheetId="4"/>
      <sheetData sheetId="5"/>
      <sheetData sheetId="6"/>
      <sheetData sheetId="7"/>
      <sheetData sheetId="8"/>
      <sheetData sheetId="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WP 1"/>
      <sheetName val="CSS WP 2"/>
      <sheetName val="CSS WP 3"/>
      <sheetName val="CSS WP 4"/>
      <sheetName val="CSS WP 5"/>
      <sheetName val="CSS WP 6"/>
      <sheetName val="CSS WP 7"/>
      <sheetName val="CSS WP 8"/>
      <sheetName val="CSS WP 9"/>
      <sheetName val="CSS WP 10"/>
      <sheetName val="CSS WP 11"/>
      <sheetName val="CSS WP 12"/>
      <sheetName val="CSS WP 13"/>
      <sheetName val="CSS WP 14"/>
      <sheetName val="CSS WP 15"/>
      <sheetName val="CSS WP 16"/>
      <sheetName val="CSS WP 17"/>
      <sheetName val="CSS WP 18"/>
      <sheetName val="CSS WP 19"/>
      <sheetName val="CSS WP 20"/>
      <sheetName val="CSS WP 21"/>
      <sheetName val="CSS WP 22"/>
      <sheetName val="CSS WP 23"/>
      <sheetName val="CSS WP 24"/>
      <sheetName val="CSS WP 25"/>
      <sheetName val="CSS WP Summary"/>
      <sheetName val="CSS Summary"/>
      <sheetName val="PEI Planning"/>
      <sheetName val="WET Summary"/>
      <sheetName val="CPP"/>
      <sheetName val="County Summary"/>
      <sheetName val="Unspent"/>
    </sheetNames>
    <sheetDataSet>
      <sheetData sheetId="0"/>
      <sheetData sheetId="1">
        <row r="3">
          <cell r="D3" t="str">
            <v>MH Court</v>
          </cell>
        </row>
      </sheetData>
      <sheetData sheetId="2">
        <row r="3">
          <cell r="D3" t="str">
            <v>Prospect Place</v>
          </cell>
        </row>
      </sheetData>
      <sheetData sheetId="3">
        <row r="3">
          <cell r="D3" t="str">
            <v>Project Uplift</v>
          </cell>
        </row>
      </sheetData>
      <sheetData sheetId="4">
        <row r="3">
          <cell r="D3" t="str">
            <v>Latino Engagement Initiative</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Pgm 1"/>
      <sheetName val="CSS Pgm 2"/>
      <sheetName val="CSS Pgm 3"/>
      <sheetName val="CSS Pgm 4"/>
      <sheetName val="CSS Pgm 5"/>
      <sheetName val="CSS Pgm Summary"/>
      <sheetName val="CSS Summary"/>
      <sheetName val="WET Planning"/>
      <sheetName val="CPP"/>
      <sheetName val="County Summary"/>
      <sheetName val="Unspent"/>
      <sheetName val="CSS 1 Time"/>
      <sheetName val="CSS Crosswalk"/>
      <sheetName val="Backup for Corrections"/>
    </sheetNames>
    <sheetDataSet>
      <sheetData sheetId="0"/>
      <sheetData sheetId="1">
        <row r="3">
          <cell r="D3" t="str">
            <v>Behavioral Health Court</v>
          </cell>
        </row>
      </sheetData>
      <sheetData sheetId="2">
        <row r="3">
          <cell r="D3" t="str">
            <v>Prospect Place</v>
          </cell>
        </row>
      </sheetData>
      <sheetData sheetId="3">
        <row r="3">
          <cell r="D3" t="str">
            <v>Project Uplift</v>
          </cell>
        </row>
      </sheetData>
      <sheetData sheetId="4">
        <row r="3">
          <cell r="D3" t="str">
            <v>Latino Engagement</v>
          </cell>
        </row>
      </sheetData>
      <sheetData sheetId="5"/>
      <sheetData sheetId="6"/>
      <sheetData sheetId="7"/>
      <sheetData sheetId="8"/>
      <sheetData sheetId="9"/>
      <sheetData sheetId="10"/>
      <sheetData sheetId="11"/>
      <sheetData sheetId="12"/>
      <sheetData sheetId="13"/>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WP 1"/>
      <sheetName val="CSS WP 2"/>
      <sheetName val="CSS WP 3"/>
      <sheetName val="CSS WP 4"/>
      <sheetName val="CSS WP 5"/>
      <sheetName val="CSS WP 6"/>
      <sheetName val="CSS WP 7"/>
      <sheetName val="CSS WP 8"/>
      <sheetName val="CSS WP 9"/>
      <sheetName val="CSS WP 10"/>
      <sheetName val="CSS WP 11"/>
      <sheetName val="CSS WP 12"/>
      <sheetName val="CSS WP 13"/>
      <sheetName val="CSS WP 14"/>
      <sheetName val="CSS WP 15"/>
      <sheetName val="CSS WP 16"/>
      <sheetName val="CSS WP 17"/>
      <sheetName val="CSS WP 18"/>
      <sheetName val="CSS WP 19"/>
      <sheetName val="CSS WP 20"/>
      <sheetName val="CSS WP 21"/>
      <sheetName val="CSS WP 22"/>
      <sheetName val="CSS WP 23"/>
      <sheetName val="CSS WP 24"/>
      <sheetName val="CSS WP 25"/>
      <sheetName val="CSS WP Summary"/>
      <sheetName val="CSS Summary"/>
      <sheetName val="PEI Planning"/>
      <sheetName val="WET Summary"/>
      <sheetName val="CPP"/>
      <sheetName val="County Summary"/>
      <sheetName val="Unspent"/>
    </sheetNames>
    <sheetDataSet>
      <sheetData sheetId="0"/>
      <sheetData sheetId="1">
        <row r="3">
          <cell r="D3" t="str">
            <v>TAY - 16-25</v>
          </cell>
        </row>
      </sheetData>
      <sheetData sheetId="2">
        <row r="3">
          <cell r="D3" t="str">
            <v>Adult - 26-59</v>
          </cell>
        </row>
      </sheetData>
      <sheetData sheetId="3">
        <row r="3">
          <cell r="D3" t="str">
            <v>Older Adult - 60 +</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Pgm 1"/>
      <sheetName val="CSS Pgm 2"/>
      <sheetName val="CSS Pgm 3"/>
      <sheetName val="CSS Pgm 4"/>
      <sheetName val="CSS Pgm 5"/>
      <sheetName val="CSS Pgm 6"/>
      <sheetName val="CSS Pgm 7"/>
      <sheetName val="CSS Pgm 8"/>
      <sheetName val="CSS Pgm 9"/>
      <sheetName val="CSS Pgm 10"/>
      <sheetName val="CSS Pgm 11"/>
      <sheetName val="CSS Pgm 12"/>
      <sheetName val="CSS Pgm 13"/>
      <sheetName val="CSS Pgm 14"/>
      <sheetName val="CSS Pgm 15"/>
      <sheetName val="CSS Pgm Summary"/>
      <sheetName val="CSS Summary"/>
      <sheetName val="WET Planning"/>
      <sheetName val="CPP"/>
      <sheetName val="County Summary"/>
      <sheetName val="Unspent"/>
      <sheetName val="CSS 1 Time"/>
      <sheetName val="CSS Crosswalk"/>
    </sheetNames>
    <sheetDataSet>
      <sheetData sheetId="0"/>
      <sheetData sheetId="1">
        <row r="3">
          <cell r="D3" t="str">
            <v>Transition Age Youth</v>
          </cell>
        </row>
      </sheetData>
      <sheetData sheetId="2">
        <row r="3">
          <cell r="D3" t="str">
            <v>Adults</v>
          </cell>
        </row>
      </sheetData>
      <sheetData sheetId="3">
        <row r="3">
          <cell r="D3" t="str">
            <v>Older Adults</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WP 1"/>
      <sheetName val="CSS WP 2"/>
      <sheetName val="CSS WP 3"/>
      <sheetName val="CSS WP 4"/>
      <sheetName val="CSS WP 5"/>
      <sheetName val="CSS WP 6"/>
      <sheetName val="CSS WP 7"/>
      <sheetName val="CSS WP 8"/>
      <sheetName val="CSS WP 9"/>
      <sheetName val="CSS WP 10"/>
      <sheetName val="CSS WP 11"/>
      <sheetName val="CSS WP 12"/>
      <sheetName val="CSS WP 13"/>
      <sheetName val="CSS WP 14"/>
      <sheetName val="CSS WP 15"/>
      <sheetName val="CSS WP 16"/>
      <sheetName val="CSS WP 17"/>
      <sheetName val="CSS WP 18"/>
      <sheetName val="CSS WP 19"/>
      <sheetName val="CSS WP 20"/>
      <sheetName val="CSS WP 21"/>
      <sheetName val="CSS WP 22"/>
      <sheetName val="CSS WP 23"/>
      <sheetName val="CSS WP 24"/>
      <sheetName val="CSS WP 25"/>
      <sheetName val="CSS WP Summary"/>
      <sheetName val="CSS Summary"/>
      <sheetName val="PEI Planning"/>
      <sheetName val="WET Summary"/>
      <sheetName val="CPP"/>
      <sheetName val="County Summary"/>
      <sheetName val="Unspent"/>
    </sheetNames>
    <sheetDataSet>
      <sheetData sheetId="0"/>
      <sheetData sheetId="1">
        <row r="3">
          <cell r="D3" t="str">
            <v>Direct Schools</v>
          </cell>
        </row>
      </sheetData>
      <sheetData sheetId="2">
        <row r="3">
          <cell r="D3" t="str">
            <v>Wraparound</v>
          </cell>
        </row>
      </sheetData>
      <sheetData sheetId="3">
        <row r="3">
          <cell r="D3" t="str">
            <v>Native American</v>
          </cell>
        </row>
      </sheetData>
      <sheetData sheetId="4">
        <row r="3">
          <cell r="D3" t="str">
            <v>Adult System of Care</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Pgm 1"/>
      <sheetName val="CSS Pgm 2"/>
      <sheetName val="CSS Pgm 3"/>
      <sheetName val="CSS Pgm 4"/>
      <sheetName val="CSS Pgm 5"/>
      <sheetName val="CSS Pgm 6"/>
      <sheetName val="CSS Pgm 7"/>
      <sheetName val="CSS Pgm 8"/>
      <sheetName val="CSS Pgm 9"/>
      <sheetName val="CSS Pgm 10"/>
      <sheetName val="CSS Pgm 11"/>
      <sheetName val="CSS Pgm 12"/>
      <sheetName val="CSS Pgm 13"/>
      <sheetName val="CSS Pgm 14"/>
      <sheetName val="CSS Pgm 15"/>
      <sheetName val="CSS Pgm Summary"/>
      <sheetName val="CSS Summary"/>
      <sheetName val="WET Planning"/>
      <sheetName val="CPP"/>
      <sheetName val="County Summary"/>
      <sheetName val="Unspent"/>
      <sheetName val="CSS 1 Time"/>
      <sheetName val="CSS Crosswalk"/>
    </sheetNames>
    <sheetDataSet>
      <sheetData sheetId="0"/>
      <sheetData sheetId="1">
        <row r="3">
          <cell r="D3" t="str">
            <v>Direct Schools</v>
          </cell>
        </row>
      </sheetData>
      <sheetData sheetId="2">
        <row r="3">
          <cell r="D3" t="str">
            <v>Wraparound</v>
          </cell>
        </row>
      </sheetData>
      <sheetData sheetId="3">
        <row r="3">
          <cell r="D3" t="str">
            <v>Native American</v>
          </cell>
        </row>
      </sheetData>
      <sheetData sheetId="4">
        <row r="3">
          <cell r="D3" t="str">
            <v>Adult System of Care</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WP 1"/>
      <sheetName val="CSS WP 2"/>
      <sheetName val="CSS WP 3"/>
      <sheetName val="CSS WP 4"/>
      <sheetName val="5"/>
      <sheetName val="6"/>
      <sheetName val="7"/>
      <sheetName val="8"/>
      <sheetName val="9"/>
      <sheetName val="10"/>
      <sheetName val="11"/>
      <sheetName val="12"/>
      <sheetName val="13"/>
      <sheetName val="14"/>
      <sheetName val="15"/>
      <sheetName val="16"/>
      <sheetName val="17"/>
      <sheetName val="18"/>
      <sheetName val="19"/>
      <sheetName val="20"/>
      <sheetName val="21"/>
      <sheetName val="22"/>
      <sheetName val="23"/>
      <sheetName val="24"/>
      <sheetName val="25"/>
      <sheetName val="CSS WP Summary"/>
      <sheetName val="CSS Summary"/>
      <sheetName val="PEI Planning"/>
      <sheetName val="WET Summary"/>
      <sheetName val="CPP"/>
      <sheetName val="County Summary"/>
      <sheetName val="Unspent"/>
    </sheetNames>
    <sheetDataSet>
      <sheetData sheetId="0"/>
      <sheetData sheetId="1">
        <row r="3">
          <cell r="D3" t="str">
            <v>SEARCH</v>
          </cell>
        </row>
      </sheetData>
      <sheetData sheetId="2">
        <row r="3">
          <cell r="D3" t="str">
            <v>LINK</v>
          </cell>
        </row>
      </sheetData>
      <sheetData sheetId="3">
        <row r="3">
          <cell r="D3" t="str">
            <v>CET</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Pgm 1"/>
      <sheetName val="CSS Pgm 2"/>
      <sheetName val="CSS Pgm 3"/>
      <sheetName val="CSS Pgm 4"/>
      <sheetName val="CSS Pgm 5"/>
      <sheetName val="CSS Pgm 6"/>
      <sheetName val="CSS Pgm 7"/>
      <sheetName val="CSS Pgm 8"/>
      <sheetName val="CSS Pgm 9"/>
      <sheetName val="CSS Pgm 10"/>
      <sheetName val="CSS Pgm 11"/>
      <sheetName val="CSS Pgm 12"/>
      <sheetName val="CSS Pgm 13"/>
      <sheetName val="CSS Pgm 14"/>
      <sheetName val="CSS Pgm 15"/>
      <sheetName val="CSS Pgm Summary"/>
      <sheetName val="CSS Summary"/>
      <sheetName val="WET Planning"/>
      <sheetName val="CPP"/>
      <sheetName val="County Summary"/>
      <sheetName val="Unspent"/>
      <sheetName val="CSS 1 Time"/>
      <sheetName val="CSS Crosswalk"/>
    </sheetNames>
    <sheetDataSet>
      <sheetData sheetId="0"/>
      <sheetData sheetId="1">
        <row r="3">
          <cell r="D3" t="str">
            <v>SEARCH South</v>
          </cell>
        </row>
      </sheetData>
      <sheetData sheetId="2">
        <row r="3">
          <cell r="D3" t="str">
            <v>Youth LINK</v>
          </cell>
        </row>
      </sheetData>
      <sheetData sheetId="3">
        <row r="3">
          <cell r="D3" t="str">
            <v>Consumer Ed. &amp; Training</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WP 1"/>
      <sheetName val="CSS WP 2"/>
      <sheetName val="CSS WP 3"/>
      <sheetName val="CSS WP 4"/>
      <sheetName val="CSS WP 5"/>
      <sheetName val="CSS WP 6"/>
      <sheetName val="CSS WP 7"/>
      <sheetName val="CSS WP 8"/>
      <sheetName val="CSS WP 9"/>
      <sheetName val="CSS WP 10"/>
      <sheetName val="CSS WP 11"/>
      <sheetName val="CSS WP 12"/>
      <sheetName val="CSS WP 13"/>
      <sheetName val="CSS WP 14"/>
      <sheetName val="CSS WP 15"/>
      <sheetName val="CSS WP 16"/>
      <sheetName val="CSS WP 17"/>
      <sheetName val="CSS WP 18"/>
      <sheetName val="CSS WP 19"/>
      <sheetName val="CSS WP 20"/>
      <sheetName val="CSS WP 21"/>
      <sheetName val="CSS WP 22"/>
      <sheetName val="CSS WP 23"/>
      <sheetName val="CSS WP 24"/>
      <sheetName val="CSS WP 25"/>
      <sheetName val="CSS WP Summary"/>
      <sheetName val="CSS Summary"/>
      <sheetName val="PEI Planning"/>
      <sheetName val="WET Summary"/>
      <sheetName val="CPP"/>
      <sheetName val="County Summary"/>
      <sheetName val="Unspent"/>
    </sheetNames>
    <sheetDataSet>
      <sheetData sheetId="0"/>
      <sheetData sheetId="1">
        <row r="3">
          <cell r="D3" t="str">
            <v>TAY-Adult &amp; Older Adult FSP</v>
          </cell>
        </row>
      </sheetData>
      <sheetData sheetId="2">
        <row r="3">
          <cell r="D3" t="str">
            <v>Multi-Cultural Outreach &amp; Engagement</v>
          </cell>
        </row>
      </sheetData>
      <sheetData sheetId="3">
        <row r="3">
          <cell r="D3" t="str">
            <v>Transition Age Youth Support Team</v>
          </cell>
        </row>
      </sheetData>
      <sheetData sheetId="4">
        <row r="3">
          <cell r="D3" t="str">
            <v>Wellness &amp; Recovery Support Services</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Pgm 1"/>
      <sheetName val="CSS Pgm 2"/>
      <sheetName val="CSS Pgm 3"/>
      <sheetName val="CSS Pgm 4"/>
      <sheetName val="CSS Pgm 5"/>
      <sheetName val="CSS Pgm 6"/>
      <sheetName val="CSS Pgm 7"/>
      <sheetName val="CSS Pgm 8"/>
      <sheetName val="CSS Pgm 9"/>
      <sheetName val="CSS Pgm 10"/>
      <sheetName val="CSS Pgm 11"/>
      <sheetName val="CSS Pgm 12"/>
      <sheetName val="CSS Pgm 13"/>
      <sheetName val="CSS Pgm 14"/>
      <sheetName val="CSS Pgm 15"/>
      <sheetName val="CSS Pgm Summary"/>
      <sheetName val="CSS Summary"/>
      <sheetName val="WET Planning"/>
      <sheetName val="CPP"/>
      <sheetName val="County Summary"/>
      <sheetName val="Unspent"/>
      <sheetName val="CSS 1 Time"/>
      <sheetName val="CSS Crosswalk"/>
    </sheetNames>
    <sheetDataSet>
      <sheetData sheetId="0"/>
      <sheetData sheetId="1">
        <row r="3">
          <cell r="D3" t="str">
            <v>AB2034 Expansion</v>
          </cell>
        </row>
      </sheetData>
      <sheetData sheetId="2">
        <row r="3">
          <cell r="D3" t="str">
            <v>Multi-Cultural Outreach</v>
          </cell>
        </row>
      </sheetData>
      <sheetData sheetId="3">
        <row r="3">
          <cell r="D3" t="str">
            <v>Transition Aged Youth</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SS WP 1"/>
      <sheetName val="CSS WP 2"/>
      <sheetName val="CSS WP 3"/>
      <sheetName val="CSS WP 4"/>
      <sheetName val="CSS WP 5"/>
      <sheetName val="CSS WP 6"/>
      <sheetName val="CSS WP 7"/>
      <sheetName val="CSS WP 8"/>
      <sheetName val="CSS WP 9"/>
      <sheetName val="CSS WP 10"/>
      <sheetName val="CSS WP 11"/>
      <sheetName val="CSS WP 12"/>
      <sheetName val="CSS WP 13"/>
      <sheetName val="CSS WP 14"/>
      <sheetName val="CSS WP 15"/>
      <sheetName val="CSS WP 16"/>
      <sheetName val="CSS WP 17"/>
      <sheetName val="CSS WP 18"/>
      <sheetName val="CSS WP 19"/>
      <sheetName val="CSS WP 20"/>
      <sheetName val="CSS WP 21"/>
      <sheetName val="CSS WP 22"/>
      <sheetName val="CSS WP 23"/>
      <sheetName val="CSS WP 24"/>
      <sheetName val="CSS WP 25"/>
      <sheetName val="CSS WP Summary"/>
      <sheetName val="CSS Summary"/>
      <sheetName val="PEI Planning"/>
      <sheetName val="WET Summary"/>
      <sheetName val="CPP"/>
      <sheetName val="County Summary"/>
      <sheetName val="Unspent"/>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J56"/>
  <sheetViews>
    <sheetView zoomScaleNormal="100" zoomScaleSheetLayoutView="100" zoomScalePageLayoutView="84" workbookViewId="0">
      <selection activeCell="F5" sqref="F5:G7"/>
    </sheetView>
  </sheetViews>
  <sheetFormatPr defaultColWidth="0" defaultRowHeight="15" zeroHeight="1" x14ac:dyDescent="0.2"/>
  <cols>
    <col min="1" max="4" width="3.5703125" style="33" customWidth="1"/>
    <col min="5" max="5" width="41.5703125" style="33" customWidth="1"/>
    <col min="6" max="6" width="6" style="33" customWidth="1"/>
    <col min="7" max="7" width="20.42578125" style="33" customWidth="1"/>
    <col min="8" max="10" width="12.5703125" hidden="1" customWidth="1"/>
    <col min="11" max="16384" width="9.140625" hidden="1"/>
  </cols>
  <sheetData>
    <row r="1" spans="1:10" ht="55.5" customHeight="1" x14ac:dyDescent="0.2">
      <c r="A1" s="177" t="s">
        <v>136</v>
      </c>
      <c r="B1" s="177"/>
      <c r="C1" s="177"/>
      <c r="D1" s="177"/>
      <c r="E1" s="177"/>
      <c r="F1" s="177"/>
      <c r="G1" s="177"/>
    </row>
    <row r="2" spans="1:10" ht="20.100000000000001" customHeight="1" x14ac:dyDescent="0.25">
      <c r="A2" s="178" t="s">
        <v>8</v>
      </c>
      <c r="B2" s="178"/>
      <c r="C2" s="178"/>
      <c r="D2" s="179" t="s">
        <v>153</v>
      </c>
      <c r="E2" s="179"/>
      <c r="F2" s="32" t="s">
        <v>9</v>
      </c>
      <c r="G2" s="31">
        <v>43264</v>
      </c>
    </row>
    <row r="3" spans="1:10" ht="15" customHeight="1" x14ac:dyDescent="0.25">
      <c r="A3" s="41"/>
      <c r="B3" s="41"/>
      <c r="C3" s="41"/>
      <c r="D3" s="180"/>
      <c r="E3" s="180"/>
      <c r="F3" s="181"/>
      <c r="G3" s="181"/>
    </row>
    <row r="4" spans="1:10" x14ac:dyDescent="0.2">
      <c r="A4" s="42"/>
      <c r="B4" s="42"/>
      <c r="C4" s="42"/>
      <c r="D4" s="42"/>
      <c r="E4" s="42"/>
      <c r="F4" s="176"/>
      <c r="G4" s="176"/>
    </row>
    <row r="5" spans="1:10" s="3" customFormat="1" ht="15" customHeight="1" x14ac:dyDescent="0.2">
      <c r="A5" s="185" t="s">
        <v>54</v>
      </c>
      <c r="B5" s="186"/>
      <c r="C5" s="186"/>
      <c r="D5" s="186"/>
      <c r="E5" s="187"/>
      <c r="F5" s="194" t="s">
        <v>59</v>
      </c>
      <c r="G5" s="195"/>
    </row>
    <row r="6" spans="1:10" s="3" customFormat="1" ht="15" customHeight="1" x14ac:dyDescent="0.2">
      <c r="A6" s="188"/>
      <c r="B6" s="189"/>
      <c r="C6" s="189"/>
      <c r="D6" s="189"/>
      <c r="E6" s="190"/>
      <c r="F6" s="196"/>
      <c r="G6" s="197"/>
    </row>
    <row r="7" spans="1:10" s="1" customFormat="1" ht="20.25" customHeight="1" x14ac:dyDescent="0.2">
      <c r="A7" s="191"/>
      <c r="B7" s="192"/>
      <c r="C7" s="192"/>
      <c r="D7" s="192"/>
      <c r="E7" s="193"/>
      <c r="F7" s="198"/>
      <c r="G7" s="199"/>
      <c r="H7" s="2"/>
      <c r="I7" s="2"/>
      <c r="J7" s="2"/>
    </row>
    <row r="8" spans="1:10" ht="15" customHeight="1" x14ac:dyDescent="0.25">
      <c r="A8" s="200" t="s">
        <v>120</v>
      </c>
      <c r="B8" s="201"/>
      <c r="C8" s="201"/>
      <c r="D8" s="201"/>
      <c r="E8" s="202"/>
      <c r="F8" s="203"/>
      <c r="G8" s="204"/>
    </row>
    <row r="9" spans="1:10" ht="15" customHeight="1" x14ac:dyDescent="0.2">
      <c r="A9" s="34">
        <v>1</v>
      </c>
      <c r="B9" s="182" t="s">
        <v>154</v>
      </c>
      <c r="C9" s="183"/>
      <c r="D9" s="183"/>
      <c r="E9" s="184"/>
      <c r="F9" s="174">
        <v>833419</v>
      </c>
      <c r="G9" s="175"/>
    </row>
    <row r="10" spans="1:10" ht="15" customHeight="1" x14ac:dyDescent="0.2">
      <c r="A10" s="34">
        <v>2</v>
      </c>
      <c r="B10" s="182"/>
      <c r="C10" s="183"/>
      <c r="D10" s="183"/>
      <c r="E10" s="184"/>
      <c r="F10" s="174"/>
      <c r="G10" s="175"/>
    </row>
    <row r="11" spans="1:10" ht="15" customHeight="1" x14ac:dyDescent="0.2">
      <c r="A11" s="34">
        <v>3</v>
      </c>
      <c r="B11" s="182"/>
      <c r="C11" s="183"/>
      <c r="D11" s="183"/>
      <c r="E11" s="184"/>
      <c r="F11" s="174"/>
      <c r="G11" s="175"/>
    </row>
    <row r="12" spans="1:10" ht="15" customHeight="1" x14ac:dyDescent="0.2">
      <c r="A12" s="34">
        <v>4</v>
      </c>
      <c r="B12" s="182"/>
      <c r="C12" s="183"/>
      <c r="D12" s="183"/>
      <c r="E12" s="184"/>
      <c r="F12" s="174"/>
      <c r="G12" s="175"/>
    </row>
    <row r="13" spans="1:10" ht="15" customHeight="1" x14ac:dyDescent="0.2">
      <c r="A13" s="34">
        <v>5</v>
      </c>
      <c r="B13" s="182"/>
      <c r="C13" s="183"/>
      <c r="D13" s="183"/>
      <c r="E13" s="184"/>
      <c r="F13" s="174"/>
      <c r="G13" s="175"/>
    </row>
    <row r="14" spans="1:10" ht="15" customHeight="1" x14ac:dyDescent="0.2">
      <c r="A14" s="34">
        <v>6</v>
      </c>
      <c r="B14" s="171"/>
      <c r="C14" s="172"/>
      <c r="D14" s="172"/>
      <c r="E14" s="173"/>
      <c r="F14" s="174"/>
      <c r="G14" s="175"/>
    </row>
    <row r="15" spans="1:10" ht="15" customHeight="1" x14ac:dyDescent="0.2">
      <c r="A15" s="34">
        <v>7</v>
      </c>
      <c r="B15" s="171"/>
      <c r="C15" s="172"/>
      <c r="D15" s="172"/>
      <c r="E15" s="173"/>
      <c r="F15" s="174"/>
      <c r="G15" s="175"/>
    </row>
    <row r="16" spans="1:10" ht="15" customHeight="1" x14ac:dyDescent="0.2">
      <c r="A16" s="34">
        <v>8</v>
      </c>
      <c r="B16" s="171"/>
      <c r="C16" s="172"/>
      <c r="D16" s="172"/>
      <c r="E16" s="173"/>
      <c r="F16" s="174"/>
      <c r="G16" s="175"/>
    </row>
    <row r="17" spans="1:7" ht="15" customHeight="1" x14ac:dyDescent="0.2">
      <c r="A17" s="34">
        <v>9</v>
      </c>
      <c r="B17" s="171"/>
      <c r="C17" s="172"/>
      <c r="D17" s="172"/>
      <c r="E17" s="173"/>
      <c r="F17" s="174"/>
      <c r="G17" s="175"/>
    </row>
    <row r="18" spans="1:7" ht="15" customHeight="1" x14ac:dyDescent="0.2">
      <c r="A18" s="34">
        <v>10</v>
      </c>
      <c r="B18" s="171"/>
      <c r="C18" s="172"/>
      <c r="D18" s="172"/>
      <c r="E18" s="173"/>
      <c r="F18" s="174"/>
      <c r="G18" s="175"/>
    </row>
    <row r="19" spans="1:7" ht="15" customHeight="1" x14ac:dyDescent="0.2">
      <c r="A19" s="34">
        <v>11</v>
      </c>
      <c r="B19" s="171"/>
      <c r="C19" s="172"/>
      <c r="D19" s="172"/>
      <c r="E19" s="173"/>
      <c r="F19" s="174"/>
      <c r="G19" s="175"/>
    </row>
    <row r="20" spans="1:7" ht="15" customHeight="1" x14ac:dyDescent="0.2">
      <c r="A20" s="34">
        <v>12</v>
      </c>
      <c r="B20" s="171"/>
      <c r="C20" s="172"/>
      <c r="D20" s="172"/>
      <c r="E20" s="173"/>
      <c r="F20" s="174"/>
      <c r="G20" s="175"/>
    </row>
    <row r="21" spans="1:7" ht="15" customHeight="1" x14ac:dyDescent="0.2">
      <c r="A21" s="34">
        <v>13</v>
      </c>
      <c r="B21" s="171"/>
      <c r="C21" s="172"/>
      <c r="D21" s="172"/>
      <c r="E21" s="173"/>
      <c r="F21" s="174"/>
      <c r="G21" s="175"/>
    </row>
    <row r="22" spans="1:7" ht="15" customHeight="1" x14ac:dyDescent="0.2">
      <c r="A22" s="34">
        <v>14</v>
      </c>
      <c r="B22" s="171"/>
      <c r="C22" s="172"/>
      <c r="D22" s="172"/>
      <c r="E22" s="173"/>
      <c r="F22" s="174"/>
      <c r="G22" s="175"/>
    </row>
    <row r="23" spans="1:7" ht="15" customHeight="1" x14ac:dyDescent="0.2">
      <c r="A23" s="34">
        <v>15</v>
      </c>
      <c r="B23" s="171"/>
      <c r="C23" s="172"/>
      <c r="D23" s="172"/>
      <c r="E23" s="173"/>
      <c r="F23" s="174"/>
      <c r="G23" s="175"/>
    </row>
    <row r="24" spans="1:7" ht="15" customHeight="1" x14ac:dyDescent="0.2">
      <c r="A24" s="34">
        <v>16</v>
      </c>
      <c r="B24" s="171"/>
      <c r="C24" s="172"/>
      <c r="D24" s="172"/>
      <c r="E24" s="173"/>
      <c r="F24" s="174"/>
      <c r="G24" s="175"/>
    </row>
    <row r="25" spans="1:7" ht="15" customHeight="1" x14ac:dyDescent="0.2">
      <c r="A25" s="34">
        <v>17</v>
      </c>
      <c r="B25" s="171"/>
      <c r="C25" s="172"/>
      <c r="D25" s="172"/>
      <c r="E25" s="173"/>
      <c r="F25" s="174"/>
      <c r="G25" s="175"/>
    </row>
    <row r="26" spans="1:7" ht="15" customHeight="1" x14ac:dyDescent="0.2">
      <c r="A26" s="34">
        <v>18</v>
      </c>
      <c r="B26" s="171"/>
      <c r="C26" s="172"/>
      <c r="D26" s="172"/>
      <c r="E26" s="173"/>
      <c r="F26" s="174"/>
      <c r="G26" s="175"/>
    </row>
    <row r="27" spans="1:7" ht="15" customHeight="1" x14ac:dyDescent="0.2">
      <c r="A27" s="34">
        <v>19</v>
      </c>
      <c r="B27" s="171"/>
      <c r="C27" s="172"/>
      <c r="D27" s="172"/>
      <c r="E27" s="173"/>
      <c r="F27" s="174"/>
      <c r="G27" s="175"/>
    </row>
    <row r="28" spans="1:7" ht="15" customHeight="1" x14ac:dyDescent="0.2">
      <c r="A28" s="34">
        <v>20</v>
      </c>
      <c r="B28" s="205"/>
      <c r="C28" s="172"/>
      <c r="D28" s="172"/>
      <c r="E28" s="173"/>
      <c r="F28" s="174"/>
      <c r="G28" s="175"/>
    </row>
    <row r="29" spans="1:7" ht="15" customHeight="1" x14ac:dyDescent="0.2">
      <c r="A29" s="34">
        <v>21</v>
      </c>
      <c r="B29" s="171"/>
      <c r="C29" s="172"/>
      <c r="D29" s="172"/>
      <c r="E29" s="173"/>
      <c r="F29" s="174"/>
      <c r="G29" s="175"/>
    </row>
    <row r="30" spans="1:7" ht="15" customHeight="1" x14ac:dyDescent="0.2">
      <c r="A30" s="34">
        <v>22</v>
      </c>
      <c r="B30" s="171"/>
      <c r="C30" s="172"/>
      <c r="D30" s="172"/>
      <c r="E30" s="173"/>
      <c r="F30" s="174"/>
      <c r="G30" s="175"/>
    </row>
    <row r="31" spans="1:7" ht="15" customHeight="1" x14ac:dyDescent="0.2">
      <c r="A31" s="34">
        <v>23</v>
      </c>
      <c r="B31" s="171"/>
      <c r="C31" s="172"/>
      <c r="D31" s="172"/>
      <c r="E31" s="173"/>
      <c r="F31" s="174"/>
      <c r="G31" s="175"/>
    </row>
    <row r="32" spans="1:7" ht="15" customHeight="1" x14ac:dyDescent="0.2">
      <c r="A32" s="34">
        <v>24</v>
      </c>
      <c r="B32" s="171"/>
      <c r="C32" s="172"/>
      <c r="D32" s="172"/>
      <c r="E32" s="173"/>
      <c r="F32" s="174"/>
      <c r="G32" s="175"/>
    </row>
    <row r="33" spans="1:7" s="4" customFormat="1" ht="15" customHeight="1" x14ac:dyDescent="0.2">
      <c r="A33" s="34">
        <v>25</v>
      </c>
      <c r="B33" s="171"/>
      <c r="C33" s="172"/>
      <c r="D33" s="172"/>
      <c r="E33" s="173"/>
      <c r="F33" s="174"/>
      <c r="G33" s="175"/>
    </row>
    <row r="34" spans="1:7" s="4" customFormat="1" ht="15" customHeight="1" x14ac:dyDescent="0.2">
      <c r="A34" s="43"/>
      <c r="B34" s="210" t="s">
        <v>63</v>
      </c>
      <c r="C34" s="210"/>
      <c r="D34" s="210"/>
      <c r="E34" s="211"/>
      <c r="F34" s="212">
        <f>SUM(F9:G33)</f>
        <v>833419</v>
      </c>
      <c r="G34" s="213"/>
    </row>
    <row r="35" spans="1:7" s="4" customFormat="1" ht="15" customHeight="1" x14ac:dyDescent="0.25">
      <c r="A35" s="214" t="s">
        <v>121</v>
      </c>
      <c r="B35" s="215"/>
      <c r="C35" s="215"/>
      <c r="D35" s="215"/>
      <c r="E35" s="216"/>
      <c r="F35" s="217"/>
      <c r="G35" s="218"/>
    </row>
    <row r="36" spans="1:7" s="4" customFormat="1" ht="15" customHeight="1" x14ac:dyDescent="0.2">
      <c r="A36" s="34">
        <v>1</v>
      </c>
      <c r="B36" s="182" t="s">
        <v>155</v>
      </c>
      <c r="C36" s="182"/>
      <c r="D36" s="182"/>
      <c r="E36" s="219"/>
      <c r="F36" s="174">
        <v>468277</v>
      </c>
      <c r="G36" s="175"/>
    </row>
    <row r="37" spans="1:7" s="4" customFormat="1" ht="15" customHeight="1" x14ac:dyDescent="0.2">
      <c r="A37" s="34">
        <v>2</v>
      </c>
      <c r="B37" s="182" t="s">
        <v>156</v>
      </c>
      <c r="C37" s="182"/>
      <c r="D37" s="182"/>
      <c r="E37" s="219"/>
      <c r="F37" s="174">
        <v>42796</v>
      </c>
      <c r="G37" s="175"/>
    </row>
    <row r="38" spans="1:7" s="4" customFormat="1" ht="15" customHeight="1" x14ac:dyDescent="0.2">
      <c r="A38" s="34">
        <v>3</v>
      </c>
      <c r="B38" s="182"/>
      <c r="C38" s="182"/>
      <c r="D38" s="182"/>
      <c r="E38" s="219"/>
      <c r="F38" s="174"/>
      <c r="G38" s="175"/>
    </row>
    <row r="39" spans="1:7" s="4" customFormat="1" ht="15" customHeight="1" x14ac:dyDescent="0.2">
      <c r="A39" s="34">
        <v>4</v>
      </c>
      <c r="B39" s="171"/>
      <c r="C39" s="171"/>
      <c r="D39" s="171"/>
      <c r="E39" s="222"/>
      <c r="F39" s="174"/>
      <c r="G39" s="175"/>
    </row>
    <row r="40" spans="1:7" s="4" customFormat="1" ht="15" customHeight="1" x14ac:dyDescent="0.2">
      <c r="A40" s="34">
        <v>5</v>
      </c>
      <c r="B40" s="171"/>
      <c r="C40" s="171"/>
      <c r="D40" s="171"/>
      <c r="E40" s="222"/>
      <c r="F40" s="174"/>
      <c r="G40" s="175"/>
    </row>
    <row r="41" spans="1:7" s="4" customFormat="1" ht="15" customHeight="1" x14ac:dyDescent="0.2">
      <c r="A41" s="34">
        <v>6</v>
      </c>
      <c r="B41" s="171"/>
      <c r="C41" s="171"/>
      <c r="D41" s="171"/>
      <c r="E41" s="222"/>
      <c r="F41" s="174"/>
      <c r="G41" s="175"/>
    </row>
    <row r="42" spans="1:7" s="4" customFormat="1" ht="15" customHeight="1" x14ac:dyDescent="0.2">
      <c r="A42" s="34">
        <v>7</v>
      </c>
      <c r="B42" s="182"/>
      <c r="C42" s="182"/>
      <c r="D42" s="182"/>
      <c r="E42" s="219"/>
      <c r="F42" s="174"/>
      <c r="G42" s="175"/>
    </row>
    <row r="43" spans="1:7" s="4" customFormat="1" ht="15" customHeight="1" x14ac:dyDescent="0.2">
      <c r="A43" s="34">
        <v>8</v>
      </c>
      <c r="B43" s="182"/>
      <c r="C43" s="182"/>
      <c r="D43" s="182"/>
      <c r="E43" s="219"/>
      <c r="F43" s="174"/>
      <c r="G43" s="175"/>
    </row>
    <row r="44" spans="1:7" s="4" customFormat="1" ht="15" customHeight="1" x14ac:dyDescent="0.2">
      <c r="A44" s="34">
        <v>9</v>
      </c>
      <c r="B44" s="182"/>
      <c r="C44" s="182"/>
      <c r="D44" s="182"/>
      <c r="E44" s="219"/>
      <c r="F44" s="174"/>
      <c r="G44" s="175"/>
    </row>
    <row r="45" spans="1:7" s="4" customFormat="1" ht="15" customHeight="1" x14ac:dyDescent="0.2">
      <c r="A45" s="34">
        <v>10</v>
      </c>
      <c r="B45" s="225"/>
      <c r="C45" s="225"/>
      <c r="D45" s="225"/>
      <c r="E45" s="226"/>
      <c r="F45" s="223"/>
      <c r="G45" s="224"/>
    </row>
    <row r="46" spans="1:7" s="4" customFormat="1" ht="15" customHeight="1" x14ac:dyDescent="0.2">
      <c r="A46" s="34">
        <v>11</v>
      </c>
      <c r="B46" s="225"/>
      <c r="C46" s="225"/>
      <c r="D46" s="225"/>
      <c r="E46" s="226"/>
      <c r="F46" s="223"/>
      <c r="G46" s="224"/>
    </row>
    <row r="47" spans="1:7" s="4" customFormat="1" ht="15" customHeight="1" x14ac:dyDescent="0.2">
      <c r="A47" s="34">
        <v>12</v>
      </c>
      <c r="B47" s="171"/>
      <c r="C47" s="171"/>
      <c r="D47" s="171"/>
      <c r="E47" s="222"/>
      <c r="F47" s="174"/>
      <c r="G47" s="175"/>
    </row>
    <row r="48" spans="1:7" s="4" customFormat="1" ht="15" customHeight="1" x14ac:dyDescent="0.2">
      <c r="A48" s="34">
        <v>13</v>
      </c>
      <c r="B48" s="171"/>
      <c r="C48" s="171"/>
      <c r="D48" s="171"/>
      <c r="E48" s="222"/>
      <c r="F48" s="174"/>
      <c r="G48" s="175"/>
    </row>
    <row r="49" spans="1:7" s="4" customFormat="1" ht="15" customHeight="1" x14ac:dyDescent="0.2">
      <c r="A49" s="34">
        <v>14</v>
      </c>
      <c r="B49" s="171"/>
      <c r="C49" s="171"/>
      <c r="D49" s="171"/>
      <c r="E49" s="222"/>
      <c r="F49" s="174"/>
      <c r="G49" s="175"/>
    </row>
    <row r="50" spans="1:7" s="4" customFormat="1" ht="15" customHeight="1" x14ac:dyDescent="0.2">
      <c r="A50" s="34">
        <v>15</v>
      </c>
      <c r="B50" s="171"/>
      <c r="C50" s="171"/>
      <c r="D50" s="171"/>
      <c r="E50" s="222"/>
      <c r="F50" s="174"/>
      <c r="G50" s="175"/>
    </row>
    <row r="51" spans="1:7" s="4" customFormat="1" ht="15" customHeight="1" x14ac:dyDescent="0.2">
      <c r="A51" s="44"/>
      <c r="B51" s="37" t="s">
        <v>122</v>
      </c>
      <c r="C51" s="37"/>
      <c r="D51" s="37"/>
      <c r="E51" s="38"/>
      <c r="F51" s="212">
        <f>SUM(F36:G50)</f>
        <v>511073</v>
      </c>
      <c r="G51" s="213"/>
    </row>
    <row r="52" spans="1:7" s="4" customFormat="1" ht="15" customHeight="1" x14ac:dyDescent="0.25">
      <c r="A52" s="200" t="s">
        <v>123</v>
      </c>
      <c r="B52" s="206"/>
      <c r="C52" s="206"/>
      <c r="D52" s="206"/>
      <c r="E52" s="207"/>
      <c r="F52" s="208">
        <f>SUM(F34+F51)</f>
        <v>1344492</v>
      </c>
      <c r="G52" s="209"/>
    </row>
    <row r="53" spans="1:7" s="4" customFormat="1" ht="15" customHeight="1" x14ac:dyDescent="0.25">
      <c r="A53" s="214" t="s">
        <v>53</v>
      </c>
      <c r="B53" s="215"/>
      <c r="C53" s="215"/>
      <c r="D53" s="215"/>
      <c r="E53" s="216"/>
      <c r="F53" s="174"/>
      <c r="G53" s="175"/>
    </row>
    <row r="54" spans="1:7" s="4" customFormat="1" ht="15" customHeight="1" x14ac:dyDescent="0.25">
      <c r="A54" s="214" t="s">
        <v>20</v>
      </c>
      <c r="B54" s="215"/>
      <c r="C54" s="215"/>
      <c r="D54" s="215"/>
      <c r="E54" s="216"/>
      <c r="F54" s="174">
        <v>190051</v>
      </c>
      <c r="G54" s="175"/>
    </row>
    <row r="55" spans="1:7" s="4" customFormat="1" ht="15" customHeight="1" thickBot="1" x14ac:dyDescent="0.3">
      <c r="A55" s="214" t="s">
        <v>40</v>
      </c>
      <c r="B55" s="215"/>
      <c r="C55" s="215"/>
      <c r="D55" s="215"/>
      <c r="E55" s="216"/>
      <c r="F55" s="174"/>
      <c r="G55" s="175"/>
    </row>
    <row r="56" spans="1:7" ht="15" customHeight="1" thickBot="1" x14ac:dyDescent="0.3">
      <c r="A56" s="39" t="s">
        <v>23</v>
      </c>
      <c r="B56" s="40"/>
      <c r="C56" s="40"/>
      <c r="D56" s="40"/>
      <c r="E56" s="40"/>
      <c r="F56" s="220">
        <f>SUM(F52:G55)</f>
        <v>1534543</v>
      </c>
      <c r="G56" s="221"/>
    </row>
  </sheetData>
  <sheetProtection selectLockedCells="1"/>
  <mergeCells count="104">
    <mergeCell ref="F56:G56"/>
    <mergeCell ref="A53:E53"/>
    <mergeCell ref="F53:G53"/>
    <mergeCell ref="B47:E47"/>
    <mergeCell ref="F47:G47"/>
    <mergeCell ref="B48:E48"/>
    <mergeCell ref="F48:G48"/>
    <mergeCell ref="B49:E49"/>
    <mergeCell ref="B43:E43"/>
    <mergeCell ref="F43:G43"/>
    <mergeCell ref="B44:E44"/>
    <mergeCell ref="F44:G44"/>
    <mergeCell ref="A54:E54"/>
    <mergeCell ref="F54:G54"/>
    <mergeCell ref="F49:G49"/>
    <mergeCell ref="B50:E50"/>
    <mergeCell ref="F50:G50"/>
    <mergeCell ref="F51:G51"/>
    <mergeCell ref="F46:G46"/>
    <mergeCell ref="B46:E46"/>
    <mergeCell ref="B45:E45"/>
    <mergeCell ref="F45:G45"/>
    <mergeCell ref="A52:E52"/>
    <mergeCell ref="F52:G52"/>
    <mergeCell ref="B34:E34"/>
    <mergeCell ref="F34:G34"/>
    <mergeCell ref="A35:E35"/>
    <mergeCell ref="F35:G35"/>
    <mergeCell ref="B36:E36"/>
    <mergeCell ref="F36:G36"/>
    <mergeCell ref="A55:E55"/>
    <mergeCell ref="F55:G55"/>
    <mergeCell ref="B37:E37"/>
    <mergeCell ref="F37:G37"/>
    <mergeCell ref="B38:E38"/>
    <mergeCell ref="F38:G38"/>
    <mergeCell ref="B39:E39"/>
    <mergeCell ref="F39:G39"/>
    <mergeCell ref="B40:E40"/>
    <mergeCell ref="F40:G40"/>
    <mergeCell ref="B41:E41"/>
    <mergeCell ref="F41:G41"/>
    <mergeCell ref="B42:E42"/>
    <mergeCell ref="F42:G42"/>
    <mergeCell ref="B29:E29"/>
    <mergeCell ref="F29:G29"/>
    <mergeCell ref="B30:E30"/>
    <mergeCell ref="F30:G30"/>
    <mergeCell ref="B31:E31"/>
    <mergeCell ref="F31:G31"/>
    <mergeCell ref="B32:E32"/>
    <mergeCell ref="F32:G32"/>
    <mergeCell ref="B33:E33"/>
    <mergeCell ref="F33:G33"/>
    <mergeCell ref="B24:E24"/>
    <mergeCell ref="F24:G24"/>
    <mergeCell ref="B25:E25"/>
    <mergeCell ref="F25:G25"/>
    <mergeCell ref="B26:E26"/>
    <mergeCell ref="F26:G26"/>
    <mergeCell ref="B27:E27"/>
    <mergeCell ref="F27:G27"/>
    <mergeCell ref="B28:E28"/>
    <mergeCell ref="F28:G28"/>
    <mergeCell ref="B19:E19"/>
    <mergeCell ref="F19:G19"/>
    <mergeCell ref="B20:E20"/>
    <mergeCell ref="F20:G20"/>
    <mergeCell ref="B21:E21"/>
    <mergeCell ref="F21:G21"/>
    <mergeCell ref="B22:E22"/>
    <mergeCell ref="F22:G22"/>
    <mergeCell ref="B23:E23"/>
    <mergeCell ref="F23:G23"/>
    <mergeCell ref="B17:E17"/>
    <mergeCell ref="F17:G17"/>
    <mergeCell ref="B18:E18"/>
    <mergeCell ref="F18:G18"/>
    <mergeCell ref="B13:E13"/>
    <mergeCell ref="F13:G13"/>
    <mergeCell ref="B14:E14"/>
    <mergeCell ref="F14:G14"/>
    <mergeCell ref="B15:E15"/>
    <mergeCell ref="F15:G15"/>
    <mergeCell ref="B16:E16"/>
    <mergeCell ref="F16:G16"/>
    <mergeCell ref="F4:G4"/>
    <mergeCell ref="A1:G1"/>
    <mergeCell ref="A2:C2"/>
    <mergeCell ref="D2:E2"/>
    <mergeCell ref="D3:E3"/>
    <mergeCell ref="F3:G3"/>
    <mergeCell ref="B10:E10"/>
    <mergeCell ref="F10:G10"/>
    <mergeCell ref="B12:E12"/>
    <mergeCell ref="F12:G12"/>
    <mergeCell ref="A5:E7"/>
    <mergeCell ref="F5:G7"/>
    <mergeCell ref="A8:E8"/>
    <mergeCell ref="F8:G8"/>
    <mergeCell ref="B9:E9"/>
    <mergeCell ref="F9:G9"/>
    <mergeCell ref="B11:E11"/>
    <mergeCell ref="F11:G11"/>
  </mergeCells>
  <printOptions horizontalCentered="1"/>
  <pageMargins left="0.5" right="0.5" top="1.07" bottom="0.75" header="0.5" footer="0.5"/>
  <pageSetup scale="77" orientation="portrait" r:id="rId1"/>
  <headerFooter alignWithMargins="0">
    <oddHeader>&amp;R&amp;"Arial,Bold"&amp;12Enclosure 3</oddHeader>
    <oddFooter>&amp;LUpdated: 05/08/2015</oddFoot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fitToPage="1"/>
  </sheetPr>
  <dimension ref="A1:G49"/>
  <sheetViews>
    <sheetView zoomScaleNormal="100" zoomScaleSheetLayoutView="100" workbookViewId="0">
      <selection sqref="A1:G1"/>
    </sheetView>
  </sheetViews>
  <sheetFormatPr defaultColWidth="0" defaultRowHeight="15" zeroHeight="1" x14ac:dyDescent="0.2"/>
  <cols>
    <col min="1" max="4" width="3.5703125" style="33" customWidth="1"/>
    <col min="5" max="5" width="59.28515625" style="33" customWidth="1"/>
    <col min="6" max="6" width="10.85546875" style="33" customWidth="1"/>
    <col min="7" max="7" width="17.7109375" style="33" customWidth="1"/>
    <col min="8" max="16384" width="9.140625" hidden="1"/>
  </cols>
  <sheetData>
    <row r="1" spans="1:7" ht="63.75" customHeight="1" x14ac:dyDescent="0.2">
      <c r="A1" s="240" t="s">
        <v>137</v>
      </c>
      <c r="B1" s="240"/>
      <c r="C1" s="240"/>
      <c r="D1" s="240"/>
      <c r="E1" s="240"/>
      <c r="F1" s="240"/>
      <c r="G1" s="240"/>
    </row>
    <row r="2" spans="1:7" ht="20.100000000000001" customHeight="1" x14ac:dyDescent="0.25">
      <c r="A2" s="178" t="s">
        <v>8</v>
      </c>
      <c r="B2" s="178"/>
      <c r="C2" s="178"/>
      <c r="D2" s="239" t="str">
        <f>'CSS '!D2:E2</f>
        <v>LAKE</v>
      </c>
      <c r="E2" s="239"/>
      <c r="F2" s="45" t="s">
        <v>9</v>
      </c>
      <c r="G2" s="46">
        <f>'CSS '!G2</f>
        <v>43264</v>
      </c>
    </row>
    <row r="3" spans="1:7" ht="15" customHeight="1" x14ac:dyDescent="0.25">
      <c r="A3" s="49"/>
      <c r="B3" s="41"/>
      <c r="C3" s="41"/>
      <c r="D3" s="180"/>
      <c r="E3" s="180"/>
      <c r="F3" s="50"/>
      <c r="G3" s="51"/>
    </row>
    <row r="4" spans="1:7" ht="15" customHeight="1" x14ac:dyDescent="0.2">
      <c r="A4" s="52"/>
      <c r="B4" s="51"/>
      <c r="C4" s="51"/>
      <c r="D4" s="51"/>
      <c r="E4" s="51"/>
      <c r="F4" s="51"/>
      <c r="G4" s="51"/>
    </row>
    <row r="5" spans="1:7" s="3" customFormat="1" ht="23.25" customHeight="1" x14ac:dyDescent="0.2">
      <c r="A5" s="185" t="s">
        <v>55</v>
      </c>
      <c r="B5" s="186"/>
      <c r="C5" s="186"/>
      <c r="D5" s="186"/>
      <c r="E5" s="187"/>
      <c r="F5" s="185" t="s">
        <v>0</v>
      </c>
      <c r="G5" s="187"/>
    </row>
    <row r="6" spans="1:7" s="1" customFormat="1" ht="34.5" customHeight="1" x14ac:dyDescent="0.2">
      <c r="A6" s="191"/>
      <c r="B6" s="192"/>
      <c r="C6" s="192"/>
      <c r="D6" s="192"/>
      <c r="E6" s="193"/>
      <c r="F6" s="198" t="s">
        <v>59</v>
      </c>
      <c r="G6" s="199"/>
    </row>
    <row r="7" spans="1:7" ht="15" customHeight="1" x14ac:dyDescent="0.25">
      <c r="A7" s="200" t="s">
        <v>128</v>
      </c>
      <c r="B7" s="201"/>
      <c r="C7" s="201"/>
      <c r="D7" s="201"/>
      <c r="E7" s="202"/>
      <c r="F7" s="227"/>
      <c r="G7" s="228"/>
    </row>
    <row r="8" spans="1:7" ht="15" customHeight="1" x14ac:dyDescent="0.2">
      <c r="A8" s="34">
        <v>1</v>
      </c>
      <c r="B8" s="182" t="s">
        <v>157</v>
      </c>
      <c r="C8" s="182"/>
      <c r="D8" s="182"/>
      <c r="E8" s="219"/>
      <c r="F8" s="174">
        <v>96718</v>
      </c>
      <c r="G8" s="175"/>
    </row>
    <row r="9" spans="1:7" ht="15" customHeight="1" x14ac:dyDescent="0.2">
      <c r="A9" s="34">
        <v>2</v>
      </c>
      <c r="B9" s="182" t="s">
        <v>158</v>
      </c>
      <c r="C9" s="182"/>
      <c r="D9" s="182"/>
      <c r="E9" s="219"/>
      <c r="F9" s="174">
        <v>36988</v>
      </c>
      <c r="G9" s="175"/>
    </row>
    <row r="10" spans="1:7" ht="15" customHeight="1" x14ac:dyDescent="0.2">
      <c r="A10" s="34">
        <v>3</v>
      </c>
      <c r="B10" s="182" t="s">
        <v>159</v>
      </c>
      <c r="C10" s="182"/>
      <c r="D10" s="182"/>
      <c r="E10" s="219"/>
      <c r="F10" s="174">
        <v>23084</v>
      </c>
      <c r="G10" s="175"/>
    </row>
    <row r="11" spans="1:7" ht="15" customHeight="1" x14ac:dyDescent="0.2">
      <c r="A11" s="34">
        <v>4</v>
      </c>
      <c r="B11" s="182"/>
      <c r="C11" s="182"/>
      <c r="D11" s="182"/>
      <c r="E11" s="219"/>
      <c r="F11" s="174"/>
      <c r="G11" s="175"/>
    </row>
    <row r="12" spans="1:7" ht="15" customHeight="1" x14ac:dyDescent="0.2">
      <c r="A12" s="34">
        <v>5</v>
      </c>
      <c r="B12" s="182"/>
      <c r="C12" s="182"/>
      <c r="D12" s="182"/>
      <c r="E12" s="219"/>
      <c r="F12" s="174"/>
      <c r="G12" s="175"/>
    </row>
    <row r="13" spans="1:7" ht="15" customHeight="1" x14ac:dyDescent="0.2">
      <c r="A13" s="34">
        <v>6</v>
      </c>
      <c r="B13" s="182"/>
      <c r="C13" s="182"/>
      <c r="D13" s="182"/>
      <c r="E13" s="219"/>
      <c r="F13" s="174"/>
      <c r="G13" s="175"/>
    </row>
    <row r="14" spans="1:7" ht="15" customHeight="1" x14ac:dyDescent="0.2">
      <c r="A14" s="34">
        <v>7</v>
      </c>
      <c r="B14" s="182"/>
      <c r="C14" s="182"/>
      <c r="D14" s="182"/>
      <c r="E14" s="219"/>
      <c r="F14" s="174"/>
      <c r="G14" s="175"/>
    </row>
    <row r="15" spans="1:7" ht="15" customHeight="1" x14ac:dyDescent="0.2">
      <c r="A15" s="34">
        <v>8</v>
      </c>
      <c r="B15" s="171"/>
      <c r="C15" s="171"/>
      <c r="D15" s="171"/>
      <c r="E15" s="222"/>
      <c r="F15" s="174"/>
      <c r="G15" s="175"/>
    </row>
    <row r="16" spans="1:7" ht="15" customHeight="1" x14ac:dyDescent="0.2">
      <c r="A16" s="34">
        <v>9</v>
      </c>
      <c r="B16" s="171"/>
      <c r="C16" s="171"/>
      <c r="D16" s="171"/>
      <c r="E16" s="222"/>
      <c r="F16" s="174"/>
      <c r="G16" s="175"/>
    </row>
    <row r="17" spans="1:7" ht="15" customHeight="1" x14ac:dyDescent="0.2">
      <c r="A17" s="34">
        <v>10</v>
      </c>
      <c r="B17" s="171"/>
      <c r="C17" s="171"/>
      <c r="D17" s="171"/>
      <c r="E17" s="222"/>
      <c r="F17" s="223"/>
      <c r="G17" s="224"/>
    </row>
    <row r="18" spans="1:7" ht="15" customHeight="1" x14ac:dyDescent="0.2">
      <c r="A18" s="34">
        <v>11</v>
      </c>
      <c r="B18" s="171"/>
      <c r="C18" s="171"/>
      <c r="D18" s="171"/>
      <c r="E18" s="222"/>
      <c r="F18" s="174"/>
      <c r="G18" s="175"/>
    </row>
    <row r="19" spans="1:7" ht="15" customHeight="1" x14ac:dyDescent="0.2">
      <c r="A19" s="34">
        <v>12</v>
      </c>
      <c r="B19" s="171"/>
      <c r="C19" s="171"/>
      <c r="D19" s="171"/>
      <c r="E19" s="222"/>
      <c r="F19" s="174"/>
      <c r="G19" s="175"/>
    </row>
    <row r="20" spans="1:7" ht="15" customHeight="1" x14ac:dyDescent="0.2">
      <c r="A20" s="34">
        <v>13</v>
      </c>
      <c r="B20" s="171"/>
      <c r="C20" s="171"/>
      <c r="D20" s="171"/>
      <c r="E20" s="222"/>
      <c r="F20" s="174"/>
      <c r="G20" s="175"/>
    </row>
    <row r="21" spans="1:7" ht="15" customHeight="1" x14ac:dyDescent="0.2">
      <c r="A21" s="34">
        <v>14</v>
      </c>
      <c r="B21" s="171"/>
      <c r="C21" s="171"/>
      <c r="D21" s="171"/>
      <c r="E21" s="222"/>
      <c r="F21" s="174"/>
      <c r="G21" s="175"/>
    </row>
    <row r="22" spans="1:7" ht="15" customHeight="1" x14ac:dyDescent="0.2">
      <c r="A22" s="34">
        <v>15</v>
      </c>
      <c r="B22" s="171"/>
      <c r="C22" s="171"/>
      <c r="D22" s="171"/>
      <c r="E22" s="171"/>
      <c r="F22" s="174"/>
      <c r="G22" s="175"/>
    </row>
    <row r="23" spans="1:7" s="4" customFormat="1" ht="15" customHeight="1" x14ac:dyDescent="0.2">
      <c r="A23" s="43"/>
      <c r="B23" s="210" t="s">
        <v>129</v>
      </c>
      <c r="C23" s="210"/>
      <c r="D23" s="210"/>
      <c r="E23" s="211"/>
      <c r="F23" s="212">
        <f>SUM(F8:G22)</f>
        <v>156790</v>
      </c>
      <c r="G23" s="213"/>
    </row>
    <row r="24" spans="1:7" ht="15" customHeight="1" x14ac:dyDescent="0.25">
      <c r="A24" s="214" t="s">
        <v>127</v>
      </c>
      <c r="B24" s="215"/>
      <c r="C24" s="215"/>
      <c r="D24" s="215"/>
      <c r="E24" s="216"/>
      <c r="F24" s="217"/>
      <c r="G24" s="218"/>
    </row>
    <row r="25" spans="1:7" ht="15" customHeight="1" x14ac:dyDescent="0.2">
      <c r="A25" s="34">
        <v>1</v>
      </c>
      <c r="B25" s="182" t="s">
        <v>160</v>
      </c>
      <c r="C25" s="182"/>
      <c r="D25" s="182"/>
      <c r="E25" s="219"/>
      <c r="F25" s="174">
        <v>3655</v>
      </c>
      <c r="G25" s="175"/>
    </row>
    <row r="26" spans="1:7" ht="15" customHeight="1" x14ac:dyDescent="0.2">
      <c r="A26" s="34">
        <v>2</v>
      </c>
      <c r="B26" s="182" t="s">
        <v>161</v>
      </c>
      <c r="C26" s="182"/>
      <c r="D26" s="182"/>
      <c r="E26" s="219"/>
      <c r="F26" s="174">
        <v>22089</v>
      </c>
      <c r="G26" s="175"/>
    </row>
    <row r="27" spans="1:7" ht="15" customHeight="1" x14ac:dyDescent="0.2">
      <c r="A27" s="34">
        <v>3</v>
      </c>
      <c r="B27" s="182"/>
      <c r="C27" s="182"/>
      <c r="D27" s="182"/>
      <c r="E27" s="219"/>
      <c r="F27" s="174"/>
      <c r="G27" s="175"/>
    </row>
    <row r="28" spans="1:7" ht="15" customHeight="1" x14ac:dyDescent="0.2">
      <c r="A28" s="34">
        <v>4</v>
      </c>
      <c r="B28" s="182"/>
      <c r="C28" s="182"/>
      <c r="D28" s="182"/>
      <c r="E28" s="219"/>
      <c r="F28" s="174"/>
      <c r="G28" s="175"/>
    </row>
    <row r="29" spans="1:7" ht="15" customHeight="1" x14ac:dyDescent="0.2">
      <c r="A29" s="34">
        <v>5</v>
      </c>
      <c r="B29" s="171"/>
      <c r="C29" s="171"/>
      <c r="D29" s="171"/>
      <c r="E29" s="222"/>
      <c r="F29" s="174"/>
      <c r="G29" s="175"/>
    </row>
    <row r="30" spans="1:7" ht="15" customHeight="1" x14ac:dyDescent="0.2">
      <c r="A30" s="34">
        <v>6</v>
      </c>
      <c r="B30" s="171"/>
      <c r="C30" s="171"/>
      <c r="D30" s="171"/>
      <c r="E30" s="222"/>
      <c r="F30" s="174"/>
      <c r="G30" s="175"/>
    </row>
    <row r="31" spans="1:7" ht="15" customHeight="1" x14ac:dyDescent="0.2">
      <c r="A31" s="34">
        <v>7</v>
      </c>
      <c r="B31" s="171"/>
      <c r="C31" s="171"/>
      <c r="D31" s="171"/>
      <c r="E31" s="222"/>
      <c r="F31" s="174"/>
      <c r="G31" s="175"/>
    </row>
    <row r="32" spans="1:7" ht="15" customHeight="1" x14ac:dyDescent="0.2">
      <c r="A32" s="34">
        <v>8</v>
      </c>
      <c r="B32" s="171"/>
      <c r="C32" s="171"/>
      <c r="D32" s="171"/>
      <c r="E32" s="222"/>
      <c r="F32" s="174"/>
      <c r="G32" s="175"/>
    </row>
    <row r="33" spans="1:7" ht="15" customHeight="1" x14ac:dyDescent="0.2">
      <c r="A33" s="34">
        <v>9</v>
      </c>
      <c r="B33" s="171"/>
      <c r="C33" s="171"/>
      <c r="D33" s="171"/>
      <c r="E33" s="222"/>
      <c r="F33" s="174"/>
      <c r="G33" s="175"/>
    </row>
    <row r="34" spans="1:7" ht="15" customHeight="1" x14ac:dyDescent="0.2">
      <c r="A34" s="34">
        <v>10</v>
      </c>
      <c r="B34" s="171"/>
      <c r="C34" s="171"/>
      <c r="D34" s="171"/>
      <c r="E34" s="222"/>
      <c r="F34" s="174"/>
      <c r="G34" s="175"/>
    </row>
    <row r="35" spans="1:7" ht="15" customHeight="1" x14ac:dyDescent="0.2">
      <c r="A35" s="34">
        <v>11</v>
      </c>
      <c r="B35" s="171"/>
      <c r="C35" s="171"/>
      <c r="D35" s="171"/>
      <c r="E35" s="222"/>
      <c r="F35" s="174"/>
      <c r="G35" s="175"/>
    </row>
    <row r="36" spans="1:7" ht="15" customHeight="1" x14ac:dyDescent="0.2">
      <c r="A36" s="34">
        <v>12</v>
      </c>
      <c r="B36" s="171"/>
      <c r="C36" s="171"/>
      <c r="D36" s="171"/>
      <c r="E36" s="222"/>
      <c r="F36" s="174"/>
      <c r="G36" s="175"/>
    </row>
    <row r="37" spans="1:7" ht="15" customHeight="1" x14ac:dyDescent="0.2">
      <c r="A37" s="34">
        <v>13</v>
      </c>
      <c r="B37" s="171"/>
      <c r="C37" s="171"/>
      <c r="D37" s="171"/>
      <c r="E37" s="222"/>
      <c r="F37" s="174"/>
      <c r="G37" s="175"/>
    </row>
    <row r="38" spans="1:7" ht="15" customHeight="1" x14ac:dyDescent="0.2">
      <c r="A38" s="34">
        <v>14</v>
      </c>
      <c r="B38" s="171"/>
      <c r="C38" s="171"/>
      <c r="D38" s="171"/>
      <c r="E38" s="222"/>
      <c r="F38" s="174"/>
      <c r="G38" s="175"/>
    </row>
    <row r="39" spans="1:7" ht="15" customHeight="1" x14ac:dyDescent="0.2">
      <c r="A39" s="34">
        <v>15</v>
      </c>
      <c r="B39" s="171"/>
      <c r="C39" s="171"/>
      <c r="D39" s="171"/>
      <c r="E39" s="222"/>
      <c r="F39" s="174"/>
      <c r="G39" s="175"/>
    </row>
    <row r="40" spans="1:7" s="4" customFormat="1" ht="15" customHeight="1" x14ac:dyDescent="0.2">
      <c r="A40" s="43"/>
      <c r="B40" s="210" t="s">
        <v>129</v>
      </c>
      <c r="C40" s="210"/>
      <c r="D40" s="210"/>
      <c r="E40" s="211"/>
      <c r="F40" s="212">
        <f>SUM(F25:G39)</f>
        <v>25744</v>
      </c>
      <c r="G40" s="213"/>
    </row>
    <row r="41" spans="1:7" ht="15" customHeight="1" x14ac:dyDescent="0.25">
      <c r="A41" s="214" t="s">
        <v>133</v>
      </c>
      <c r="B41" s="215"/>
      <c r="C41" s="215"/>
      <c r="D41" s="215"/>
      <c r="E41" s="216"/>
      <c r="F41" s="217"/>
      <c r="G41" s="218"/>
    </row>
    <row r="42" spans="1:7" ht="15" customHeight="1" x14ac:dyDescent="0.2">
      <c r="A42" s="34">
        <v>1</v>
      </c>
      <c r="B42" s="171"/>
      <c r="C42" s="171"/>
      <c r="D42" s="171"/>
      <c r="E42" s="222"/>
      <c r="F42" s="174"/>
      <c r="G42" s="175"/>
    </row>
    <row r="43" spans="1:7" ht="15" customHeight="1" x14ac:dyDescent="0.2">
      <c r="A43" s="34">
        <v>2</v>
      </c>
      <c r="B43" s="171"/>
      <c r="C43" s="171"/>
      <c r="D43" s="171"/>
      <c r="E43" s="222"/>
      <c r="F43" s="174"/>
      <c r="G43" s="175"/>
    </row>
    <row r="44" spans="1:7" ht="15" customHeight="1" x14ac:dyDescent="0.2">
      <c r="A44" s="34">
        <v>3</v>
      </c>
      <c r="B44" s="171"/>
      <c r="C44" s="171"/>
      <c r="D44" s="171"/>
      <c r="E44" s="222"/>
      <c r="F44" s="174"/>
      <c r="G44" s="175"/>
    </row>
    <row r="45" spans="1:7" s="4" customFormat="1" ht="15" customHeight="1" x14ac:dyDescent="0.2">
      <c r="A45" s="35"/>
      <c r="B45" s="210" t="s">
        <v>130</v>
      </c>
      <c r="C45" s="210"/>
      <c r="D45" s="210"/>
      <c r="E45" s="211"/>
      <c r="F45" s="212">
        <f>SUM(F42:G44)</f>
        <v>0</v>
      </c>
      <c r="G45" s="213"/>
    </row>
    <row r="46" spans="1:7" ht="15" customHeight="1" x14ac:dyDescent="0.25">
      <c r="A46" s="233" t="s">
        <v>131</v>
      </c>
      <c r="B46" s="234"/>
      <c r="C46" s="234"/>
      <c r="D46" s="234"/>
      <c r="E46" s="235"/>
      <c r="F46" s="231">
        <f>F23+F40+F45</f>
        <v>182534</v>
      </c>
      <c r="G46" s="232"/>
    </row>
    <row r="47" spans="1:7" s="4" customFormat="1" ht="15" customHeight="1" x14ac:dyDescent="0.25">
      <c r="A47" s="214" t="s">
        <v>56</v>
      </c>
      <c r="B47" s="215"/>
      <c r="C47" s="215"/>
      <c r="D47" s="215"/>
      <c r="E47" s="216"/>
      <c r="F47" s="174">
        <v>0</v>
      </c>
      <c r="G47" s="175"/>
    </row>
    <row r="48" spans="1:7" s="4" customFormat="1" ht="15" customHeight="1" thickBot="1" x14ac:dyDescent="0.3">
      <c r="A48" s="214" t="s">
        <v>21</v>
      </c>
      <c r="B48" s="215"/>
      <c r="C48" s="215"/>
      <c r="D48" s="215"/>
      <c r="E48" s="216"/>
      <c r="F48" s="174">
        <v>0</v>
      </c>
      <c r="G48" s="175"/>
    </row>
    <row r="49" spans="1:7" ht="15" customHeight="1" thickBot="1" x14ac:dyDescent="0.3">
      <c r="A49" s="236" t="s">
        <v>22</v>
      </c>
      <c r="B49" s="237"/>
      <c r="C49" s="237"/>
      <c r="D49" s="237"/>
      <c r="E49" s="238"/>
      <c r="F49" s="229">
        <f>SUM(F46:G48)</f>
        <v>182534</v>
      </c>
      <c r="G49" s="230"/>
    </row>
  </sheetData>
  <sheetProtection sheet="1" objects="1" scenarios="1" selectLockedCells="1"/>
  <mergeCells count="93">
    <mergeCell ref="A1:G1"/>
    <mergeCell ref="F32:G32"/>
    <mergeCell ref="F33:G33"/>
    <mergeCell ref="F37:G37"/>
    <mergeCell ref="F5:G5"/>
    <mergeCell ref="F6:G6"/>
    <mergeCell ref="F10:G10"/>
    <mergeCell ref="F25:G25"/>
    <mergeCell ref="B11:E11"/>
    <mergeCell ref="B12:E12"/>
    <mergeCell ref="D2:E2"/>
    <mergeCell ref="A7:E7"/>
    <mergeCell ref="B30:E30"/>
    <mergeCell ref="B31:E31"/>
    <mergeCell ref="B8:E8"/>
    <mergeCell ref="B9:E9"/>
    <mergeCell ref="B29:E29"/>
    <mergeCell ref="B25:E25"/>
    <mergeCell ref="D3:E3"/>
    <mergeCell ref="A2:C2"/>
    <mergeCell ref="B13:E13"/>
    <mergeCell ref="B14:E14"/>
    <mergeCell ref="B15:E15"/>
    <mergeCell ref="B16:E16"/>
    <mergeCell ref="A5:E6"/>
    <mergeCell ref="B27:E27"/>
    <mergeCell ref="B28:E28"/>
    <mergeCell ref="B44:E44"/>
    <mergeCell ref="B37:E37"/>
    <mergeCell ref="B26:E26"/>
    <mergeCell ref="B10:E10"/>
    <mergeCell ref="B20:E20"/>
    <mergeCell ref="A24:E24"/>
    <mergeCell ref="B23:E23"/>
    <mergeCell ref="B18:E18"/>
    <mergeCell ref="B19:E19"/>
    <mergeCell ref="B17:E17"/>
    <mergeCell ref="A48:E48"/>
    <mergeCell ref="B43:E43"/>
    <mergeCell ref="B38:E38"/>
    <mergeCell ref="A46:E46"/>
    <mergeCell ref="A49:E49"/>
    <mergeCell ref="A47:E47"/>
    <mergeCell ref="F49:G49"/>
    <mergeCell ref="F43:G43"/>
    <mergeCell ref="F44:G44"/>
    <mergeCell ref="F48:G48"/>
    <mergeCell ref="F47:G47"/>
    <mergeCell ref="F46:G46"/>
    <mergeCell ref="F18:G18"/>
    <mergeCell ref="F19:G19"/>
    <mergeCell ref="F7:G7"/>
    <mergeCell ref="F30:G30"/>
    <mergeCell ref="F31:G31"/>
    <mergeCell ref="F29:G29"/>
    <mergeCell ref="F8:G8"/>
    <mergeCell ref="F9:G9"/>
    <mergeCell ref="F24:G24"/>
    <mergeCell ref="F28:G28"/>
    <mergeCell ref="F26:G26"/>
    <mergeCell ref="F27:G27"/>
    <mergeCell ref="F14:G14"/>
    <mergeCell ref="F15:G15"/>
    <mergeCell ref="F17:G17"/>
    <mergeCell ref="F11:G11"/>
    <mergeCell ref="F12:G12"/>
    <mergeCell ref="F13:G13"/>
    <mergeCell ref="F16:G16"/>
    <mergeCell ref="F20:G20"/>
    <mergeCell ref="B21:E21"/>
    <mergeCell ref="F21:G21"/>
    <mergeCell ref="B22:E22"/>
    <mergeCell ref="F22:G22"/>
    <mergeCell ref="F23:G23"/>
    <mergeCell ref="B45:E45"/>
    <mergeCell ref="F45:G45"/>
    <mergeCell ref="B40:E40"/>
    <mergeCell ref="F40:G40"/>
    <mergeCell ref="B34:E34"/>
    <mergeCell ref="F34:G34"/>
    <mergeCell ref="B35:E35"/>
    <mergeCell ref="F35:G35"/>
    <mergeCell ref="B36:E36"/>
    <mergeCell ref="B39:E39"/>
    <mergeCell ref="B42:E42"/>
    <mergeCell ref="B32:E32"/>
    <mergeCell ref="B33:E33"/>
    <mergeCell ref="F36:G36"/>
    <mergeCell ref="A41:E41"/>
    <mergeCell ref="F41:G41"/>
    <mergeCell ref="F42:G42"/>
    <mergeCell ref="F39:G39"/>
    <mergeCell ref="F38:G38"/>
  </mergeCells>
  <phoneticPr fontId="2" type="noConversion"/>
  <printOptions horizontalCentered="1"/>
  <pageMargins left="0.5" right="0.4" top="0.91" bottom="0.75" header="0.5" footer="0.5"/>
  <pageSetup scale="88" orientation="portrait" r:id="rId1"/>
  <headerFooter alignWithMargins="0">
    <oddHeader xml:space="preserve">&amp;R&amp;"Arial,Bold"&amp;12Enclosure 3 </oddHeader>
    <oddFooter>&amp;LUpdated: 05/08/2015</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fitToPage="1"/>
  </sheetPr>
  <dimension ref="A1:K40"/>
  <sheetViews>
    <sheetView zoomScaleNormal="100" zoomScaleSheetLayoutView="100" workbookViewId="0">
      <selection sqref="A1:G1"/>
    </sheetView>
  </sheetViews>
  <sheetFormatPr defaultColWidth="0" defaultRowHeight="15" zeroHeight="1" x14ac:dyDescent="0.2"/>
  <cols>
    <col min="1" max="4" width="3.5703125" style="33" customWidth="1"/>
    <col min="5" max="5" width="27.85546875" style="33" customWidth="1"/>
    <col min="6" max="6" width="6.5703125" style="33" customWidth="1"/>
    <col min="7" max="7" width="28.140625" style="33" customWidth="1"/>
    <col min="8" max="8" width="19.42578125" hidden="1" customWidth="1"/>
    <col min="9" max="9" width="20.28515625" hidden="1" customWidth="1"/>
    <col min="10" max="10" width="12.42578125" hidden="1" customWidth="1"/>
    <col min="11" max="11" width="0" hidden="1" customWidth="1"/>
    <col min="12" max="16384" width="9.140625" hidden="1"/>
  </cols>
  <sheetData>
    <row r="1" spans="1:9" ht="60" customHeight="1" x14ac:dyDescent="0.25">
      <c r="A1" s="177" t="s">
        <v>169</v>
      </c>
      <c r="B1" s="177"/>
      <c r="C1" s="177"/>
      <c r="D1" s="177"/>
      <c r="E1" s="177"/>
      <c r="F1" s="177"/>
      <c r="G1" s="177"/>
      <c r="H1" s="62"/>
      <c r="I1" s="62"/>
    </row>
    <row r="2" spans="1:9" ht="20.100000000000001" customHeight="1" x14ac:dyDescent="0.25">
      <c r="A2" s="178" t="s">
        <v>8</v>
      </c>
      <c r="B2" s="178"/>
      <c r="C2" s="178"/>
      <c r="D2" s="239" t="str">
        <f>'CSS '!D2:E2</f>
        <v>LAKE</v>
      </c>
      <c r="E2" s="239"/>
      <c r="F2" s="45" t="s">
        <v>9</v>
      </c>
      <c r="G2" s="46">
        <f>'CSS '!G2</f>
        <v>43264</v>
      </c>
    </row>
    <row r="3" spans="1:9" ht="15" customHeight="1" x14ac:dyDescent="0.25">
      <c r="A3" s="41"/>
      <c r="B3" s="41"/>
      <c r="C3" s="41"/>
      <c r="D3" s="180"/>
      <c r="E3" s="180"/>
      <c r="F3" s="50"/>
      <c r="G3" s="63"/>
    </row>
    <row r="4" spans="1:9" ht="15" customHeight="1" x14ac:dyDescent="0.2">
      <c r="A4" s="42"/>
      <c r="B4" s="42"/>
      <c r="C4" s="42"/>
      <c r="D4" s="42"/>
      <c r="E4" s="42"/>
      <c r="F4" s="42"/>
      <c r="G4" s="64"/>
    </row>
    <row r="5" spans="1:9" s="3" customFormat="1" ht="18" customHeight="1" x14ac:dyDescent="0.25">
      <c r="A5" s="185" t="s">
        <v>57</v>
      </c>
      <c r="B5" s="186"/>
      <c r="C5" s="186"/>
      <c r="D5" s="186"/>
      <c r="E5" s="187"/>
      <c r="F5" s="243" t="s">
        <v>0</v>
      </c>
      <c r="G5" s="244"/>
      <c r="H5" s="24"/>
      <c r="I5" s="24"/>
    </row>
    <row r="6" spans="1:9" s="1" customFormat="1" ht="49.5" customHeight="1" x14ac:dyDescent="0.2">
      <c r="A6" s="191"/>
      <c r="B6" s="192"/>
      <c r="C6" s="192"/>
      <c r="D6" s="192"/>
      <c r="E6" s="193"/>
      <c r="F6" s="196" t="s">
        <v>59</v>
      </c>
      <c r="G6" s="197"/>
      <c r="H6" s="25"/>
      <c r="I6" s="25"/>
    </row>
    <row r="7" spans="1:9" ht="15" customHeight="1" x14ac:dyDescent="0.25">
      <c r="A7" s="245" t="s">
        <v>34</v>
      </c>
      <c r="B7" s="246"/>
      <c r="C7" s="246"/>
      <c r="D7" s="246"/>
      <c r="E7" s="246"/>
      <c r="F7" s="247"/>
      <c r="G7" s="248"/>
      <c r="H7" s="26"/>
      <c r="I7" s="26"/>
    </row>
    <row r="8" spans="1:9" ht="15" customHeight="1" x14ac:dyDescent="0.2">
      <c r="A8" s="34">
        <v>1</v>
      </c>
      <c r="B8" s="171" t="s">
        <v>162</v>
      </c>
      <c r="C8" s="172"/>
      <c r="D8" s="172"/>
      <c r="E8" s="172"/>
      <c r="F8" s="241">
        <v>21739.01</v>
      </c>
      <c r="G8" s="242"/>
      <c r="H8" s="27"/>
      <c r="I8" s="27"/>
    </row>
    <row r="9" spans="1:9" ht="15" customHeight="1" x14ac:dyDescent="0.2">
      <c r="A9" s="34">
        <v>2</v>
      </c>
      <c r="B9" s="171"/>
      <c r="C9" s="172"/>
      <c r="D9" s="172"/>
      <c r="E9" s="172"/>
      <c r="F9" s="241">
        <v>0</v>
      </c>
      <c r="G9" s="242"/>
      <c r="H9" s="27"/>
      <c r="I9" s="27"/>
    </row>
    <row r="10" spans="1:9" ht="15" customHeight="1" x14ac:dyDescent="0.2">
      <c r="A10" s="34">
        <v>3</v>
      </c>
      <c r="B10" s="171"/>
      <c r="C10" s="172"/>
      <c r="D10" s="172"/>
      <c r="E10" s="172"/>
      <c r="F10" s="241">
        <v>0</v>
      </c>
      <c r="G10" s="242"/>
      <c r="H10" s="27"/>
      <c r="I10" s="27"/>
    </row>
    <row r="11" spans="1:9" ht="15" customHeight="1" x14ac:dyDescent="0.2">
      <c r="A11" s="34">
        <v>4</v>
      </c>
      <c r="B11" s="171"/>
      <c r="C11" s="172"/>
      <c r="D11" s="172"/>
      <c r="E11" s="172"/>
      <c r="F11" s="241">
        <v>0</v>
      </c>
      <c r="G11" s="242"/>
      <c r="H11" s="27"/>
      <c r="I11" s="27"/>
    </row>
    <row r="12" spans="1:9" ht="15" customHeight="1" x14ac:dyDescent="0.2">
      <c r="A12" s="34">
        <v>5</v>
      </c>
      <c r="B12" s="171"/>
      <c r="C12" s="172"/>
      <c r="D12" s="172"/>
      <c r="E12" s="172"/>
      <c r="F12" s="241">
        <f t="shared" ref="F12:F32" si="0">H12+I12</f>
        <v>0</v>
      </c>
      <c r="G12" s="242"/>
      <c r="H12" s="27"/>
      <c r="I12" s="27"/>
    </row>
    <row r="13" spans="1:9" ht="15" customHeight="1" x14ac:dyDescent="0.2">
      <c r="A13" s="34">
        <v>6</v>
      </c>
      <c r="B13" s="171"/>
      <c r="C13" s="172"/>
      <c r="D13" s="172"/>
      <c r="E13" s="172"/>
      <c r="F13" s="241">
        <f t="shared" si="0"/>
        <v>0</v>
      </c>
      <c r="G13" s="242"/>
      <c r="H13" s="27"/>
      <c r="I13" s="27"/>
    </row>
    <row r="14" spans="1:9" ht="15" customHeight="1" x14ac:dyDescent="0.2">
      <c r="A14" s="34">
        <v>7</v>
      </c>
      <c r="B14" s="171"/>
      <c r="C14" s="172"/>
      <c r="D14" s="172"/>
      <c r="E14" s="172"/>
      <c r="F14" s="241">
        <f t="shared" si="0"/>
        <v>0</v>
      </c>
      <c r="G14" s="242"/>
      <c r="H14" s="27"/>
      <c r="I14" s="27"/>
    </row>
    <row r="15" spans="1:9" ht="15" customHeight="1" x14ac:dyDescent="0.2">
      <c r="A15" s="34">
        <v>8</v>
      </c>
      <c r="B15" s="171"/>
      <c r="C15" s="172"/>
      <c r="D15" s="172"/>
      <c r="E15" s="172"/>
      <c r="F15" s="241">
        <v>0</v>
      </c>
      <c r="G15" s="242"/>
      <c r="H15" s="27"/>
      <c r="I15" s="27"/>
    </row>
    <row r="16" spans="1:9" ht="15" customHeight="1" x14ac:dyDescent="0.2">
      <c r="A16" s="34">
        <v>9</v>
      </c>
      <c r="B16" s="171"/>
      <c r="C16" s="172"/>
      <c r="D16" s="172"/>
      <c r="E16" s="172"/>
      <c r="F16" s="241">
        <v>0</v>
      </c>
      <c r="G16" s="242"/>
      <c r="H16" s="27"/>
      <c r="I16" s="27"/>
    </row>
    <row r="17" spans="1:9" ht="15" customHeight="1" x14ac:dyDescent="0.2">
      <c r="A17" s="34">
        <v>10</v>
      </c>
      <c r="B17" s="171"/>
      <c r="C17" s="172"/>
      <c r="D17" s="172"/>
      <c r="E17" s="172"/>
      <c r="F17" s="241">
        <f t="shared" si="0"/>
        <v>0</v>
      </c>
      <c r="G17" s="242"/>
      <c r="H17" s="27"/>
      <c r="I17" s="27"/>
    </row>
    <row r="18" spans="1:9" ht="15" customHeight="1" x14ac:dyDescent="0.2">
      <c r="A18" s="34">
        <v>11</v>
      </c>
      <c r="B18" s="171"/>
      <c r="C18" s="172"/>
      <c r="D18" s="172"/>
      <c r="E18" s="172"/>
      <c r="F18" s="241">
        <v>0</v>
      </c>
      <c r="G18" s="242"/>
      <c r="H18" s="27"/>
      <c r="I18" s="27"/>
    </row>
    <row r="19" spans="1:9" ht="15" customHeight="1" x14ac:dyDescent="0.2">
      <c r="A19" s="34">
        <v>12</v>
      </c>
      <c r="B19" s="171"/>
      <c r="C19" s="172"/>
      <c r="D19" s="172"/>
      <c r="E19" s="172"/>
      <c r="F19" s="241">
        <v>0</v>
      </c>
      <c r="G19" s="242"/>
      <c r="H19" s="27"/>
      <c r="I19" s="27"/>
    </row>
    <row r="20" spans="1:9" ht="15" customHeight="1" x14ac:dyDescent="0.2">
      <c r="A20" s="34">
        <v>13</v>
      </c>
      <c r="B20" s="171"/>
      <c r="C20" s="172"/>
      <c r="D20" s="172"/>
      <c r="E20" s="172"/>
      <c r="F20" s="241">
        <f t="shared" si="0"/>
        <v>0</v>
      </c>
      <c r="G20" s="242"/>
      <c r="H20" s="27"/>
      <c r="I20" s="27"/>
    </row>
    <row r="21" spans="1:9" ht="15" customHeight="1" x14ac:dyDescent="0.2">
      <c r="A21" s="34">
        <v>14</v>
      </c>
      <c r="B21" s="171"/>
      <c r="C21" s="172"/>
      <c r="D21" s="172"/>
      <c r="E21" s="172"/>
      <c r="F21" s="241">
        <f t="shared" si="0"/>
        <v>0</v>
      </c>
      <c r="G21" s="242"/>
      <c r="H21" s="27"/>
      <c r="I21" s="27"/>
    </row>
    <row r="22" spans="1:9" ht="15" customHeight="1" x14ac:dyDescent="0.2">
      <c r="A22" s="34">
        <v>15</v>
      </c>
      <c r="B22" s="171"/>
      <c r="C22" s="172"/>
      <c r="D22" s="172"/>
      <c r="E22" s="172"/>
      <c r="F22" s="241">
        <f t="shared" si="0"/>
        <v>0</v>
      </c>
      <c r="G22" s="242"/>
      <c r="H22" s="27"/>
      <c r="I22" s="27"/>
    </row>
    <row r="23" spans="1:9" ht="15" customHeight="1" x14ac:dyDescent="0.2">
      <c r="A23" s="34">
        <v>16</v>
      </c>
      <c r="B23" s="171"/>
      <c r="C23" s="172"/>
      <c r="D23" s="172"/>
      <c r="E23" s="172"/>
      <c r="F23" s="241">
        <f t="shared" si="0"/>
        <v>0</v>
      </c>
      <c r="G23" s="242"/>
      <c r="H23" s="27"/>
      <c r="I23" s="27"/>
    </row>
    <row r="24" spans="1:9" ht="15" customHeight="1" x14ac:dyDescent="0.2">
      <c r="A24" s="34">
        <v>17</v>
      </c>
      <c r="B24" s="171"/>
      <c r="C24" s="172"/>
      <c r="D24" s="172"/>
      <c r="E24" s="172"/>
      <c r="F24" s="241">
        <f t="shared" si="0"/>
        <v>0</v>
      </c>
      <c r="G24" s="242"/>
      <c r="H24" s="27"/>
      <c r="I24" s="27"/>
    </row>
    <row r="25" spans="1:9" ht="15" customHeight="1" x14ac:dyDescent="0.2">
      <c r="A25" s="34">
        <v>18</v>
      </c>
      <c r="B25" s="171"/>
      <c r="C25" s="172"/>
      <c r="D25" s="172"/>
      <c r="E25" s="172"/>
      <c r="F25" s="241">
        <f t="shared" si="0"/>
        <v>0</v>
      </c>
      <c r="G25" s="242"/>
      <c r="H25" s="27"/>
      <c r="I25" s="27"/>
    </row>
    <row r="26" spans="1:9" ht="15" customHeight="1" x14ac:dyDescent="0.2">
      <c r="A26" s="34">
        <v>19</v>
      </c>
      <c r="B26" s="171"/>
      <c r="C26" s="172"/>
      <c r="D26" s="172"/>
      <c r="E26" s="172"/>
      <c r="F26" s="241">
        <v>0</v>
      </c>
      <c r="G26" s="242"/>
      <c r="H26" s="27"/>
      <c r="I26" s="27"/>
    </row>
    <row r="27" spans="1:9" ht="15" customHeight="1" x14ac:dyDescent="0.2">
      <c r="A27" s="34">
        <v>20</v>
      </c>
      <c r="B27" s="171"/>
      <c r="C27" s="172"/>
      <c r="D27" s="172"/>
      <c r="E27" s="172"/>
      <c r="F27" s="241">
        <f t="shared" si="0"/>
        <v>0</v>
      </c>
      <c r="G27" s="242"/>
      <c r="H27" s="27"/>
      <c r="I27" s="27"/>
    </row>
    <row r="28" spans="1:9" ht="15" customHeight="1" x14ac:dyDescent="0.2">
      <c r="A28" s="34">
        <v>21</v>
      </c>
      <c r="B28" s="171"/>
      <c r="C28" s="172"/>
      <c r="D28" s="172"/>
      <c r="E28" s="172"/>
      <c r="F28" s="241">
        <f t="shared" si="0"/>
        <v>0</v>
      </c>
      <c r="G28" s="242"/>
      <c r="H28" s="27"/>
      <c r="I28" s="27"/>
    </row>
    <row r="29" spans="1:9" ht="15" customHeight="1" x14ac:dyDescent="0.2">
      <c r="A29" s="34">
        <v>22</v>
      </c>
      <c r="B29" s="171"/>
      <c r="C29" s="172"/>
      <c r="D29" s="172"/>
      <c r="E29" s="172"/>
      <c r="F29" s="241">
        <f t="shared" si="0"/>
        <v>0</v>
      </c>
      <c r="G29" s="242"/>
      <c r="H29" s="27"/>
      <c r="I29" s="27"/>
    </row>
    <row r="30" spans="1:9" ht="15" customHeight="1" x14ac:dyDescent="0.2">
      <c r="A30" s="34">
        <v>23</v>
      </c>
      <c r="B30" s="171"/>
      <c r="C30" s="172"/>
      <c r="D30" s="172"/>
      <c r="E30" s="172"/>
      <c r="F30" s="241">
        <f t="shared" si="0"/>
        <v>0</v>
      </c>
      <c r="G30" s="242"/>
      <c r="H30" s="27"/>
      <c r="I30" s="27"/>
    </row>
    <row r="31" spans="1:9" ht="15" customHeight="1" x14ac:dyDescent="0.2">
      <c r="A31" s="34">
        <v>24</v>
      </c>
      <c r="B31" s="171"/>
      <c r="C31" s="172"/>
      <c r="D31" s="172"/>
      <c r="E31" s="172"/>
      <c r="F31" s="241">
        <f t="shared" si="0"/>
        <v>0</v>
      </c>
      <c r="G31" s="242"/>
      <c r="H31" s="27"/>
      <c r="I31" s="27"/>
    </row>
    <row r="32" spans="1:9" s="4" customFormat="1" ht="15" customHeight="1" x14ac:dyDescent="0.2">
      <c r="A32" s="34">
        <v>25</v>
      </c>
      <c r="B32" s="171"/>
      <c r="C32" s="172"/>
      <c r="D32" s="172"/>
      <c r="E32" s="172"/>
      <c r="F32" s="251">
        <f t="shared" si="0"/>
        <v>0</v>
      </c>
      <c r="G32" s="252"/>
      <c r="H32" s="28"/>
      <c r="I32" s="28"/>
    </row>
    <row r="33" spans="1:11" s="4" customFormat="1" ht="15" customHeight="1" x14ac:dyDescent="0.25">
      <c r="A33" s="259" t="s">
        <v>132</v>
      </c>
      <c r="B33" s="246"/>
      <c r="C33" s="246"/>
      <c r="D33" s="246"/>
      <c r="E33" s="260"/>
      <c r="F33" s="257">
        <f>SUM(F8:G32)</f>
        <v>21739.01</v>
      </c>
      <c r="G33" s="258"/>
      <c r="H33" s="29"/>
      <c r="I33" s="29"/>
    </row>
    <row r="34" spans="1:11" s="4" customFormat="1" ht="15" customHeight="1" x14ac:dyDescent="0.25">
      <c r="A34" s="259" t="s">
        <v>151</v>
      </c>
      <c r="B34" s="246"/>
      <c r="C34" s="246"/>
      <c r="D34" s="246"/>
      <c r="E34" s="260"/>
      <c r="F34" s="257">
        <v>0</v>
      </c>
      <c r="G34" s="258"/>
      <c r="H34" s="29"/>
      <c r="I34" s="29"/>
    </row>
    <row r="35" spans="1:11" s="4" customFormat="1" ht="15" customHeight="1" thickBot="1" x14ac:dyDescent="0.3">
      <c r="A35" s="255" t="s">
        <v>26</v>
      </c>
      <c r="B35" s="256"/>
      <c r="C35" s="256"/>
      <c r="D35" s="256"/>
      <c r="E35" s="256"/>
      <c r="F35" s="253">
        <v>0</v>
      </c>
      <c r="G35" s="254"/>
    </row>
    <row r="36" spans="1:11" ht="15" customHeight="1" thickBot="1" x14ac:dyDescent="0.3">
      <c r="A36" s="236" t="s">
        <v>27</v>
      </c>
      <c r="B36" s="237"/>
      <c r="C36" s="237"/>
      <c r="D36" s="237"/>
      <c r="E36" s="238"/>
      <c r="F36" s="249">
        <f>SUM(F33:G35)</f>
        <v>21739.01</v>
      </c>
      <c r="G36" s="250"/>
      <c r="H36" s="23"/>
      <c r="I36" s="23"/>
      <c r="J36" s="23"/>
      <c r="K36" s="23"/>
    </row>
    <row r="37" spans="1:11" hidden="1" x14ac:dyDescent="0.2">
      <c r="H37" s="23"/>
      <c r="I37" s="23"/>
      <c r="J37" s="23"/>
      <c r="K37" s="23"/>
    </row>
    <row r="38" spans="1:11" hidden="1" x14ac:dyDescent="0.2">
      <c r="H38" s="23"/>
      <c r="I38" s="23"/>
      <c r="J38" s="23"/>
      <c r="K38" s="23"/>
    </row>
    <row r="40" spans="1:11" s="30" customFormat="1" ht="9.75" hidden="1" customHeight="1" x14ac:dyDescent="0.25">
      <c r="A40" s="65"/>
      <c r="B40" s="65"/>
      <c r="C40" s="65"/>
      <c r="D40" s="65"/>
      <c r="E40" s="65"/>
      <c r="F40" s="65"/>
      <c r="G40" s="65"/>
    </row>
  </sheetData>
  <sheetProtection sheet="1" objects="1" scenarios="1" selectLockedCells="1"/>
  <protectedRanges>
    <protectedRange sqref="F35:G35" name="Range3"/>
    <protectedRange sqref="F8:G32" name="Range1"/>
    <protectedRange sqref="F34:G34" name="Range2"/>
  </protectedRanges>
  <mergeCells count="67">
    <mergeCell ref="F18:G18"/>
    <mergeCell ref="F28:G28"/>
    <mergeCell ref="F27:G27"/>
    <mergeCell ref="A36:E36"/>
    <mergeCell ref="B32:E32"/>
    <mergeCell ref="B25:E25"/>
    <mergeCell ref="B26:E26"/>
    <mergeCell ref="B27:E27"/>
    <mergeCell ref="B28:E28"/>
    <mergeCell ref="B29:E29"/>
    <mergeCell ref="B30:E30"/>
    <mergeCell ref="F21:G21"/>
    <mergeCell ref="F20:G20"/>
    <mergeCell ref="F19:G19"/>
    <mergeCell ref="F30:G30"/>
    <mergeCell ref="F29:G29"/>
    <mergeCell ref="F25:G25"/>
    <mergeCell ref="F26:G26"/>
    <mergeCell ref="F33:G33"/>
    <mergeCell ref="F31:G31"/>
    <mergeCell ref="A34:E34"/>
    <mergeCell ref="A33:E33"/>
    <mergeCell ref="B31:E31"/>
    <mergeCell ref="F36:G36"/>
    <mergeCell ref="F32:G32"/>
    <mergeCell ref="F35:G35"/>
    <mergeCell ref="F22:G22"/>
    <mergeCell ref="B10:E10"/>
    <mergeCell ref="F10:G10"/>
    <mergeCell ref="B22:E22"/>
    <mergeCell ref="B21:E21"/>
    <mergeCell ref="B12:E12"/>
    <mergeCell ref="B16:E16"/>
    <mergeCell ref="A35:E35"/>
    <mergeCell ref="F34:G34"/>
    <mergeCell ref="B24:E24"/>
    <mergeCell ref="B23:E23"/>
    <mergeCell ref="F23:G23"/>
    <mergeCell ref="F24:G24"/>
    <mergeCell ref="B20:E20"/>
    <mergeCell ref="B19:E19"/>
    <mergeCell ref="B11:E11"/>
    <mergeCell ref="B13:E13"/>
    <mergeCell ref="B14:E14"/>
    <mergeCell ref="B15:E15"/>
    <mergeCell ref="B18:E18"/>
    <mergeCell ref="A1:G1"/>
    <mergeCell ref="F11:G11"/>
    <mergeCell ref="D2:E2"/>
    <mergeCell ref="D3:E3"/>
    <mergeCell ref="A5:E6"/>
    <mergeCell ref="F17:G17"/>
    <mergeCell ref="F5:G5"/>
    <mergeCell ref="F8:G8"/>
    <mergeCell ref="F9:G9"/>
    <mergeCell ref="A2:C2"/>
    <mergeCell ref="A7:E7"/>
    <mergeCell ref="B8:E8"/>
    <mergeCell ref="B9:E9"/>
    <mergeCell ref="F7:G7"/>
    <mergeCell ref="F6:G6"/>
    <mergeCell ref="F12:G12"/>
    <mergeCell ref="F13:G13"/>
    <mergeCell ref="F14:G14"/>
    <mergeCell ref="F15:G15"/>
    <mergeCell ref="F16:G16"/>
    <mergeCell ref="B17:E17"/>
  </mergeCells>
  <phoneticPr fontId="2" type="noConversion"/>
  <printOptions horizontalCentered="1"/>
  <pageMargins left="0.5" right="0.5" top="1.26" bottom="0.75" header="0.5" footer="0.5"/>
  <pageSetup scale="84" orientation="portrait" r:id="rId1"/>
  <headerFooter alignWithMargins="0">
    <oddHeader>&amp;R&amp;"Arial,Bold"&amp;12Enclosure 3</oddHeader>
    <oddFooter>&amp;LUpdated: 05/08/2015</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G15"/>
  <sheetViews>
    <sheetView zoomScaleNormal="100" zoomScaleSheetLayoutView="100" workbookViewId="0">
      <selection activeCell="E7" sqref="E7"/>
    </sheetView>
  </sheetViews>
  <sheetFormatPr defaultColWidth="0" defaultRowHeight="12.75" zeroHeight="1" x14ac:dyDescent="0.2"/>
  <cols>
    <col min="1" max="1" width="3.5703125" customWidth="1"/>
    <col min="2" max="2" width="6.85546875" customWidth="1"/>
    <col min="3" max="4" width="3.5703125" customWidth="1"/>
    <col min="5" max="5" width="36.7109375" customWidth="1"/>
    <col min="6" max="6" width="7" customWidth="1"/>
    <col min="7" max="7" width="22.28515625" customWidth="1"/>
    <col min="8" max="16384" width="9.140625" hidden="1"/>
  </cols>
  <sheetData>
    <row r="1" spans="1:7" ht="53.25" customHeight="1" x14ac:dyDescent="0.2">
      <c r="A1" s="177" t="s">
        <v>138</v>
      </c>
      <c r="B1" s="177"/>
      <c r="C1" s="177"/>
      <c r="D1" s="177"/>
      <c r="E1" s="177"/>
      <c r="F1" s="177"/>
      <c r="G1" s="177"/>
    </row>
    <row r="2" spans="1:7" ht="20.100000000000001" customHeight="1" x14ac:dyDescent="0.25">
      <c r="A2" s="178" t="s">
        <v>8</v>
      </c>
      <c r="B2" s="178"/>
      <c r="C2" s="61"/>
      <c r="D2" s="239" t="str">
        <f>'CSS '!D2:E2</f>
        <v>LAKE</v>
      </c>
      <c r="E2" s="239"/>
      <c r="F2" s="45" t="s">
        <v>9</v>
      </c>
      <c r="G2" s="31">
        <f>'CSS '!G2</f>
        <v>43264</v>
      </c>
    </row>
    <row r="3" spans="1:7" ht="15" customHeight="1" x14ac:dyDescent="0.25">
      <c r="A3" s="41"/>
      <c r="B3" s="41"/>
      <c r="C3" s="41"/>
      <c r="D3" s="180"/>
      <c r="E3" s="180"/>
      <c r="F3" s="50"/>
      <c r="G3" s="42"/>
    </row>
    <row r="4" spans="1:7" ht="15" customHeight="1" x14ac:dyDescent="0.2">
      <c r="A4" s="42"/>
      <c r="B4" s="42"/>
      <c r="C4" s="42"/>
      <c r="D4" s="42"/>
      <c r="E4" s="42"/>
      <c r="F4" s="42"/>
      <c r="G4" s="42"/>
    </row>
    <row r="5" spans="1:7" s="3" customFormat="1" ht="15" customHeight="1" x14ac:dyDescent="0.25">
      <c r="A5" s="185" t="s">
        <v>58</v>
      </c>
      <c r="B5" s="186"/>
      <c r="C5" s="186"/>
      <c r="D5" s="186"/>
      <c r="E5" s="187"/>
      <c r="F5" s="243" t="s">
        <v>0</v>
      </c>
      <c r="G5" s="244"/>
    </row>
    <row r="6" spans="1:7" s="1" customFormat="1" ht="42" customHeight="1" x14ac:dyDescent="0.2">
      <c r="A6" s="191"/>
      <c r="B6" s="192"/>
      <c r="C6" s="192"/>
      <c r="D6" s="192"/>
      <c r="E6" s="193"/>
      <c r="F6" s="198" t="s">
        <v>59</v>
      </c>
      <c r="G6" s="199"/>
    </row>
    <row r="7" spans="1:7" ht="15" customHeight="1" x14ac:dyDescent="0.25">
      <c r="A7" s="53" t="s">
        <v>39</v>
      </c>
      <c r="B7" s="54"/>
      <c r="C7" s="54"/>
      <c r="D7" s="54"/>
      <c r="E7" s="55"/>
      <c r="F7" s="266"/>
      <c r="G7" s="267"/>
    </row>
    <row r="8" spans="1:7" ht="15" customHeight="1" x14ac:dyDescent="0.2">
      <c r="A8" s="52"/>
      <c r="B8" s="56" t="s">
        <v>10</v>
      </c>
      <c r="C8" s="56"/>
      <c r="D8" s="56"/>
      <c r="E8" s="57"/>
      <c r="F8" s="268">
        <v>72</v>
      </c>
      <c r="G8" s="269"/>
    </row>
    <row r="9" spans="1:7" ht="15" customHeight="1" x14ac:dyDescent="0.2">
      <c r="A9" s="52"/>
      <c r="B9" s="56" t="s">
        <v>11</v>
      </c>
      <c r="C9" s="56"/>
      <c r="D9" s="56"/>
      <c r="E9" s="57"/>
      <c r="F9" s="268">
        <v>96977</v>
      </c>
      <c r="G9" s="269"/>
    </row>
    <row r="10" spans="1:7" ht="15" customHeight="1" x14ac:dyDescent="0.2">
      <c r="A10" s="52"/>
      <c r="B10" s="56" t="s">
        <v>12</v>
      </c>
      <c r="C10" s="56"/>
      <c r="D10" s="56"/>
      <c r="E10" s="57"/>
      <c r="F10" s="268"/>
      <c r="G10" s="269"/>
    </row>
    <row r="11" spans="1:7" ht="15" customHeight="1" x14ac:dyDescent="0.2">
      <c r="A11" s="52"/>
      <c r="B11" s="56" t="s">
        <v>13</v>
      </c>
      <c r="C11" s="56"/>
      <c r="D11" s="56"/>
      <c r="E11" s="57"/>
      <c r="F11" s="268"/>
      <c r="G11" s="269"/>
    </row>
    <row r="12" spans="1:7" ht="15" customHeight="1" x14ac:dyDescent="0.2">
      <c r="A12" s="52"/>
      <c r="B12" s="56" t="s">
        <v>14</v>
      </c>
      <c r="C12" s="56"/>
      <c r="D12" s="56"/>
      <c r="E12" s="57"/>
      <c r="F12" s="268"/>
      <c r="G12" s="269"/>
    </row>
    <row r="13" spans="1:7" ht="15" customHeight="1" x14ac:dyDescent="0.25">
      <c r="A13" s="263" t="s">
        <v>64</v>
      </c>
      <c r="B13" s="201"/>
      <c r="C13" s="201"/>
      <c r="D13" s="201"/>
      <c r="E13" s="201"/>
      <c r="F13" s="264">
        <f>SUM(F8:G12)</f>
        <v>97049</v>
      </c>
      <c r="G13" s="265"/>
    </row>
    <row r="14" spans="1:7" s="4" customFormat="1" ht="15" customHeight="1" thickBot="1" x14ac:dyDescent="0.3">
      <c r="A14" s="214" t="s">
        <v>24</v>
      </c>
      <c r="B14" s="215"/>
      <c r="C14" s="215"/>
      <c r="D14" s="215"/>
      <c r="E14" s="215"/>
      <c r="F14" s="261">
        <v>0</v>
      </c>
      <c r="G14" s="262"/>
    </row>
    <row r="15" spans="1:7" ht="15" customHeight="1" x14ac:dyDescent="0.25">
      <c r="A15" s="58" t="s">
        <v>25</v>
      </c>
      <c r="B15" s="59"/>
      <c r="C15" s="59"/>
      <c r="D15" s="59"/>
      <c r="E15" s="60"/>
      <c r="F15" s="270">
        <f>SUM(F13:G14)</f>
        <v>97049</v>
      </c>
      <c r="G15" s="271"/>
    </row>
  </sheetData>
  <sheetProtection sheet="1" objects="1" scenarios="1" selectLockedCells="1"/>
  <mergeCells count="18">
    <mergeCell ref="A1:G1"/>
    <mergeCell ref="F11:G11"/>
    <mergeCell ref="A2:B2"/>
    <mergeCell ref="F15:G15"/>
    <mergeCell ref="D3:E3"/>
    <mergeCell ref="D2:E2"/>
    <mergeCell ref="F5:G5"/>
    <mergeCell ref="F8:G8"/>
    <mergeCell ref="A14:E14"/>
    <mergeCell ref="F12:G12"/>
    <mergeCell ref="F14:G14"/>
    <mergeCell ref="A5:E6"/>
    <mergeCell ref="A13:E13"/>
    <mergeCell ref="F13:G13"/>
    <mergeCell ref="F6:G6"/>
    <mergeCell ref="F7:G7"/>
    <mergeCell ref="F9:G9"/>
    <mergeCell ref="F10:G10"/>
  </mergeCells>
  <phoneticPr fontId="2" type="noConversion"/>
  <printOptions horizontalCentered="1"/>
  <pageMargins left="0.5" right="0.5" top="1.0900000000000001" bottom="0.75" header="0.5" footer="0.5"/>
  <pageSetup orientation="portrait" r:id="rId1"/>
  <headerFooter alignWithMargins="0">
    <oddHeader>&amp;R&amp;"Arial,Bold"&amp;12Enclosure 3</oddHeader>
    <oddFooter>&amp;LUpdated: 05/08/2015</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G40"/>
  <sheetViews>
    <sheetView zoomScaleNormal="100" workbookViewId="0">
      <selection sqref="A1:G1"/>
    </sheetView>
  </sheetViews>
  <sheetFormatPr defaultColWidth="0" defaultRowHeight="15" zeroHeight="1" x14ac:dyDescent="0.2"/>
  <cols>
    <col min="1" max="1" width="3.5703125" style="33" customWidth="1"/>
    <col min="2" max="2" width="6.28515625" style="33" customWidth="1"/>
    <col min="3" max="4" width="3.5703125" style="33" customWidth="1"/>
    <col min="5" max="5" width="35.5703125" style="33" customWidth="1"/>
    <col min="6" max="6" width="8.42578125" style="33" customWidth="1"/>
    <col min="7" max="7" width="20.85546875" style="33" customWidth="1"/>
    <col min="8" max="16384" width="9.140625" hidden="1"/>
  </cols>
  <sheetData>
    <row r="1" spans="1:7" ht="63" customHeight="1" x14ac:dyDescent="0.2">
      <c r="A1" s="177" t="s">
        <v>139</v>
      </c>
      <c r="B1" s="177"/>
      <c r="C1" s="177"/>
      <c r="D1" s="177"/>
      <c r="E1" s="177"/>
      <c r="F1" s="177"/>
      <c r="G1" s="177"/>
    </row>
    <row r="2" spans="1:7" ht="21" customHeight="1" x14ac:dyDescent="0.25">
      <c r="A2" s="178" t="s">
        <v>8</v>
      </c>
      <c r="B2" s="178"/>
      <c r="C2" s="61"/>
      <c r="D2" s="239" t="str">
        <f>'CSS '!D2:E2</f>
        <v>LAKE</v>
      </c>
      <c r="E2" s="239"/>
      <c r="F2" s="45" t="s">
        <v>9</v>
      </c>
      <c r="G2" s="46">
        <f>'CSS '!G2</f>
        <v>43264</v>
      </c>
    </row>
    <row r="3" spans="1:7" ht="15" customHeight="1" x14ac:dyDescent="0.25">
      <c r="A3" s="41"/>
      <c r="B3" s="41"/>
      <c r="C3" s="41"/>
      <c r="D3" s="180"/>
      <c r="E3" s="180"/>
      <c r="F3" s="50"/>
      <c r="G3" s="42"/>
    </row>
    <row r="4" spans="1:7" ht="15" customHeight="1" x14ac:dyDescent="0.2">
      <c r="A4" s="42"/>
      <c r="B4" s="42"/>
      <c r="C4" s="42"/>
      <c r="D4" s="42"/>
      <c r="E4" s="42"/>
      <c r="F4" s="42"/>
      <c r="G4" s="42"/>
    </row>
    <row r="5" spans="1:7" s="3" customFormat="1" ht="19.5" customHeight="1" x14ac:dyDescent="0.2">
      <c r="A5" s="185" t="s">
        <v>72</v>
      </c>
      <c r="B5" s="186"/>
      <c r="C5" s="186"/>
      <c r="D5" s="186"/>
      <c r="E5" s="187"/>
      <c r="F5" s="185" t="s">
        <v>0</v>
      </c>
      <c r="G5" s="187"/>
    </row>
    <row r="6" spans="1:7" s="1" customFormat="1" ht="42" customHeight="1" x14ac:dyDescent="0.2">
      <c r="A6" s="191"/>
      <c r="B6" s="192"/>
      <c r="C6" s="192"/>
      <c r="D6" s="192"/>
      <c r="E6" s="193"/>
      <c r="F6" s="198" t="s">
        <v>60</v>
      </c>
      <c r="G6" s="199"/>
    </row>
    <row r="7" spans="1:7" ht="15" customHeight="1" x14ac:dyDescent="0.25">
      <c r="A7" s="200" t="s">
        <v>35</v>
      </c>
      <c r="B7" s="201"/>
      <c r="C7" s="201"/>
      <c r="D7" s="201"/>
      <c r="E7" s="202"/>
      <c r="F7" s="285"/>
      <c r="G7" s="286"/>
    </row>
    <row r="8" spans="1:7" ht="15" customHeight="1" x14ac:dyDescent="0.2">
      <c r="A8" s="34">
        <v>1</v>
      </c>
      <c r="B8" s="171" t="s">
        <v>163</v>
      </c>
      <c r="C8" s="172"/>
      <c r="D8" s="172"/>
      <c r="E8" s="173"/>
      <c r="F8" s="261">
        <v>253996.62</v>
      </c>
      <c r="G8" s="262"/>
    </row>
    <row r="9" spans="1:7" ht="15" customHeight="1" x14ac:dyDescent="0.2">
      <c r="A9" s="34">
        <v>2</v>
      </c>
      <c r="B9" s="171"/>
      <c r="C9" s="172"/>
      <c r="D9" s="172"/>
      <c r="E9" s="173"/>
      <c r="F9" s="261"/>
      <c r="G9" s="262"/>
    </row>
    <row r="10" spans="1:7" ht="15" customHeight="1" x14ac:dyDescent="0.2">
      <c r="A10" s="34">
        <v>3</v>
      </c>
      <c r="B10" s="171"/>
      <c r="C10" s="172"/>
      <c r="D10" s="172"/>
      <c r="E10" s="173"/>
      <c r="F10" s="261"/>
      <c r="G10" s="262"/>
    </row>
    <row r="11" spans="1:7" ht="15" customHeight="1" x14ac:dyDescent="0.2">
      <c r="A11" s="34">
        <v>4</v>
      </c>
      <c r="B11" s="171"/>
      <c r="C11" s="172"/>
      <c r="D11" s="172"/>
      <c r="E11" s="173"/>
      <c r="F11" s="261"/>
      <c r="G11" s="262"/>
    </row>
    <row r="12" spans="1:7" ht="15" customHeight="1" x14ac:dyDescent="0.2">
      <c r="A12" s="34">
        <v>5</v>
      </c>
      <c r="B12" s="171"/>
      <c r="C12" s="172"/>
      <c r="D12" s="172"/>
      <c r="E12" s="173"/>
      <c r="F12" s="261"/>
      <c r="G12" s="262"/>
    </row>
    <row r="13" spans="1:7" ht="15" customHeight="1" x14ac:dyDescent="0.2">
      <c r="A13" s="34">
        <v>6</v>
      </c>
      <c r="B13" s="171"/>
      <c r="C13" s="172"/>
      <c r="D13" s="172"/>
      <c r="E13" s="173"/>
      <c r="F13" s="261"/>
      <c r="G13" s="262"/>
    </row>
    <row r="14" spans="1:7" ht="15" customHeight="1" x14ac:dyDescent="0.2">
      <c r="A14" s="34">
        <v>7</v>
      </c>
      <c r="B14" s="171"/>
      <c r="C14" s="172"/>
      <c r="D14" s="172"/>
      <c r="E14" s="173"/>
      <c r="F14" s="261"/>
      <c r="G14" s="262"/>
    </row>
    <row r="15" spans="1:7" ht="15" customHeight="1" x14ac:dyDescent="0.2">
      <c r="A15" s="34">
        <v>8</v>
      </c>
      <c r="B15" s="171"/>
      <c r="C15" s="172"/>
      <c r="D15" s="172"/>
      <c r="E15" s="173"/>
      <c r="F15" s="261"/>
      <c r="G15" s="262"/>
    </row>
    <row r="16" spans="1:7" ht="15" customHeight="1" x14ac:dyDescent="0.2">
      <c r="A16" s="34">
        <v>9</v>
      </c>
      <c r="B16" s="171"/>
      <c r="C16" s="172"/>
      <c r="D16" s="172"/>
      <c r="E16" s="173"/>
      <c r="F16" s="261"/>
      <c r="G16" s="262"/>
    </row>
    <row r="17" spans="1:7" ht="15" customHeight="1" x14ac:dyDescent="0.2">
      <c r="A17" s="34">
        <v>10</v>
      </c>
      <c r="B17" s="171"/>
      <c r="C17" s="172"/>
      <c r="D17" s="172"/>
      <c r="E17" s="173"/>
      <c r="F17" s="261"/>
      <c r="G17" s="262"/>
    </row>
    <row r="18" spans="1:7" ht="15" customHeight="1" x14ac:dyDescent="0.2">
      <c r="A18" s="34">
        <v>11</v>
      </c>
      <c r="B18" s="171"/>
      <c r="C18" s="172"/>
      <c r="D18" s="172"/>
      <c r="E18" s="173"/>
      <c r="F18" s="261"/>
      <c r="G18" s="262"/>
    </row>
    <row r="19" spans="1:7" ht="15" customHeight="1" x14ac:dyDescent="0.2">
      <c r="A19" s="34">
        <v>12</v>
      </c>
      <c r="B19" s="171"/>
      <c r="C19" s="172"/>
      <c r="D19" s="172"/>
      <c r="E19" s="173"/>
      <c r="F19" s="261"/>
      <c r="G19" s="262"/>
    </row>
    <row r="20" spans="1:7" ht="15" customHeight="1" x14ac:dyDescent="0.25">
      <c r="A20" s="263" t="s">
        <v>65</v>
      </c>
      <c r="B20" s="201"/>
      <c r="C20" s="201"/>
      <c r="D20" s="201"/>
      <c r="E20" s="201"/>
      <c r="F20" s="281">
        <f>SUM(F8:G19)</f>
        <v>253996.62</v>
      </c>
      <c r="G20" s="282"/>
    </row>
    <row r="21" spans="1:7" ht="15" customHeight="1" x14ac:dyDescent="0.25">
      <c r="A21" s="255" t="s">
        <v>32</v>
      </c>
      <c r="B21" s="256"/>
      <c r="C21" s="256"/>
      <c r="D21" s="256"/>
      <c r="E21" s="256"/>
      <c r="F21" s="261"/>
      <c r="G21" s="262"/>
    </row>
    <row r="22" spans="1:7" ht="15" customHeight="1" x14ac:dyDescent="0.25">
      <c r="A22" s="287" t="s">
        <v>33</v>
      </c>
      <c r="B22" s="179"/>
      <c r="C22" s="179"/>
      <c r="D22" s="179"/>
      <c r="E22" s="179"/>
      <c r="F22" s="274">
        <f>SUM(F20:G21)</f>
        <v>253996.62</v>
      </c>
      <c r="G22" s="275"/>
    </row>
    <row r="23" spans="1:7" ht="15" customHeight="1" x14ac:dyDescent="0.25">
      <c r="A23" s="66" t="s">
        <v>29</v>
      </c>
      <c r="B23" s="56"/>
      <c r="C23" s="56"/>
      <c r="D23" s="56"/>
      <c r="E23" s="57"/>
      <c r="F23" s="283"/>
      <c r="G23" s="284"/>
    </row>
    <row r="24" spans="1:7" ht="15" customHeight="1" x14ac:dyDescent="0.2">
      <c r="A24" s="34">
        <v>1</v>
      </c>
      <c r="B24" s="182"/>
      <c r="C24" s="183"/>
      <c r="D24" s="183"/>
      <c r="E24" s="184"/>
      <c r="F24" s="272"/>
      <c r="G24" s="273"/>
    </row>
    <row r="25" spans="1:7" ht="15" customHeight="1" x14ac:dyDescent="0.2">
      <c r="A25" s="34">
        <v>2</v>
      </c>
      <c r="B25" s="182"/>
      <c r="C25" s="183"/>
      <c r="D25" s="183"/>
      <c r="E25" s="184"/>
      <c r="F25" s="272"/>
      <c r="G25" s="273"/>
    </row>
    <row r="26" spans="1:7" ht="15" customHeight="1" x14ac:dyDescent="0.2">
      <c r="A26" s="34">
        <v>3</v>
      </c>
      <c r="B26" s="182"/>
      <c r="C26" s="183"/>
      <c r="D26" s="183"/>
      <c r="E26" s="184"/>
      <c r="F26" s="272"/>
      <c r="G26" s="273"/>
    </row>
    <row r="27" spans="1:7" ht="15" customHeight="1" x14ac:dyDescent="0.2">
      <c r="A27" s="34">
        <v>4</v>
      </c>
      <c r="B27" s="182"/>
      <c r="C27" s="183"/>
      <c r="D27" s="183"/>
      <c r="E27" s="184"/>
      <c r="F27" s="272"/>
      <c r="G27" s="273"/>
    </row>
    <row r="28" spans="1:7" ht="15" customHeight="1" x14ac:dyDescent="0.2">
      <c r="A28" s="34">
        <v>5</v>
      </c>
      <c r="B28" s="182"/>
      <c r="C28" s="183"/>
      <c r="D28" s="183"/>
      <c r="E28" s="184"/>
      <c r="F28" s="272"/>
      <c r="G28" s="273"/>
    </row>
    <row r="29" spans="1:7" ht="15" customHeight="1" x14ac:dyDescent="0.2">
      <c r="A29" s="34">
        <v>6</v>
      </c>
      <c r="B29" s="182"/>
      <c r="C29" s="183"/>
      <c r="D29" s="183"/>
      <c r="E29" s="184"/>
      <c r="F29" s="272"/>
      <c r="G29" s="273"/>
    </row>
    <row r="30" spans="1:7" ht="15" customHeight="1" x14ac:dyDescent="0.2">
      <c r="A30" s="34">
        <v>7</v>
      </c>
      <c r="B30" s="171"/>
      <c r="C30" s="172"/>
      <c r="D30" s="172"/>
      <c r="E30" s="173"/>
      <c r="F30" s="272"/>
      <c r="G30" s="273"/>
    </row>
    <row r="31" spans="1:7" ht="15" customHeight="1" x14ac:dyDescent="0.2">
      <c r="A31" s="34">
        <v>8</v>
      </c>
      <c r="B31" s="171"/>
      <c r="C31" s="172"/>
      <c r="D31" s="172"/>
      <c r="E31" s="173"/>
      <c r="F31" s="272"/>
      <c r="G31" s="273"/>
    </row>
    <row r="32" spans="1:7" ht="15" customHeight="1" x14ac:dyDescent="0.2">
      <c r="A32" s="34">
        <v>9</v>
      </c>
      <c r="B32" s="171"/>
      <c r="C32" s="172"/>
      <c r="D32" s="172"/>
      <c r="E32" s="173"/>
      <c r="F32" s="272"/>
      <c r="G32" s="273"/>
    </row>
    <row r="33" spans="1:7" ht="15" customHeight="1" x14ac:dyDescent="0.2">
      <c r="A33" s="34">
        <v>10</v>
      </c>
      <c r="B33" s="171"/>
      <c r="C33" s="172"/>
      <c r="D33" s="172"/>
      <c r="E33" s="173"/>
      <c r="F33" s="272"/>
      <c r="G33" s="273"/>
    </row>
    <row r="34" spans="1:7" ht="15" customHeight="1" x14ac:dyDescent="0.2">
      <c r="A34" s="34">
        <v>11</v>
      </c>
      <c r="B34" s="171"/>
      <c r="C34" s="172"/>
      <c r="D34" s="172"/>
      <c r="E34" s="173"/>
      <c r="F34" s="272"/>
      <c r="G34" s="273"/>
    </row>
    <row r="35" spans="1:7" s="4" customFormat="1" ht="15" customHeight="1" x14ac:dyDescent="0.2">
      <c r="A35" s="34">
        <v>12</v>
      </c>
      <c r="B35" s="171"/>
      <c r="C35" s="172"/>
      <c r="D35" s="172"/>
      <c r="E35" s="173"/>
      <c r="F35" s="272"/>
      <c r="G35" s="273"/>
    </row>
    <row r="36" spans="1:7" s="4" customFormat="1" ht="15" customHeight="1" x14ac:dyDescent="0.2">
      <c r="A36" s="34">
        <v>13</v>
      </c>
      <c r="B36" s="171"/>
      <c r="C36" s="171"/>
      <c r="D36" s="171"/>
      <c r="E36" s="222"/>
      <c r="F36" s="272"/>
      <c r="G36" s="273"/>
    </row>
    <row r="37" spans="1:7" s="4" customFormat="1" ht="15" customHeight="1" x14ac:dyDescent="0.25">
      <c r="A37" s="200" t="s">
        <v>66</v>
      </c>
      <c r="B37" s="206"/>
      <c r="C37" s="206"/>
      <c r="D37" s="206"/>
      <c r="E37" s="207"/>
      <c r="F37" s="281">
        <f>SUM(F24:G36)</f>
        <v>0</v>
      </c>
      <c r="G37" s="282"/>
    </row>
    <row r="38" spans="1:7" ht="15" customHeight="1" x14ac:dyDescent="0.25">
      <c r="A38" s="214" t="s">
        <v>36</v>
      </c>
      <c r="B38" s="215"/>
      <c r="C38" s="215"/>
      <c r="D38" s="215"/>
      <c r="E38" s="216"/>
      <c r="F38" s="261"/>
      <c r="G38" s="262"/>
    </row>
    <row r="39" spans="1:7" ht="15" customHeight="1" thickBot="1" x14ac:dyDescent="0.3">
      <c r="A39" s="214" t="s">
        <v>37</v>
      </c>
      <c r="B39" s="215"/>
      <c r="C39" s="215"/>
      <c r="D39" s="215"/>
      <c r="E39" s="216"/>
      <c r="F39" s="261">
        <f>F37+F38</f>
        <v>0</v>
      </c>
      <c r="G39" s="262"/>
    </row>
    <row r="40" spans="1:7" ht="16.5" thickBot="1" x14ac:dyDescent="0.3">
      <c r="A40" s="276" t="s">
        <v>28</v>
      </c>
      <c r="B40" s="277"/>
      <c r="C40" s="277"/>
      <c r="D40" s="277"/>
      <c r="E40" s="278"/>
      <c r="F40" s="279">
        <f>F22+F39</f>
        <v>253996.62</v>
      </c>
      <c r="G40" s="280"/>
    </row>
  </sheetData>
  <sheetProtection sheet="1" objects="1" scenarios="1" selectLockedCells="1"/>
  <mergeCells count="74">
    <mergeCell ref="B13:E13"/>
    <mergeCell ref="B24:E24"/>
    <mergeCell ref="B25:E25"/>
    <mergeCell ref="B26:E26"/>
    <mergeCell ref="A7:E7"/>
    <mergeCell ref="D2:E2"/>
    <mergeCell ref="D3:E3"/>
    <mergeCell ref="A5:E6"/>
    <mergeCell ref="F5:G5"/>
    <mergeCell ref="A2:B2"/>
    <mergeCell ref="F6:G6"/>
    <mergeCell ref="F7:G7"/>
    <mergeCell ref="B11:E11"/>
    <mergeCell ref="F24:G24"/>
    <mergeCell ref="F9:G9"/>
    <mergeCell ref="F10:G10"/>
    <mergeCell ref="F11:G11"/>
    <mergeCell ref="F21:G21"/>
    <mergeCell ref="B18:E18"/>
    <mergeCell ref="B16:E16"/>
    <mergeCell ref="B14:E14"/>
    <mergeCell ref="B15:E15"/>
    <mergeCell ref="B17:E17"/>
    <mergeCell ref="A22:E22"/>
    <mergeCell ref="B12:E12"/>
    <mergeCell ref="A20:E20"/>
    <mergeCell ref="F20:G20"/>
    <mergeCell ref="B19:E19"/>
    <mergeCell ref="F18:G18"/>
    <mergeCell ref="F19:G19"/>
    <mergeCell ref="A1:G1"/>
    <mergeCell ref="A39:E39"/>
    <mergeCell ref="B34:E34"/>
    <mergeCell ref="B35:E35"/>
    <mergeCell ref="A38:E38"/>
    <mergeCell ref="B32:E32"/>
    <mergeCell ref="B33:E33"/>
    <mergeCell ref="A37:E37"/>
    <mergeCell ref="B36:E36"/>
    <mergeCell ref="F8:G8"/>
    <mergeCell ref="F12:G12"/>
    <mergeCell ref="B8:E8"/>
    <mergeCell ref="B9:E9"/>
    <mergeCell ref="B10:E10"/>
    <mergeCell ref="F13:G13"/>
    <mergeCell ref="F14:G14"/>
    <mergeCell ref="F15:G15"/>
    <mergeCell ref="F16:G16"/>
    <mergeCell ref="F17:G17"/>
    <mergeCell ref="F22:G22"/>
    <mergeCell ref="A40:E40"/>
    <mergeCell ref="F40:G40"/>
    <mergeCell ref="F39:G39"/>
    <mergeCell ref="A21:E21"/>
    <mergeCell ref="F34:G34"/>
    <mergeCell ref="F35:G35"/>
    <mergeCell ref="F37:G37"/>
    <mergeCell ref="F38:G38"/>
    <mergeCell ref="F29:G29"/>
    <mergeCell ref="F25:G25"/>
    <mergeCell ref="F26:G26"/>
    <mergeCell ref="F23:G23"/>
    <mergeCell ref="F28:G28"/>
    <mergeCell ref="B30:E30"/>
    <mergeCell ref="B28:E28"/>
    <mergeCell ref="F30:G30"/>
    <mergeCell ref="F27:G27"/>
    <mergeCell ref="F36:G36"/>
    <mergeCell ref="B29:E29"/>
    <mergeCell ref="F31:G31"/>
    <mergeCell ref="F32:G32"/>
    <mergeCell ref="F33:G33"/>
    <mergeCell ref="B27:E27"/>
    <mergeCell ref="B31:E31"/>
  </mergeCells>
  <phoneticPr fontId="2" type="noConversion"/>
  <printOptions horizontalCentered="1"/>
  <pageMargins left="0.5" right="0.5" top="0.97" bottom="0.75" header="0.5" footer="0.5"/>
  <pageSetup orientation="portrait" r:id="rId1"/>
  <headerFooter alignWithMargins="0">
    <oddHeader>&amp;R&amp;"Arial,Bold"&amp;11Enclosure 3</oddHeader>
    <oddFooter>&amp;LUpdated: 05/08/2015</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pageSetUpPr fitToPage="1"/>
  </sheetPr>
  <dimension ref="A1:H39"/>
  <sheetViews>
    <sheetView zoomScaleNormal="100" zoomScalePageLayoutView="60" workbookViewId="0">
      <selection activeCell="A11" sqref="A11:E11"/>
    </sheetView>
  </sheetViews>
  <sheetFormatPr defaultColWidth="0" defaultRowHeight="12.75" zeroHeight="1" x14ac:dyDescent="0.2"/>
  <cols>
    <col min="1" max="1" width="3.5703125" customWidth="1"/>
    <col min="2" max="2" width="6.42578125" customWidth="1"/>
    <col min="3" max="4" width="3.5703125" customWidth="1"/>
    <col min="5" max="5" width="26.42578125" customWidth="1"/>
    <col min="6" max="6" width="8.42578125" customWidth="1"/>
    <col min="7" max="7" width="24" customWidth="1"/>
    <col min="8" max="8" width="0" hidden="1" customWidth="1"/>
    <col min="9" max="16384" width="9.140625" hidden="1"/>
  </cols>
  <sheetData>
    <row r="1" spans="1:8" ht="65.25" customHeight="1" x14ac:dyDescent="0.2">
      <c r="A1" s="177" t="s">
        <v>148</v>
      </c>
      <c r="B1" s="177"/>
      <c r="C1" s="177"/>
      <c r="D1" s="177"/>
      <c r="E1" s="177"/>
      <c r="F1" s="177"/>
      <c r="G1" s="177"/>
    </row>
    <row r="2" spans="1:8" ht="21" customHeight="1" x14ac:dyDescent="0.25">
      <c r="A2" s="178" t="s">
        <v>8</v>
      </c>
      <c r="B2" s="178"/>
      <c r="C2" s="32"/>
      <c r="D2" s="239" t="str">
        <f>'CSS '!D2:E2</f>
        <v>LAKE</v>
      </c>
      <c r="E2" s="239"/>
      <c r="F2" s="45" t="s">
        <v>9</v>
      </c>
      <c r="G2" s="46">
        <f>'CSS '!G2</f>
        <v>43264</v>
      </c>
    </row>
    <row r="3" spans="1:8" ht="15" customHeight="1" x14ac:dyDescent="0.25">
      <c r="A3" s="41"/>
      <c r="B3" s="41"/>
      <c r="C3" s="41"/>
      <c r="D3" s="180"/>
      <c r="E3" s="180"/>
      <c r="F3" s="50"/>
      <c r="G3" s="42"/>
    </row>
    <row r="4" spans="1:8" ht="15" customHeight="1" x14ac:dyDescent="0.2">
      <c r="A4" s="42"/>
      <c r="B4" s="42"/>
      <c r="C4" s="42"/>
      <c r="D4" s="42"/>
      <c r="E4" s="42"/>
      <c r="F4" s="42"/>
      <c r="G4" s="42"/>
    </row>
    <row r="5" spans="1:8" s="3" customFormat="1" ht="18.75" customHeight="1" x14ac:dyDescent="0.2">
      <c r="A5" s="300"/>
      <c r="B5" s="180"/>
      <c r="C5" s="180"/>
      <c r="D5" s="180"/>
      <c r="E5" s="301"/>
      <c r="F5" s="185" t="s">
        <v>0</v>
      </c>
      <c r="G5" s="187"/>
    </row>
    <row r="6" spans="1:8" s="1" customFormat="1" ht="29.25" customHeight="1" x14ac:dyDescent="0.2">
      <c r="A6" s="302"/>
      <c r="B6" s="303"/>
      <c r="C6" s="303"/>
      <c r="D6" s="303"/>
      <c r="E6" s="304"/>
      <c r="F6" s="198" t="s">
        <v>69</v>
      </c>
      <c r="G6" s="199"/>
    </row>
    <row r="7" spans="1:8" ht="41.25" customHeight="1" x14ac:dyDescent="0.2">
      <c r="A7" s="289" t="s">
        <v>101</v>
      </c>
      <c r="B7" s="290"/>
      <c r="C7" s="290"/>
      <c r="D7" s="290"/>
      <c r="E7" s="291"/>
      <c r="F7" s="212">
        <v>8900</v>
      </c>
      <c r="G7" s="213"/>
    </row>
    <row r="8" spans="1:8" ht="15" x14ac:dyDescent="0.2">
      <c r="A8" s="292"/>
      <c r="B8" s="293"/>
      <c r="C8" s="293"/>
      <c r="D8" s="293"/>
      <c r="E8" s="293"/>
      <c r="F8" s="293"/>
      <c r="G8" s="294"/>
    </row>
    <row r="9" spans="1:8" ht="24" customHeight="1" x14ac:dyDescent="0.2">
      <c r="A9" s="289" t="s">
        <v>31</v>
      </c>
      <c r="B9" s="295"/>
      <c r="C9" s="295"/>
      <c r="D9" s="295"/>
      <c r="E9" s="296"/>
      <c r="F9" s="212"/>
      <c r="G9" s="213"/>
    </row>
    <row r="10" spans="1:8" ht="15" x14ac:dyDescent="0.2">
      <c r="A10" s="297"/>
      <c r="B10" s="298"/>
      <c r="C10" s="298"/>
      <c r="D10" s="298"/>
      <c r="E10" s="298"/>
      <c r="F10" s="298"/>
      <c r="G10" s="299"/>
    </row>
    <row r="11" spans="1:8" ht="24" customHeight="1" x14ac:dyDescent="0.2">
      <c r="A11" s="289" t="s">
        <v>70</v>
      </c>
      <c r="B11" s="295"/>
      <c r="C11" s="295"/>
      <c r="D11" s="295"/>
      <c r="E11" s="296"/>
      <c r="F11" s="212">
        <v>27028</v>
      </c>
      <c r="G11" s="213"/>
    </row>
    <row r="12" spans="1:8" hidden="1" x14ac:dyDescent="0.2">
      <c r="A12" s="288"/>
      <c r="B12" s="288"/>
      <c r="C12" s="288"/>
      <c r="D12" s="288"/>
      <c r="E12" s="288"/>
      <c r="F12" s="288"/>
      <c r="G12" s="288"/>
      <c r="H12" s="23"/>
    </row>
    <row r="13" spans="1:8" hidden="1" x14ac:dyDescent="0.2">
      <c r="A13" s="305"/>
      <c r="B13" s="305"/>
      <c r="C13" s="305"/>
      <c r="D13" s="305"/>
      <c r="E13" s="305"/>
      <c r="F13" s="306"/>
      <c r="G13" s="306"/>
      <c r="H13" s="23"/>
    </row>
    <row r="14" spans="1:8" hidden="1" x14ac:dyDescent="0.2">
      <c r="A14" s="288"/>
      <c r="B14" s="288"/>
      <c r="C14" s="288"/>
      <c r="D14" s="288"/>
      <c r="E14" s="288"/>
      <c r="F14" s="288"/>
      <c r="G14" s="288"/>
      <c r="H14" s="23"/>
    </row>
    <row r="15" spans="1:8" hidden="1" x14ac:dyDescent="0.2">
      <c r="A15" s="305"/>
      <c r="B15" s="305"/>
      <c r="C15" s="305"/>
      <c r="D15" s="305"/>
      <c r="E15" s="305"/>
      <c r="F15" s="306"/>
      <c r="G15" s="306"/>
      <c r="H15" s="23"/>
    </row>
    <row r="16" spans="1:8" hidden="1" x14ac:dyDescent="0.2">
      <c r="A16" s="288"/>
      <c r="B16" s="288"/>
      <c r="C16" s="288"/>
      <c r="D16" s="288"/>
      <c r="E16" s="288"/>
      <c r="F16" s="288"/>
      <c r="G16" s="288"/>
      <c r="H16" s="23"/>
    </row>
    <row r="22" spans="3:3" hidden="1" x14ac:dyDescent="0.2">
      <c r="C22" s="22"/>
    </row>
    <row r="23" spans="3:3" hidden="1" x14ac:dyDescent="0.2">
      <c r="C23" s="22"/>
    </row>
    <row r="24" spans="3:3" hidden="1" x14ac:dyDescent="0.2">
      <c r="C24" s="22"/>
    </row>
    <row r="25" spans="3:3" hidden="1" x14ac:dyDescent="0.2">
      <c r="C25" s="22"/>
    </row>
    <row r="26" spans="3:3" hidden="1" x14ac:dyDescent="0.2">
      <c r="C26" s="22"/>
    </row>
    <row r="27" spans="3:3" hidden="1" x14ac:dyDescent="0.2">
      <c r="C27" s="22"/>
    </row>
    <row r="28" spans="3:3" hidden="1" x14ac:dyDescent="0.2">
      <c r="C28" s="22"/>
    </row>
    <row r="29" spans="3:3" hidden="1" x14ac:dyDescent="0.2">
      <c r="C29" s="22"/>
    </row>
    <row r="30" spans="3:3" hidden="1" x14ac:dyDescent="0.2">
      <c r="C30" s="22"/>
    </row>
    <row r="31" spans="3:3" hidden="1" x14ac:dyDescent="0.2">
      <c r="C31" s="22"/>
    </row>
    <row r="32" spans="3:3" hidden="1" x14ac:dyDescent="0.2">
      <c r="C32" s="22"/>
    </row>
    <row r="33" spans="3:3" hidden="1" x14ac:dyDescent="0.2">
      <c r="C33" s="22"/>
    </row>
    <row r="34" spans="3:3" hidden="1" x14ac:dyDescent="0.2">
      <c r="C34" s="22"/>
    </row>
    <row r="35" spans="3:3" hidden="1" x14ac:dyDescent="0.2">
      <c r="C35" s="22"/>
    </row>
    <row r="36" spans="3:3" hidden="1" x14ac:dyDescent="0.2">
      <c r="C36" s="22"/>
    </row>
    <row r="37" spans="3:3" hidden="1" x14ac:dyDescent="0.2">
      <c r="C37" s="22"/>
    </row>
    <row r="38" spans="3:3" hidden="1" x14ac:dyDescent="0.2">
      <c r="C38" s="22"/>
    </row>
    <row r="39" spans="3:3" hidden="1" x14ac:dyDescent="0.2">
      <c r="C39" s="22"/>
    </row>
  </sheetData>
  <sheetProtection sheet="1" objects="1" scenarios="1" selectLockedCells="1"/>
  <mergeCells count="22">
    <mergeCell ref="A16:G16"/>
    <mergeCell ref="A13:E13"/>
    <mergeCell ref="F13:G13"/>
    <mergeCell ref="A14:G14"/>
    <mergeCell ref="A15:E15"/>
    <mergeCell ref="F15:G15"/>
    <mergeCell ref="A1:G1"/>
    <mergeCell ref="D2:E2"/>
    <mergeCell ref="D3:E3"/>
    <mergeCell ref="A5:E6"/>
    <mergeCell ref="F5:G5"/>
    <mergeCell ref="F6:G6"/>
    <mergeCell ref="A2:B2"/>
    <mergeCell ref="A12:G12"/>
    <mergeCell ref="A7:E7"/>
    <mergeCell ref="A8:G8"/>
    <mergeCell ref="F7:G7"/>
    <mergeCell ref="A9:E9"/>
    <mergeCell ref="A11:E11"/>
    <mergeCell ref="F11:G11"/>
    <mergeCell ref="F9:G9"/>
    <mergeCell ref="A10:G10"/>
  </mergeCells>
  <pageMargins left="0.7" right="0.7" top="0.75" bottom="0.75" header="0.3" footer="0.3"/>
  <pageSetup orientation="portrait" r:id="rId1"/>
  <headerFooter>
    <oddHeader>&amp;R&amp;"Arial,Bold"Enclosure 3</oddHeader>
    <oddFooter>&amp;LUpdated: 07/24/2015</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pageSetUpPr fitToPage="1"/>
  </sheetPr>
  <dimension ref="A1:G32"/>
  <sheetViews>
    <sheetView zoomScaleNormal="100" zoomScalePageLayoutView="60" workbookViewId="0">
      <selection sqref="A1:G1"/>
    </sheetView>
  </sheetViews>
  <sheetFormatPr defaultColWidth="0" defaultRowHeight="15" zeroHeight="1" x14ac:dyDescent="0.2"/>
  <cols>
    <col min="1" max="1" width="6.7109375" style="33" customWidth="1"/>
    <col min="2" max="2" width="4" style="33" customWidth="1"/>
    <col min="3" max="4" width="3.5703125" style="33" customWidth="1"/>
    <col min="5" max="5" width="26.42578125" style="33" customWidth="1"/>
    <col min="6" max="6" width="8.42578125" style="33" customWidth="1"/>
    <col min="7" max="7" width="23" style="33" customWidth="1"/>
    <col min="8" max="16384" width="9.140625" hidden="1"/>
  </cols>
  <sheetData>
    <row r="1" spans="1:7" ht="61.5" customHeight="1" x14ac:dyDescent="0.2">
      <c r="A1" s="177" t="s">
        <v>147</v>
      </c>
      <c r="B1" s="177"/>
      <c r="C1" s="177"/>
      <c r="D1" s="177"/>
      <c r="E1" s="177"/>
      <c r="F1" s="177"/>
      <c r="G1" s="177"/>
    </row>
    <row r="2" spans="1:7" ht="20.25" customHeight="1" x14ac:dyDescent="0.25">
      <c r="A2" s="178" t="s">
        <v>8</v>
      </c>
      <c r="B2" s="178"/>
      <c r="C2" s="61"/>
      <c r="D2" s="239" t="str">
        <f>'CSS '!D2:E2</f>
        <v>LAKE</v>
      </c>
      <c r="E2" s="239"/>
      <c r="F2" s="45" t="s">
        <v>9</v>
      </c>
      <c r="G2" s="46">
        <f>'CSS '!G2</f>
        <v>43264</v>
      </c>
    </row>
    <row r="3" spans="1:7" ht="15" customHeight="1" x14ac:dyDescent="0.25">
      <c r="A3" s="41"/>
      <c r="B3" s="41"/>
      <c r="C3" s="41"/>
      <c r="D3" s="180"/>
      <c r="E3" s="180"/>
      <c r="F3" s="50"/>
      <c r="G3" s="42"/>
    </row>
    <row r="4" spans="1:7" ht="15" customHeight="1" x14ac:dyDescent="0.2">
      <c r="A4" s="42"/>
      <c r="B4" s="42"/>
      <c r="C4" s="42"/>
      <c r="D4" s="42"/>
      <c r="E4" s="42"/>
      <c r="F4" s="42"/>
      <c r="G4" s="42"/>
    </row>
    <row r="5" spans="1:7" s="3" customFormat="1" ht="16.5" customHeight="1" x14ac:dyDescent="0.2">
      <c r="A5" s="300"/>
      <c r="B5" s="180"/>
      <c r="C5" s="180"/>
      <c r="D5" s="180"/>
      <c r="E5" s="301"/>
      <c r="F5" s="185" t="s">
        <v>0</v>
      </c>
      <c r="G5" s="187"/>
    </row>
    <row r="6" spans="1:7" s="1" customFormat="1" ht="26.25" customHeight="1" x14ac:dyDescent="0.2">
      <c r="A6" s="302"/>
      <c r="B6" s="303"/>
      <c r="C6" s="303"/>
      <c r="D6" s="303"/>
      <c r="E6" s="304"/>
      <c r="F6" s="198" t="s">
        <v>69</v>
      </c>
      <c r="G6" s="199"/>
    </row>
    <row r="7" spans="1:7" ht="26.1" customHeight="1" x14ac:dyDescent="0.2">
      <c r="A7" s="307" t="s">
        <v>142</v>
      </c>
      <c r="B7" s="308"/>
      <c r="C7" s="308"/>
      <c r="D7" s="308"/>
      <c r="E7" s="309"/>
      <c r="F7" s="212"/>
      <c r="G7" s="213"/>
    </row>
    <row r="8" spans="1:7" x14ac:dyDescent="0.2">
      <c r="A8" s="292"/>
      <c r="B8" s="293"/>
      <c r="C8" s="293"/>
      <c r="D8" s="293"/>
      <c r="E8" s="293"/>
      <c r="F8" s="293"/>
      <c r="G8" s="294"/>
    </row>
    <row r="15" spans="1:7" hidden="1" x14ac:dyDescent="0.2">
      <c r="C15" s="67"/>
    </row>
    <row r="16" spans="1:7" hidden="1" x14ac:dyDescent="0.2">
      <c r="C16" s="67"/>
    </row>
    <row r="17" spans="3:3" hidden="1" x14ac:dyDescent="0.2">
      <c r="C17" s="67"/>
    </row>
    <row r="18" spans="3:3" hidden="1" x14ac:dyDescent="0.2">
      <c r="C18" s="67"/>
    </row>
    <row r="19" spans="3:3" hidden="1" x14ac:dyDescent="0.2">
      <c r="C19" s="67"/>
    </row>
    <row r="20" spans="3:3" hidden="1" x14ac:dyDescent="0.2">
      <c r="C20" s="67"/>
    </row>
    <row r="21" spans="3:3" hidden="1" x14ac:dyDescent="0.2">
      <c r="C21" s="67"/>
    </row>
    <row r="22" spans="3:3" hidden="1" x14ac:dyDescent="0.2">
      <c r="C22" s="67"/>
    </row>
    <row r="23" spans="3:3" hidden="1" x14ac:dyDescent="0.2">
      <c r="C23" s="67"/>
    </row>
    <row r="24" spans="3:3" hidden="1" x14ac:dyDescent="0.2">
      <c r="C24" s="67"/>
    </row>
    <row r="25" spans="3:3" hidden="1" x14ac:dyDescent="0.2">
      <c r="C25" s="67"/>
    </row>
    <row r="26" spans="3:3" hidden="1" x14ac:dyDescent="0.2">
      <c r="C26" s="67"/>
    </row>
    <row r="27" spans="3:3" hidden="1" x14ac:dyDescent="0.2">
      <c r="C27" s="67"/>
    </row>
    <row r="28" spans="3:3" hidden="1" x14ac:dyDescent="0.2">
      <c r="C28" s="67"/>
    </row>
    <row r="29" spans="3:3" hidden="1" x14ac:dyDescent="0.2">
      <c r="C29" s="67"/>
    </row>
    <row r="30" spans="3:3" hidden="1" x14ac:dyDescent="0.2">
      <c r="C30" s="67"/>
    </row>
    <row r="31" spans="3:3" hidden="1" x14ac:dyDescent="0.2">
      <c r="C31" s="67"/>
    </row>
    <row r="32" spans="3:3" hidden="1" x14ac:dyDescent="0.2">
      <c r="C32" s="67"/>
    </row>
  </sheetData>
  <sheetProtection sheet="1" objects="1" scenarios="1" selectLockedCells="1"/>
  <mergeCells count="10">
    <mergeCell ref="A7:E7"/>
    <mergeCell ref="F7:G7"/>
    <mergeCell ref="A8:G8"/>
    <mergeCell ref="A1:G1"/>
    <mergeCell ref="A2:B2"/>
    <mergeCell ref="D2:E2"/>
    <mergeCell ref="D3:E3"/>
    <mergeCell ref="A5:E6"/>
    <mergeCell ref="F5:G5"/>
    <mergeCell ref="F6:G6"/>
  </mergeCells>
  <pageMargins left="0.7" right="0.7" top="0.75" bottom="0.75" header="0.3" footer="0.3"/>
  <pageSetup orientation="portrait" r:id="rId1"/>
  <headerFooter>
    <oddHeader>&amp;R&amp;"Arial,Bold"Enclosure 3</oddHeader>
    <oddFooter>&amp;LUpdated: 05/08/2015</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DP906"/>
  <sheetViews>
    <sheetView topLeftCell="A39" zoomScale="70" zoomScaleNormal="70" zoomScaleSheetLayoutView="70" zoomScalePageLayoutView="70" workbookViewId="0">
      <selection activeCell="A49" sqref="A49"/>
    </sheetView>
  </sheetViews>
  <sheetFormatPr defaultColWidth="0" defaultRowHeight="15" zeroHeight="1" x14ac:dyDescent="0.2"/>
  <cols>
    <col min="1" max="1" width="3.42578125" style="33" customWidth="1"/>
    <col min="2" max="5" width="3.5703125" style="33" customWidth="1"/>
    <col min="6" max="6" width="43.42578125" style="33" customWidth="1"/>
    <col min="7" max="7" width="16.42578125" style="33" customWidth="1"/>
    <col min="8" max="8" width="15.85546875" style="33" customWidth="1"/>
    <col min="9" max="9" width="14.5703125" style="33" customWidth="1"/>
    <col min="10" max="10" width="17.140625" style="33" customWidth="1"/>
    <col min="11" max="11" width="18.42578125" style="33" customWidth="1"/>
    <col min="12" max="12" width="14.5703125" style="33" customWidth="1"/>
    <col min="13" max="13" width="16.28515625" style="33" customWidth="1"/>
    <col min="14" max="14" width="16.5703125" style="33" customWidth="1"/>
    <col min="15" max="15" width="19.5703125" style="33" customWidth="1"/>
    <col min="16" max="16" width="15.7109375" style="33" customWidth="1"/>
    <col min="17" max="17" width="16.7109375" style="33" customWidth="1"/>
    <col min="18" max="18" width="13" style="5" hidden="1" customWidth="1"/>
    <col min="19" max="120" width="0" style="5" hidden="1" customWidth="1"/>
    <col min="121" max="16384" width="8.85546875" style="6" hidden="1"/>
  </cols>
  <sheetData>
    <row r="1" spans="1:120" ht="15.75" x14ac:dyDescent="0.25">
      <c r="A1" s="327" t="s">
        <v>83</v>
      </c>
      <c r="B1" s="327"/>
      <c r="C1" s="327"/>
      <c r="D1" s="327"/>
      <c r="E1" s="327"/>
      <c r="F1" s="327"/>
      <c r="G1" s="327"/>
      <c r="H1" s="327"/>
      <c r="I1" s="327"/>
      <c r="J1" s="327"/>
      <c r="K1" s="327"/>
      <c r="L1" s="327"/>
      <c r="M1" s="327"/>
      <c r="N1" s="327"/>
      <c r="O1" s="327"/>
      <c r="P1" s="327"/>
      <c r="Q1" s="327"/>
    </row>
    <row r="2" spans="1:120" ht="15.75" x14ac:dyDescent="0.25">
      <c r="A2" s="327" t="s">
        <v>140</v>
      </c>
      <c r="B2" s="327"/>
      <c r="C2" s="327"/>
      <c r="D2" s="327"/>
      <c r="E2" s="327"/>
      <c r="F2" s="327"/>
      <c r="G2" s="327"/>
      <c r="H2" s="327"/>
      <c r="I2" s="327"/>
      <c r="J2" s="327"/>
      <c r="K2" s="327"/>
      <c r="L2" s="327"/>
      <c r="M2" s="327"/>
      <c r="N2" s="327"/>
      <c r="O2" s="327"/>
      <c r="P2" s="327"/>
      <c r="Q2" s="327"/>
    </row>
    <row r="3" spans="1:120" ht="15.75" x14ac:dyDescent="0.25">
      <c r="A3" s="122" t="s">
        <v>126</v>
      </c>
      <c r="B3" s="157"/>
      <c r="C3" s="158"/>
      <c r="D3" s="159"/>
      <c r="E3" s="159"/>
      <c r="F3" s="159"/>
      <c r="G3" s="159"/>
      <c r="H3" s="159"/>
      <c r="I3" s="159"/>
      <c r="J3" s="159"/>
      <c r="K3" s="159"/>
      <c r="L3" s="159"/>
      <c r="M3" s="159"/>
      <c r="N3" s="159"/>
      <c r="O3" s="159"/>
      <c r="P3" s="159"/>
      <c r="Q3" s="159"/>
    </row>
    <row r="4" spans="1:120" s="13" customFormat="1" ht="15.75" x14ac:dyDescent="0.25">
      <c r="A4" s="160"/>
      <c r="B4" s="161"/>
      <c r="C4" s="161"/>
      <c r="D4" s="161"/>
      <c r="E4" s="161"/>
      <c r="F4" s="161"/>
      <c r="G4" s="162"/>
      <c r="H4" s="162"/>
      <c r="I4" s="162"/>
      <c r="J4" s="162"/>
      <c r="K4" s="162"/>
      <c r="L4" s="162"/>
      <c r="M4" s="162"/>
      <c r="N4" s="162"/>
      <c r="O4" s="162"/>
      <c r="P4" s="162"/>
      <c r="Q4" s="162"/>
      <c r="R4" s="12"/>
      <c r="S4" s="12"/>
      <c r="T4" s="12"/>
      <c r="U4" s="12"/>
      <c r="V4" s="12"/>
      <c r="W4" s="12"/>
      <c r="X4" s="12"/>
      <c r="Y4" s="12"/>
      <c r="Z4" s="12"/>
      <c r="AA4" s="12"/>
      <c r="AB4" s="12"/>
      <c r="AC4" s="12"/>
      <c r="AD4" s="12"/>
      <c r="AE4" s="12"/>
      <c r="AF4" s="12"/>
      <c r="AG4" s="12"/>
      <c r="AH4" s="12"/>
      <c r="AI4" s="12"/>
      <c r="AJ4" s="12"/>
      <c r="AK4" s="12"/>
      <c r="AL4" s="12"/>
      <c r="AM4" s="12"/>
      <c r="AN4" s="12"/>
      <c r="AO4" s="12"/>
      <c r="AP4" s="12"/>
      <c r="AQ4" s="12"/>
      <c r="AR4" s="12"/>
      <c r="AS4" s="12"/>
      <c r="AT4" s="12"/>
      <c r="AU4" s="12"/>
      <c r="AV4" s="12"/>
      <c r="AW4" s="12"/>
      <c r="AX4" s="12"/>
      <c r="AY4" s="12"/>
      <c r="AZ4" s="12"/>
      <c r="BA4" s="12"/>
      <c r="BB4" s="12"/>
      <c r="BC4" s="12"/>
      <c r="BD4" s="12"/>
      <c r="BE4" s="12"/>
      <c r="BF4" s="12"/>
      <c r="BG4" s="12"/>
      <c r="BH4" s="12"/>
      <c r="BI4" s="12"/>
      <c r="BJ4" s="12"/>
      <c r="BK4" s="12"/>
      <c r="BL4" s="12"/>
      <c r="BM4" s="12"/>
      <c r="BN4" s="12"/>
      <c r="BO4" s="12"/>
      <c r="BP4" s="12"/>
      <c r="BQ4" s="12"/>
      <c r="BR4" s="12"/>
      <c r="BS4" s="12"/>
      <c r="BT4" s="12"/>
      <c r="BU4" s="12"/>
      <c r="BV4" s="12"/>
      <c r="BW4" s="12"/>
      <c r="BX4" s="12"/>
      <c r="BY4" s="12"/>
      <c r="BZ4" s="12"/>
      <c r="CA4" s="12"/>
      <c r="CB4" s="12"/>
      <c r="CC4" s="12"/>
      <c r="CD4" s="12"/>
      <c r="CE4" s="12"/>
      <c r="CF4" s="12"/>
      <c r="CG4" s="12"/>
      <c r="CH4" s="12"/>
      <c r="CI4" s="12"/>
      <c r="CJ4" s="12"/>
      <c r="CK4" s="12"/>
      <c r="CL4" s="12"/>
      <c r="CM4" s="12"/>
      <c r="CN4" s="12"/>
      <c r="CO4" s="12"/>
      <c r="CP4" s="12"/>
      <c r="CQ4" s="12"/>
      <c r="CR4" s="12"/>
      <c r="CS4" s="12"/>
      <c r="CT4" s="12"/>
      <c r="CU4" s="12"/>
      <c r="CV4" s="12"/>
      <c r="CW4" s="12"/>
      <c r="CX4" s="12"/>
      <c r="CY4" s="12"/>
      <c r="CZ4" s="12"/>
      <c r="DA4" s="12"/>
      <c r="DB4" s="12"/>
      <c r="DC4" s="12"/>
      <c r="DD4" s="12"/>
      <c r="DE4" s="12"/>
      <c r="DF4" s="12"/>
      <c r="DG4" s="12"/>
      <c r="DH4" s="12"/>
      <c r="DI4" s="12"/>
      <c r="DJ4" s="12"/>
      <c r="DK4" s="12"/>
      <c r="DL4" s="12"/>
      <c r="DM4" s="12"/>
      <c r="DN4" s="12"/>
      <c r="DO4" s="12"/>
      <c r="DP4" s="12"/>
    </row>
    <row r="5" spans="1:120" ht="15.75" x14ac:dyDescent="0.25">
      <c r="A5" s="112" t="s">
        <v>125</v>
      </c>
      <c r="B5" s="163"/>
      <c r="C5" s="163"/>
      <c r="D5" s="328" t="str">
        <f>'CSS '!D2:E2</f>
        <v>LAKE</v>
      </c>
      <c r="E5" s="328"/>
      <c r="F5" s="328"/>
      <c r="G5" s="42"/>
      <c r="H5" s="42"/>
      <c r="I5" s="42"/>
      <c r="J5" s="42"/>
      <c r="K5" s="164"/>
      <c r="L5" s="42"/>
      <c r="M5" s="42"/>
      <c r="N5" s="42"/>
      <c r="O5" s="42"/>
      <c r="P5" s="84" t="s">
        <v>82</v>
      </c>
      <c r="Q5" s="84">
        <v>43264</v>
      </c>
    </row>
    <row r="6" spans="1:120" ht="15" customHeight="1" x14ac:dyDescent="0.25">
      <c r="A6" s="326"/>
      <c r="B6" s="326"/>
      <c r="C6" s="326"/>
      <c r="D6" s="326"/>
      <c r="E6" s="326"/>
      <c r="F6" s="326"/>
      <c r="G6" s="165"/>
      <c r="H6" s="165"/>
      <c r="I6" s="165"/>
      <c r="J6" s="165"/>
      <c r="K6" s="165"/>
      <c r="L6" s="165"/>
      <c r="M6" s="165"/>
      <c r="N6" s="166"/>
      <c r="O6" s="166"/>
      <c r="P6" s="167"/>
      <c r="Q6" s="167"/>
    </row>
    <row r="7" spans="1:120" ht="31.5" customHeight="1" x14ac:dyDescent="0.25">
      <c r="A7" s="322" t="s">
        <v>103</v>
      </c>
      <c r="B7" s="323"/>
      <c r="C7" s="323"/>
      <c r="D7" s="323"/>
      <c r="E7" s="323"/>
      <c r="F7" s="324"/>
      <c r="G7" s="85"/>
      <c r="H7" s="42"/>
      <c r="I7" s="42"/>
      <c r="J7" s="42"/>
      <c r="K7" s="42"/>
      <c r="L7" s="42"/>
      <c r="M7" s="42"/>
      <c r="N7" s="42"/>
      <c r="O7" s="42"/>
      <c r="P7" s="42"/>
      <c r="Q7" s="42"/>
    </row>
    <row r="8" spans="1:120" ht="15" customHeight="1" x14ac:dyDescent="0.2">
      <c r="A8" s="325"/>
      <c r="B8" s="325"/>
      <c r="C8" s="325"/>
      <c r="D8" s="325"/>
      <c r="E8" s="325"/>
      <c r="F8" s="325"/>
      <c r="G8" s="42"/>
      <c r="H8" s="42"/>
      <c r="I8" s="42"/>
      <c r="J8" s="42"/>
      <c r="K8" s="42"/>
      <c r="L8" s="42"/>
      <c r="M8" s="42"/>
      <c r="N8" s="42"/>
      <c r="O8" s="42"/>
      <c r="P8" s="42"/>
      <c r="Q8" s="42"/>
    </row>
    <row r="9" spans="1:120" s="8" customFormat="1" ht="15" customHeight="1" x14ac:dyDescent="0.25">
      <c r="A9" s="185" t="s">
        <v>141</v>
      </c>
      <c r="B9" s="186"/>
      <c r="C9" s="186"/>
      <c r="D9" s="186"/>
      <c r="E9" s="186"/>
      <c r="F9" s="187"/>
      <c r="G9" s="123" t="s">
        <v>0</v>
      </c>
      <c r="H9" s="123" t="s">
        <v>1</v>
      </c>
      <c r="I9" s="123" t="s">
        <v>7</v>
      </c>
      <c r="J9" s="123" t="s">
        <v>2</v>
      </c>
      <c r="K9" s="123" t="s">
        <v>3</v>
      </c>
      <c r="L9" s="123" t="s">
        <v>4</v>
      </c>
      <c r="M9" s="123" t="s">
        <v>5</v>
      </c>
      <c r="N9" s="123" t="s">
        <v>6</v>
      </c>
      <c r="O9" s="123" t="s">
        <v>41</v>
      </c>
      <c r="P9" s="123" t="s">
        <v>117</v>
      </c>
      <c r="Q9" s="123" t="s">
        <v>61</v>
      </c>
      <c r="R9" s="7"/>
      <c r="S9" s="7"/>
      <c r="T9" s="7"/>
      <c r="U9" s="7"/>
      <c r="V9" s="7"/>
      <c r="W9" s="7"/>
      <c r="X9" s="7"/>
      <c r="Y9" s="7"/>
      <c r="Z9" s="7"/>
      <c r="AA9" s="7"/>
      <c r="AB9" s="7"/>
      <c r="AC9" s="7"/>
      <c r="AD9" s="7"/>
      <c r="AE9" s="7"/>
      <c r="AF9" s="7"/>
      <c r="AG9" s="7"/>
      <c r="AH9" s="7"/>
      <c r="AI9" s="7"/>
      <c r="AJ9" s="7"/>
      <c r="AK9" s="7"/>
      <c r="AL9" s="7"/>
      <c r="AM9" s="7"/>
      <c r="AN9" s="7"/>
      <c r="AO9" s="7"/>
      <c r="AP9" s="7"/>
      <c r="AQ9" s="7"/>
      <c r="AR9" s="7"/>
      <c r="AS9" s="7"/>
      <c r="AT9" s="7"/>
      <c r="AU9" s="7"/>
      <c r="AV9" s="7"/>
      <c r="AW9" s="7"/>
      <c r="AX9" s="7"/>
      <c r="AY9" s="7"/>
      <c r="AZ9" s="7"/>
      <c r="BA9" s="7"/>
      <c r="BB9" s="7"/>
      <c r="BC9" s="7"/>
      <c r="BD9" s="7"/>
      <c r="BE9" s="7"/>
      <c r="BF9" s="7"/>
      <c r="BG9" s="7"/>
      <c r="BH9" s="7"/>
      <c r="BI9" s="7"/>
      <c r="BJ9" s="7"/>
      <c r="BK9" s="7"/>
      <c r="BL9" s="7"/>
      <c r="BM9" s="7"/>
      <c r="BN9" s="7"/>
      <c r="BO9" s="7"/>
      <c r="BP9" s="7"/>
      <c r="BQ9" s="7"/>
      <c r="BR9" s="7"/>
      <c r="BS9" s="7"/>
      <c r="BT9" s="7"/>
      <c r="BU9" s="7"/>
      <c r="BV9" s="7"/>
      <c r="BW9" s="7"/>
      <c r="BX9" s="7"/>
      <c r="BY9" s="7"/>
      <c r="BZ9" s="7"/>
      <c r="CA9" s="7"/>
      <c r="CB9" s="7"/>
      <c r="CC9" s="7"/>
      <c r="CD9" s="7"/>
      <c r="CE9" s="7"/>
      <c r="CF9" s="7"/>
      <c r="CG9" s="7"/>
      <c r="CH9" s="7"/>
      <c r="CI9" s="7"/>
      <c r="CJ9" s="7"/>
      <c r="CK9" s="7"/>
      <c r="CL9" s="7"/>
      <c r="CM9" s="7"/>
      <c r="CN9" s="7"/>
      <c r="CO9" s="7"/>
      <c r="CP9" s="7"/>
      <c r="CQ9" s="7"/>
      <c r="CR9" s="7"/>
      <c r="CS9" s="7"/>
      <c r="CT9" s="7"/>
      <c r="CU9" s="7"/>
      <c r="CV9" s="7"/>
      <c r="CW9" s="7"/>
      <c r="CX9" s="7"/>
      <c r="CY9" s="7"/>
      <c r="CZ9" s="7"/>
      <c r="DA9" s="7"/>
      <c r="DB9" s="7"/>
      <c r="DC9" s="7"/>
      <c r="DD9" s="7"/>
      <c r="DE9" s="7"/>
      <c r="DF9" s="7"/>
      <c r="DG9" s="7"/>
      <c r="DH9" s="7"/>
      <c r="DI9" s="7"/>
      <c r="DJ9" s="7"/>
      <c r="DK9" s="7"/>
      <c r="DL9" s="7"/>
      <c r="DM9" s="7"/>
      <c r="DN9" s="7"/>
      <c r="DO9" s="7"/>
      <c r="DP9" s="7"/>
    </row>
    <row r="10" spans="1:120" s="8" customFormat="1" ht="21.6" customHeight="1" x14ac:dyDescent="0.25">
      <c r="A10" s="188"/>
      <c r="B10" s="189"/>
      <c r="C10" s="189"/>
      <c r="D10" s="189"/>
      <c r="E10" s="189"/>
      <c r="F10" s="190"/>
      <c r="G10" s="320" t="s">
        <v>15</v>
      </c>
      <c r="H10" s="320" t="s">
        <v>17</v>
      </c>
      <c r="I10" s="320" t="s">
        <v>38</v>
      </c>
      <c r="J10" s="320" t="s">
        <v>16</v>
      </c>
      <c r="K10" s="320" t="s">
        <v>18</v>
      </c>
      <c r="L10" s="320" t="s">
        <v>30</v>
      </c>
      <c r="M10" s="320" t="s">
        <v>31</v>
      </c>
      <c r="N10" s="320" t="s">
        <v>71</v>
      </c>
      <c r="O10" s="337" t="s">
        <v>142</v>
      </c>
      <c r="P10" s="320" t="s">
        <v>52</v>
      </c>
      <c r="Q10" s="320" t="s">
        <v>19</v>
      </c>
      <c r="R10" s="7"/>
      <c r="S10" s="7"/>
      <c r="T10" s="7"/>
      <c r="U10" s="7"/>
      <c r="V10" s="7"/>
      <c r="W10" s="7"/>
      <c r="X10" s="7"/>
      <c r="Y10" s="7"/>
      <c r="Z10" s="7"/>
      <c r="AA10" s="7"/>
      <c r="AB10" s="7"/>
      <c r="AC10" s="7"/>
      <c r="AD10" s="7"/>
      <c r="AE10" s="7"/>
      <c r="AF10" s="7"/>
      <c r="AG10" s="7"/>
      <c r="AH10" s="7"/>
      <c r="AI10" s="7"/>
      <c r="AJ10" s="7"/>
      <c r="AK10" s="7"/>
      <c r="AL10" s="7"/>
      <c r="AM10" s="7"/>
      <c r="AN10" s="7"/>
      <c r="AO10" s="7"/>
      <c r="AP10" s="7"/>
      <c r="AQ10" s="7"/>
      <c r="AR10" s="7"/>
      <c r="AS10" s="7"/>
      <c r="AT10" s="7"/>
      <c r="AU10" s="7"/>
      <c r="AV10" s="7"/>
      <c r="AW10" s="7"/>
      <c r="AX10" s="7"/>
      <c r="AY10" s="7"/>
      <c r="AZ10" s="7"/>
      <c r="BA10" s="7"/>
      <c r="BB10" s="7"/>
      <c r="BC10" s="7"/>
      <c r="BD10" s="7"/>
      <c r="BE10" s="7"/>
      <c r="BF10" s="7"/>
      <c r="BG10" s="7"/>
      <c r="BH10" s="7"/>
      <c r="BI10" s="7"/>
      <c r="BJ10" s="7"/>
      <c r="BK10" s="7"/>
      <c r="BL10" s="7"/>
      <c r="BM10" s="7"/>
      <c r="BN10" s="7"/>
      <c r="BO10" s="7"/>
      <c r="BP10" s="7"/>
      <c r="BQ10" s="7"/>
      <c r="BR10" s="7"/>
      <c r="BS10" s="7"/>
      <c r="BT10" s="7"/>
      <c r="BU10" s="7"/>
      <c r="BV10" s="7"/>
      <c r="BW10" s="7"/>
      <c r="BX10" s="7"/>
      <c r="BY10" s="7"/>
      <c r="BZ10" s="7"/>
      <c r="CA10" s="7"/>
      <c r="CB10" s="7"/>
      <c r="CC10" s="7"/>
      <c r="CD10" s="7"/>
      <c r="CE10" s="7"/>
      <c r="CF10" s="7"/>
      <c r="CG10" s="7"/>
      <c r="CH10" s="7"/>
      <c r="CI10" s="7"/>
      <c r="CJ10" s="7"/>
      <c r="CK10" s="7"/>
      <c r="CL10" s="7"/>
      <c r="CM10" s="7"/>
      <c r="CN10" s="7"/>
      <c r="CO10" s="7"/>
      <c r="CP10" s="7"/>
      <c r="CQ10" s="7"/>
      <c r="CR10" s="7"/>
      <c r="CS10" s="7"/>
      <c r="CT10" s="7"/>
      <c r="CU10" s="7"/>
      <c r="CV10" s="7"/>
      <c r="CW10" s="7"/>
      <c r="CX10" s="7"/>
      <c r="CY10" s="7"/>
      <c r="CZ10" s="7"/>
      <c r="DA10" s="7"/>
      <c r="DB10" s="7"/>
      <c r="DC10" s="7"/>
      <c r="DD10" s="7"/>
      <c r="DE10" s="7"/>
      <c r="DF10" s="7"/>
      <c r="DG10" s="7"/>
      <c r="DH10" s="7"/>
      <c r="DI10" s="7"/>
      <c r="DJ10" s="7"/>
      <c r="DK10" s="7"/>
      <c r="DL10" s="7"/>
      <c r="DM10" s="7"/>
      <c r="DN10" s="7"/>
      <c r="DO10" s="7"/>
      <c r="DP10" s="7"/>
    </row>
    <row r="11" spans="1:120" s="11" customFormat="1" ht="54.75" customHeight="1" x14ac:dyDescent="0.2">
      <c r="A11" s="191"/>
      <c r="B11" s="192"/>
      <c r="C11" s="192"/>
      <c r="D11" s="192"/>
      <c r="E11" s="192"/>
      <c r="F11" s="193"/>
      <c r="G11" s="321"/>
      <c r="H11" s="321"/>
      <c r="I11" s="321"/>
      <c r="J11" s="321"/>
      <c r="K11" s="321"/>
      <c r="L11" s="321"/>
      <c r="M11" s="321"/>
      <c r="N11" s="321"/>
      <c r="O11" s="338"/>
      <c r="P11" s="321"/>
      <c r="Q11" s="321"/>
      <c r="R11" s="9"/>
      <c r="S11" s="9"/>
      <c r="T11" s="10"/>
      <c r="U11" s="10"/>
      <c r="V11" s="10"/>
      <c r="W11" s="10"/>
      <c r="X11" s="10"/>
      <c r="Y11" s="10"/>
      <c r="Z11" s="10"/>
      <c r="AA11" s="10"/>
      <c r="AB11" s="10"/>
      <c r="AC11" s="10"/>
      <c r="AD11" s="10"/>
      <c r="AE11" s="10"/>
      <c r="AF11" s="10"/>
      <c r="AG11" s="10"/>
      <c r="AH11" s="10"/>
      <c r="AI11" s="10"/>
      <c r="AJ11" s="10"/>
      <c r="AK11" s="10"/>
      <c r="AL11" s="10"/>
      <c r="AM11" s="10"/>
      <c r="AN11" s="10"/>
      <c r="AO11" s="10"/>
      <c r="AP11" s="10"/>
      <c r="AQ11" s="10"/>
      <c r="AR11" s="10"/>
      <c r="AS11" s="10"/>
      <c r="AT11" s="10"/>
      <c r="AU11" s="10"/>
      <c r="AV11" s="10"/>
      <c r="AW11" s="10"/>
      <c r="AX11" s="10"/>
      <c r="AY11" s="10"/>
      <c r="AZ11" s="10"/>
      <c r="BA11" s="10"/>
      <c r="BB11" s="10"/>
      <c r="BC11" s="10"/>
      <c r="BD11" s="10"/>
      <c r="BE11" s="10"/>
      <c r="BF11" s="10"/>
      <c r="BG11" s="10"/>
      <c r="BH11" s="10"/>
      <c r="BI11" s="10"/>
      <c r="BJ11" s="10"/>
      <c r="BK11" s="10"/>
      <c r="BL11" s="10"/>
      <c r="BM11" s="10"/>
      <c r="BN11" s="10"/>
      <c r="BO11" s="10"/>
      <c r="BP11" s="10"/>
      <c r="BQ11" s="10"/>
      <c r="BR11" s="10"/>
      <c r="BS11" s="10"/>
      <c r="BT11" s="10"/>
      <c r="BU11" s="10"/>
      <c r="BV11" s="10"/>
      <c r="BW11" s="10"/>
      <c r="BX11" s="10"/>
      <c r="BY11" s="10"/>
      <c r="BZ11" s="10"/>
      <c r="CA11" s="10"/>
      <c r="CB11" s="10"/>
      <c r="CC11" s="10"/>
      <c r="CD11" s="10"/>
      <c r="CE11" s="10"/>
      <c r="CF11" s="10"/>
      <c r="CG11" s="10"/>
      <c r="CH11" s="10"/>
      <c r="CI11" s="10"/>
      <c r="CJ11" s="10"/>
      <c r="CK11" s="10"/>
      <c r="CL11" s="10"/>
      <c r="CM11" s="10"/>
      <c r="CN11" s="10"/>
      <c r="CO11" s="10"/>
      <c r="CP11" s="10"/>
      <c r="CQ11" s="10"/>
      <c r="CR11" s="10"/>
      <c r="CS11" s="10"/>
      <c r="CT11" s="10"/>
      <c r="CU11" s="10"/>
      <c r="CV11" s="10"/>
      <c r="CW11" s="10"/>
      <c r="CX11" s="10"/>
      <c r="CY11" s="10"/>
      <c r="CZ11" s="10"/>
      <c r="DA11" s="10"/>
      <c r="DB11" s="10"/>
      <c r="DC11" s="10"/>
      <c r="DD11" s="10"/>
      <c r="DE11" s="10"/>
      <c r="DF11" s="10"/>
      <c r="DG11" s="10"/>
      <c r="DH11" s="10"/>
      <c r="DI11" s="10"/>
      <c r="DJ11" s="10"/>
      <c r="DK11" s="10"/>
      <c r="DL11" s="10"/>
      <c r="DM11" s="10"/>
      <c r="DN11" s="10"/>
      <c r="DO11" s="10"/>
      <c r="DP11" s="10"/>
    </row>
    <row r="12" spans="1:120" ht="24.95" customHeight="1" x14ac:dyDescent="0.25">
      <c r="A12" s="124">
        <v>1</v>
      </c>
      <c r="B12" s="263" t="s">
        <v>171</v>
      </c>
      <c r="C12" s="201"/>
      <c r="D12" s="201"/>
      <c r="E12" s="201"/>
      <c r="F12" s="202"/>
      <c r="G12" s="86"/>
      <c r="H12" s="86"/>
      <c r="I12" s="86"/>
      <c r="J12" s="86"/>
      <c r="K12" s="86"/>
      <c r="L12" s="86"/>
      <c r="M12" s="86"/>
      <c r="N12" s="86"/>
      <c r="O12" s="86"/>
      <c r="P12" s="86"/>
      <c r="Q12" s="86"/>
    </row>
    <row r="13" spans="1:120" ht="24.95" customHeight="1" x14ac:dyDescent="0.25">
      <c r="A13" s="71"/>
      <c r="B13" s="66"/>
      <c r="C13" s="48" t="s">
        <v>42</v>
      </c>
      <c r="D13" s="171" t="s">
        <v>67</v>
      </c>
      <c r="E13" s="171"/>
      <c r="F13" s="222"/>
      <c r="G13" s="87"/>
      <c r="H13" s="87"/>
      <c r="I13" s="87"/>
      <c r="J13" s="87"/>
      <c r="K13" s="87"/>
      <c r="L13" s="87"/>
      <c r="M13" s="87"/>
      <c r="N13" s="87"/>
      <c r="O13" s="87"/>
      <c r="P13" s="88">
        <v>1145839</v>
      </c>
      <c r="Q13" s="88">
        <f>P13</f>
        <v>1145839</v>
      </c>
    </row>
    <row r="14" spans="1:120" ht="24.95" customHeight="1" x14ac:dyDescent="0.25">
      <c r="A14" s="71"/>
      <c r="B14" s="66"/>
      <c r="C14" s="48" t="s">
        <v>43</v>
      </c>
      <c r="D14" s="171" t="s">
        <v>85</v>
      </c>
      <c r="E14" s="171"/>
      <c r="F14" s="222"/>
      <c r="G14" s="87"/>
      <c r="H14" s="87"/>
      <c r="I14" s="87"/>
      <c r="J14" s="88">
        <v>0</v>
      </c>
      <c r="K14" s="87"/>
      <c r="L14" s="87"/>
      <c r="M14" s="87"/>
      <c r="N14" s="87"/>
      <c r="O14" s="87"/>
      <c r="P14" s="87"/>
      <c r="Q14" s="88">
        <f t="shared" ref="Q14:Q23" si="0">SUM(G14:P14)</f>
        <v>0</v>
      </c>
    </row>
    <row r="15" spans="1:120" ht="24.95" customHeight="1" x14ac:dyDescent="0.25">
      <c r="A15" s="71"/>
      <c r="B15" s="66"/>
      <c r="C15" s="114" t="s">
        <v>44</v>
      </c>
      <c r="D15" s="171" t="s">
        <v>73</v>
      </c>
      <c r="E15" s="171"/>
      <c r="F15" s="222"/>
      <c r="G15" s="87"/>
      <c r="H15" s="87"/>
      <c r="I15" s="87"/>
      <c r="J15" s="88">
        <v>0</v>
      </c>
      <c r="K15" s="88">
        <v>0</v>
      </c>
      <c r="L15" s="87"/>
      <c r="M15" s="87"/>
      <c r="N15" s="87"/>
      <c r="O15" s="87"/>
      <c r="P15" s="87"/>
      <c r="Q15" s="88">
        <f t="shared" si="0"/>
        <v>0</v>
      </c>
    </row>
    <row r="16" spans="1:120" s="13" customFormat="1" ht="24.95" customHeight="1" x14ac:dyDescent="0.2">
      <c r="A16" s="125"/>
      <c r="B16" s="126"/>
      <c r="C16" s="114" t="s">
        <v>45</v>
      </c>
      <c r="D16" s="312" t="s">
        <v>74</v>
      </c>
      <c r="E16" s="312"/>
      <c r="F16" s="313"/>
      <c r="G16" s="88">
        <v>0</v>
      </c>
      <c r="H16" s="88">
        <v>0</v>
      </c>
      <c r="I16" s="88">
        <v>0</v>
      </c>
      <c r="J16" s="88">
        <v>0</v>
      </c>
      <c r="K16" s="88">
        <v>0</v>
      </c>
      <c r="L16" s="88">
        <v>0</v>
      </c>
      <c r="M16" s="88">
        <v>0</v>
      </c>
      <c r="N16" s="88">
        <v>0</v>
      </c>
      <c r="O16" s="87"/>
      <c r="P16" s="90"/>
      <c r="Q16" s="88">
        <f t="shared" si="0"/>
        <v>0</v>
      </c>
      <c r="R16" s="12"/>
      <c r="S16" s="12"/>
      <c r="T16" s="12"/>
      <c r="U16" s="12"/>
      <c r="V16" s="12"/>
      <c r="W16" s="12"/>
      <c r="X16" s="12"/>
      <c r="Y16" s="12"/>
      <c r="Z16" s="12"/>
      <c r="AA16" s="12"/>
      <c r="AB16" s="12"/>
      <c r="AC16" s="12"/>
      <c r="AD16" s="12"/>
      <c r="AE16" s="12"/>
      <c r="AF16" s="12"/>
      <c r="AG16" s="12"/>
      <c r="AH16" s="12"/>
      <c r="AI16" s="12"/>
      <c r="AJ16" s="12"/>
      <c r="AK16" s="12"/>
      <c r="AL16" s="12"/>
      <c r="AM16" s="12"/>
      <c r="AN16" s="12"/>
      <c r="AO16" s="12"/>
      <c r="AP16" s="12"/>
      <c r="AQ16" s="12"/>
      <c r="AR16" s="12"/>
      <c r="AS16" s="12"/>
      <c r="AT16" s="12"/>
      <c r="AU16" s="12"/>
      <c r="AV16" s="12"/>
      <c r="AW16" s="12"/>
      <c r="AX16" s="12"/>
      <c r="AY16" s="12"/>
      <c r="AZ16" s="12"/>
      <c r="BA16" s="12"/>
      <c r="BB16" s="12"/>
      <c r="BC16" s="12"/>
      <c r="BD16" s="12"/>
      <c r="BE16" s="12"/>
      <c r="BF16" s="12"/>
      <c r="BG16" s="12"/>
      <c r="BH16" s="12"/>
      <c r="BI16" s="12"/>
      <c r="BJ16" s="12"/>
      <c r="BK16" s="12"/>
      <c r="BL16" s="12"/>
      <c r="BM16" s="12"/>
      <c r="BN16" s="12"/>
      <c r="BO16" s="12"/>
      <c r="BP16" s="12"/>
      <c r="BQ16" s="12"/>
      <c r="BR16" s="12"/>
      <c r="BS16" s="12"/>
      <c r="BT16" s="12"/>
      <c r="BU16" s="12"/>
      <c r="BV16" s="12"/>
      <c r="BW16" s="12"/>
      <c r="BX16" s="12"/>
      <c r="BY16" s="12"/>
      <c r="BZ16" s="12"/>
      <c r="CA16" s="12"/>
      <c r="CB16" s="12"/>
      <c r="CC16" s="12"/>
      <c r="CD16" s="12"/>
      <c r="CE16" s="12"/>
      <c r="CF16" s="12"/>
      <c r="CG16" s="12"/>
      <c r="CH16" s="12"/>
      <c r="CI16" s="12"/>
      <c r="CJ16" s="12"/>
      <c r="CK16" s="12"/>
      <c r="CL16" s="12"/>
      <c r="CM16" s="12"/>
      <c r="CN16" s="12"/>
      <c r="CO16" s="12"/>
      <c r="CP16" s="12"/>
      <c r="CQ16" s="12"/>
      <c r="CR16" s="12"/>
      <c r="CS16" s="12"/>
      <c r="CT16" s="12"/>
      <c r="CU16" s="12"/>
      <c r="CV16" s="12"/>
      <c r="CW16" s="12"/>
      <c r="CX16" s="12"/>
      <c r="CY16" s="12"/>
      <c r="CZ16" s="12"/>
      <c r="DA16" s="12"/>
      <c r="DB16" s="12"/>
      <c r="DC16" s="12"/>
      <c r="DD16" s="12"/>
      <c r="DE16" s="12"/>
      <c r="DF16" s="12"/>
      <c r="DG16" s="12"/>
      <c r="DH16" s="12"/>
      <c r="DI16" s="12"/>
      <c r="DJ16" s="12"/>
      <c r="DK16" s="12"/>
      <c r="DL16" s="12"/>
      <c r="DM16" s="12"/>
      <c r="DN16" s="12"/>
      <c r="DO16" s="12"/>
      <c r="DP16" s="12"/>
    </row>
    <row r="17" spans="1:120" s="13" customFormat="1" ht="24.95" customHeight="1" x14ac:dyDescent="0.2">
      <c r="A17" s="125"/>
      <c r="B17" s="126"/>
      <c r="C17" s="114" t="s">
        <v>46</v>
      </c>
      <c r="D17" s="314" t="s">
        <v>75</v>
      </c>
      <c r="E17" s="314"/>
      <c r="F17" s="315"/>
      <c r="G17" s="88">
        <v>0</v>
      </c>
      <c r="H17" s="88">
        <v>0</v>
      </c>
      <c r="I17" s="88">
        <v>0</v>
      </c>
      <c r="J17" s="88">
        <v>0</v>
      </c>
      <c r="K17" s="88">
        <v>0</v>
      </c>
      <c r="L17" s="88">
        <v>0</v>
      </c>
      <c r="M17" s="88">
        <v>0</v>
      </c>
      <c r="N17" s="88">
        <v>0</v>
      </c>
      <c r="O17" s="87"/>
      <c r="P17" s="90"/>
      <c r="Q17" s="88">
        <f t="shared" si="0"/>
        <v>0</v>
      </c>
      <c r="R17" s="12"/>
      <c r="S17" s="12"/>
      <c r="T17" s="12"/>
      <c r="U17" s="12"/>
      <c r="V17" s="12"/>
      <c r="W17" s="12"/>
      <c r="X17" s="12"/>
      <c r="Y17" s="12"/>
      <c r="Z17" s="12"/>
      <c r="AA17" s="12"/>
      <c r="AB17" s="12"/>
      <c r="AC17" s="12"/>
      <c r="AD17" s="12"/>
      <c r="AE17" s="12"/>
      <c r="AF17" s="12"/>
      <c r="AG17" s="12"/>
      <c r="AH17" s="12"/>
      <c r="AI17" s="12"/>
      <c r="AJ17" s="12"/>
      <c r="AK17" s="12"/>
      <c r="AL17" s="12"/>
      <c r="AM17" s="12"/>
      <c r="AN17" s="12"/>
      <c r="AO17" s="12"/>
      <c r="AP17" s="12"/>
      <c r="AQ17" s="12"/>
      <c r="AR17" s="12"/>
      <c r="AS17" s="12"/>
      <c r="AT17" s="12"/>
      <c r="AU17" s="12"/>
      <c r="AV17" s="12"/>
      <c r="AW17" s="12"/>
      <c r="AX17" s="12"/>
      <c r="AY17" s="12"/>
      <c r="AZ17" s="12"/>
      <c r="BA17" s="12"/>
      <c r="BB17" s="12"/>
      <c r="BC17" s="12"/>
      <c r="BD17" s="12"/>
      <c r="BE17" s="12"/>
      <c r="BF17" s="12"/>
      <c r="BG17" s="12"/>
      <c r="BH17" s="12"/>
      <c r="BI17" s="12"/>
      <c r="BJ17" s="12"/>
      <c r="BK17" s="12"/>
      <c r="BL17" s="12"/>
      <c r="BM17" s="12"/>
      <c r="BN17" s="12"/>
      <c r="BO17" s="12"/>
      <c r="BP17" s="12"/>
      <c r="BQ17" s="12"/>
      <c r="BR17" s="12"/>
      <c r="BS17" s="12"/>
      <c r="BT17" s="12"/>
      <c r="BU17" s="12"/>
      <c r="BV17" s="12"/>
      <c r="BW17" s="12"/>
      <c r="BX17" s="12"/>
      <c r="BY17" s="12"/>
      <c r="BZ17" s="12"/>
      <c r="CA17" s="12"/>
      <c r="CB17" s="12"/>
      <c r="CC17" s="12"/>
      <c r="CD17" s="12"/>
      <c r="CE17" s="12"/>
      <c r="CF17" s="12"/>
      <c r="CG17" s="12"/>
      <c r="CH17" s="12"/>
      <c r="CI17" s="12"/>
      <c r="CJ17" s="12"/>
      <c r="CK17" s="12"/>
      <c r="CL17" s="12"/>
      <c r="CM17" s="12"/>
      <c r="CN17" s="12"/>
      <c r="CO17" s="12"/>
      <c r="CP17" s="12"/>
      <c r="CQ17" s="12"/>
      <c r="CR17" s="12"/>
      <c r="CS17" s="12"/>
      <c r="CT17" s="12"/>
      <c r="CU17" s="12"/>
      <c r="CV17" s="12"/>
      <c r="CW17" s="12"/>
      <c r="CX17" s="12"/>
      <c r="CY17" s="12"/>
      <c r="CZ17" s="12"/>
      <c r="DA17" s="12"/>
      <c r="DB17" s="12"/>
      <c r="DC17" s="12"/>
      <c r="DD17" s="12"/>
      <c r="DE17" s="12"/>
      <c r="DF17" s="12"/>
      <c r="DG17" s="12"/>
      <c r="DH17" s="12"/>
      <c r="DI17" s="12"/>
      <c r="DJ17" s="12"/>
      <c r="DK17" s="12"/>
      <c r="DL17" s="12"/>
      <c r="DM17" s="12"/>
      <c r="DN17" s="12"/>
      <c r="DO17" s="12"/>
      <c r="DP17" s="12"/>
    </row>
    <row r="18" spans="1:120" s="13" customFormat="1" ht="24.95" customHeight="1" x14ac:dyDescent="0.2">
      <c r="A18" s="125"/>
      <c r="B18" s="126"/>
      <c r="C18" s="114" t="s">
        <v>47</v>
      </c>
      <c r="D18" s="314" t="s">
        <v>76</v>
      </c>
      <c r="E18" s="314"/>
      <c r="F18" s="315"/>
      <c r="G18" s="88">
        <v>0</v>
      </c>
      <c r="H18" s="88">
        <v>0</v>
      </c>
      <c r="I18" s="88">
        <v>0</v>
      </c>
      <c r="J18" s="88">
        <v>293419</v>
      </c>
      <c r="K18" s="88">
        <v>450275</v>
      </c>
      <c r="L18" s="88">
        <v>0</v>
      </c>
      <c r="M18" s="88">
        <v>0</v>
      </c>
      <c r="N18" s="88">
        <v>0</v>
      </c>
      <c r="O18" s="90"/>
      <c r="P18" s="90"/>
      <c r="Q18" s="88">
        <f t="shared" si="0"/>
        <v>743694</v>
      </c>
      <c r="R18" s="12"/>
      <c r="S18" s="12"/>
      <c r="T18" s="12"/>
      <c r="U18" s="12"/>
      <c r="V18" s="12"/>
      <c r="W18" s="12"/>
      <c r="X18" s="12"/>
      <c r="Y18" s="12"/>
      <c r="Z18" s="12"/>
      <c r="AA18" s="12"/>
      <c r="AB18" s="12"/>
      <c r="AC18" s="12"/>
      <c r="AD18" s="12"/>
      <c r="AE18" s="12"/>
      <c r="AF18" s="12"/>
      <c r="AG18" s="12"/>
      <c r="AH18" s="12"/>
      <c r="AI18" s="12"/>
      <c r="AJ18" s="12"/>
      <c r="AK18" s="12"/>
      <c r="AL18" s="12"/>
      <c r="AM18" s="12"/>
      <c r="AN18" s="12"/>
      <c r="AO18" s="12"/>
      <c r="AP18" s="12"/>
      <c r="AQ18" s="12"/>
      <c r="AR18" s="12"/>
      <c r="AS18" s="12"/>
      <c r="AT18" s="12"/>
      <c r="AU18" s="12"/>
      <c r="AV18" s="12"/>
      <c r="AW18" s="12"/>
      <c r="AX18" s="12"/>
      <c r="AY18" s="12"/>
      <c r="AZ18" s="12"/>
      <c r="BA18" s="12"/>
      <c r="BB18" s="12"/>
      <c r="BC18" s="12"/>
      <c r="BD18" s="12"/>
      <c r="BE18" s="12"/>
      <c r="BF18" s="12"/>
      <c r="BG18" s="12"/>
      <c r="BH18" s="12"/>
      <c r="BI18" s="12"/>
      <c r="BJ18" s="12"/>
      <c r="BK18" s="12"/>
      <c r="BL18" s="12"/>
      <c r="BM18" s="12"/>
      <c r="BN18" s="12"/>
      <c r="BO18" s="12"/>
      <c r="BP18" s="12"/>
      <c r="BQ18" s="12"/>
      <c r="BR18" s="12"/>
      <c r="BS18" s="12"/>
      <c r="BT18" s="12"/>
      <c r="BU18" s="12"/>
      <c r="BV18" s="12"/>
      <c r="BW18" s="12"/>
      <c r="BX18" s="12"/>
      <c r="BY18" s="12"/>
      <c r="BZ18" s="12"/>
      <c r="CA18" s="12"/>
      <c r="CB18" s="12"/>
      <c r="CC18" s="12"/>
      <c r="CD18" s="12"/>
      <c r="CE18" s="12"/>
      <c r="CF18" s="12"/>
      <c r="CG18" s="12"/>
      <c r="CH18" s="12"/>
      <c r="CI18" s="12"/>
      <c r="CJ18" s="12"/>
      <c r="CK18" s="12"/>
      <c r="CL18" s="12"/>
      <c r="CM18" s="12"/>
      <c r="CN18" s="12"/>
      <c r="CO18" s="12"/>
      <c r="CP18" s="12"/>
      <c r="CQ18" s="12"/>
      <c r="CR18" s="12"/>
      <c r="CS18" s="12"/>
      <c r="CT18" s="12"/>
      <c r="CU18" s="12"/>
      <c r="CV18" s="12"/>
      <c r="CW18" s="12"/>
      <c r="CX18" s="12"/>
      <c r="CY18" s="12"/>
      <c r="CZ18" s="12"/>
      <c r="DA18" s="12"/>
      <c r="DB18" s="12"/>
      <c r="DC18" s="12"/>
      <c r="DD18" s="12"/>
      <c r="DE18" s="12"/>
      <c r="DF18" s="12"/>
      <c r="DG18" s="12"/>
      <c r="DH18" s="12"/>
      <c r="DI18" s="12"/>
      <c r="DJ18" s="12"/>
      <c r="DK18" s="12"/>
      <c r="DL18" s="12"/>
      <c r="DM18" s="12"/>
      <c r="DN18" s="12"/>
      <c r="DO18" s="12"/>
      <c r="DP18" s="12"/>
    </row>
    <row r="19" spans="1:120" s="13" customFormat="1" ht="24.95" customHeight="1" x14ac:dyDescent="0.2">
      <c r="A19" s="125"/>
      <c r="B19" s="126"/>
      <c r="C19" s="114" t="s">
        <v>48</v>
      </c>
      <c r="D19" s="314" t="s">
        <v>77</v>
      </c>
      <c r="E19" s="314"/>
      <c r="F19" s="315"/>
      <c r="G19" s="88">
        <v>0</v>
      </c>
      <c r="H19" s="88">
        <v>0</v>
      </c>
      <c r="I19" s="88">
        <v>0</v>
      </c>
      <c r="J19" s="88">
        <v>4578</v>
      </c>
      <c r="K19" s="88">
        <v>5947</v>
      </c>
      <c r="L19" s="88">
        <v>0</v>
      </c>
      <c r="M19" s="88">
        <v>0</v>
      </c>
      <c r="N19" s="88">
        <v>0</v>
      </c>
      <c r="O19" s="90"/>
      <c r="P19" s="90"/>
      <c r="Q19" s="88">
        <f t="shared" si="0"/>
        <v>10525</v>
      </c>
      <c r="R19" s="12"/>
      <c r="S19" s="12"/>
      <c r="T19" s="12"/>
      <c r="U19" s="12"/>
      <c r="V19" s="12"/>
      <c r="W19" s="12"/>
      <c r="X19" s="12"/>
      <c r="Y19" s="12"/>
      <c r="Z19" s="12"/>
      <c r="AA19" s="12"/>
      <c r="AB19" s="12"/>
      <c r="AC19" s="12"/>
      <c r="AD19" s="12"/>
      <c r="AE19" s="12"/>
      <c r="AF19" s="12"/>
      <c r="AG19" s="12"/>
      <c r="AH19" s="12"/>
      <c r="AI19" s="12"/>
      <c r="AJ19" s="12"/>
      <c r="AK19" s="12"/>
      <c r="AL19" s="12"/>
      <c r="AM19" s="12"/>
      <c r="AN19" s="12"/>
      <c r="AO19" s="12"/>
      <c r="AP19" s="12"/>
      <c r="AQ19" s="12"/>
      <c r="AR19" s="12"/>
      <c r="AS19" s="12"/>
      <c r="AT19" s="12"/>
      <c r="AU19" s="12"/>
      <c r="AV19" s="12"/>
      <c r="AW19" s="12"/>
      <c r="AX19" s="12"/>
      <c r="AY19" s="12"/>
      <c r="AZ19" s="12"/>
      <c r="BA19" s="12"/>
      <c r="BB19" s="12"/>
      <c r="BC19" s="12"/>
      <c r="BD19" s="12"/>
      <c r="BE19" s="12"/>
      <c r="BF19" s="12"/>
      <c r="BG19" s="12"/>
      <c r="BH19" s="12"/>
      <c r="BI19" s="12"/>
      <c r="BJ19" s="12"/>
      <c r="BK19" s="12"/>
      <c r="BL19" s="12"/>
      <c r="BM19" s="12"/>
      <c r="BN19" s="12"/>
      <c r="BO19" s="12"/>
      <c r="BP19" s="12"/>
      <c r="BQ19" s="12"/>
      <c r="BR19" s="12"/>
      <c r="BS19" s="12"/>
      <c r="BT19" s="12"/>
      <c r="BU19" s="12"/>
      <c r="BV19" s="12"/>
      <c r="BW19" s="12"/>
      <c r="BX19" s="12"/>
      <c r="BY19" s="12"/>
      <c r="BZ19" s="12"/>
      <c r="CA19" s="12"/>
      <c r="CB19" s="12"/>
      <c r="CC19" s="12"/>
      <c r="CD19" s="12"/>
      <c r="CE19" s="12"/>
      <c r="CF19" s="12"/>
      <c r="CG19" s="12"/>
      <c r="CH19" s="12"/>
      <c r="CI19" s="12"/>
      <c r="CJ19" s="12"/>
      <c r="CK19" s="12"/>
      <c r="CL19" s="12"/>
      <c r="CM19" s="12"/>
      <c r="CN19" s="12"/>
      <c r="CO19" s="12"/>
      <c r="CP19" s="12"/>
      <c r="CQ19" s="12"/>
      <c r="CR19" s="12"/>
      <c r="CS19" s="12"/>
      <c r="CT19" s="12"/>
      <c r="CU19" s="12"/>
      <c r="CV19" s="12"/>
      <c r="CW19" s="12"/>
      <c r="CX19" s="12"/>
      <c r="CY19" s="12"/>
      <c r="CZ19" s="12"/>
      <c r="DA19" s="12"/>
      <c r="DB19" s="12"/>
      <c r="DC19" s="12"/>
      <c r="DD19" s="12"/>
      <c r="DE19" s="12"/>
      <c r="DF19" s="12"/>
      <c r="DG19" s="12"/>
      <c r="DH19" s="12"/>
      <c r="DI19" s="12"/>
      <c r="DJ19" s="12"/>
      <c r="DK19" s="12"/>
      <c r="DL19" s="12"/>
      <c r="DM19" s="12"/>
      <c r="DN19" s="12"/>
      <c r="DO19" s="12"/>
      <c r="DP19" s="12"/>
    </row>
    <row r="20" spans="1:120" s="13" customFormat="1" ht="24.95" customHeight="1" x14ac:dyDescent="0.2">
      <c r="A20" s="125"/>
      <c r="B20" s="126"/>
      <c r="C20" s="114" t="s">
        <v>49</v>
      </c>
      <c r="D20" s="314" t="s">
        <v>89</v>
      </c>
      <c r="E20" s="314"/>
      <c r="F20" s="315"/>
      <c r="G20" s="88">
        <v>1301333</v>
      </c>
      <c r="H20" s="88">
        <v>596885</v>
      </c>
      <c r="I20" s="88">
        <v>39387</v>
      </c>
      <c r="J20" s="88">
        <v>0</v>
      </c>
      <c r="K20" s="88">
        <v>0</v>
      </c>
      <c r="L20" s="90"/>
      <c r="M20" s="90"/>
      <c r="N20" s="90"/>
      <c r="O20" s="90"/>
      <c r="P20" s="90"/>
      <c r="Q20" s="88">
        <f t="shared" si="0"/>
        <v>1937605</v>
      </c>
      <c r="R20" s="12"/>
      <c r="S20" s="12"/>
      <c r="T20" s="12"/>
      <c r="U20" s="12"/>
      <c r="V20" s="12"/>
      <c r="W20" s="12"/>
      <c r="X20" s="12"/>
      <c r="Y20" s="12"/>
      <c r="Z20" s="12"/>
      <c r="AA20" s="12"/>
      <c r="AB20" s="12"/>
      <c r="AC20" s="12"/>
      <c r="AD20" s="12"/>
      <c r="AE20" s="12"/>
      <c r="AF20" s="12"/>
      <c r="AG20" s="12"/>
      <c r="AH20" s="12"/>
      <c r="AI20" s="12"/>
      <c r="AJ20" s="12"/>
      <c r="AK20" s="12"/>
      <c r="AL20" s="12"/>
      <c r="AM20" s="12"/>
      <c r="AN20" s="12"/>
      <c r="AO20" s="12"/>
      <c r="AP20" s="12"/>
      <c r="AQ20" s="12"/>
      <c r="AR20" s="12"/>
      <c r="AS20" s="12"/>
      <c r="AT20" s="12"/>
      <c r="AU20" s="12"/>
      <c r="AV20" s="12"/>
      <c r="AW20" s="12"/>
      <c r="AX20" s="12"/>
      <c r="AY20" s="12"/>
      <c r="AZ20" s="12"/>
      <c r="BA20" s="12"/>
      <c r="BB20" s="12"/>
      <c r="BC20" s="12"/>
      <c r="BD20" s="12"/>
      <c r="BE20" s="12"/>
      <c r="BF20" s="12"/>
      <c r="BG20" s="12"/>
      <c r="BH20" s="12"/>
      <c r="BI20" s="12"/>
      <c r="BJ20" s="12"/>
      <c r="BK20" s="12"/>
      <c r="BL20" s="12"/>
      <c r="BM20" s="12"/>
      <c r="BN20" s="12"/>
      <c r="BO20" s="12"/>
      <c r="BP20" s="12"/>
      <c r="BQ20" s="12"/>
      <c r="BR20" s="12"/>
      <c r="BS20" s="12"/>
      <c r="BT20" s="12"/>
      <c r="BU20" s="12"/>
      <c r="BV20" s="12"/>
      <c r="BW20" s="12"/>
      <c r="BX20" s="12"/>
      <c r="BY20" s="12"/>
      <c r="BZ20" s="12"/>
      <c r="CA20" s="12"/>
      <c r="CB20" s="12"/>
      <c r="CC20" s="12"/>
      <c r="CD20" s="12"/>
      <c r="CE20" s="12"/>
      <c r="CF20" s="12"/>
      <c r="CG20" s="12"/>
      <c r="CH20" s="12"/>
      <c r="CI20" s="12"/>
      <c r="CJ20" s="12"/>
      <c r="CK20" s="12"/>
      <c r="CL20" s="12"/>
      <c r="CM20" s="12"/>
      <c r="CN20" s="12"/>
      <c r="CO20" s="12"/>
      <c r="CP20" s="12"/>
      <c r="CQ20" s="12"/>
      <c r="CR20" s="12"/>
      <c r="CS20" s="12"/>
      <c r="CT20" s="12"/>
      <c r="CU20" s="12"/>
      <c r="CV20" s="12"/>
      <c r="CW20" s="12"/>
      <c r="CX20" s="12"/>
      <c r="CY20" s="12"/>
      <c r="CZ20" s="12"/>
      <c r="DA20" s="12"/>
      <c r="DB20" s="12"/>
      <c r="DC20" s="12"/>
      <c r="DD20" s="12"/>
      <c r="DE20" s="12"/>
      <c r="DF20" s="12"/>
      <c r="DG20" s="12"/>
      <c r="DH20" s="12"/>
      <c r="DI20" s="12"/>
      <c r="DJ20" s="12"/>
      <c r="DK20" s="12"/>
      <c r="DL20" s="12"/>
      <c r="DM20" s="12"/>
      <c r="DN20" s="12"/>
      <c r="DO20" s="12"/>
      <c r="DP20" s="12"/>
    </row>
    <row r="21" spans="1:120" s="13" customFormat="1" ht="24.95" customHeight="1" x14ac:dyDescent="0.2">
      <c r="A21" s="125"/>
      <c r="B21" s="126"/>
      <c r="C21" s="114" t="s">
        <v>50</v>
      </c>
      <c r="D21" s="314" t="s">
        <v>109</v>
      </c>
      <c r="E21" s="314"/>
      <c r="F21" s="315"/>
      <c r="G21" s="88">
        <v>0</v>
      </c>
      <c r="H21" s="88">
        <v>0</v>
      </c>
      <c r="I21" s="88">
        <v>127900</v>
      </c>
      <c r="J21" s="88">
        <v>0</v>
      </c>
      <c r="K21" s="88">
        <v>0</v>
      </c>
      <c r="L21" s="90"/>
      <c r="M21" s="90"/>
      <c r="N21" s="90"/>
      <c r="O21" s="90"/>
      <c r="P21" s="90"/>
      <c r="Q21" s="88">
        <f t="shared" si="0"/>
        <v>127900</v>
      </c>
      <c r="R21" s="12"/>
      <c r="S21" s="12"/>
      <c r="T21" s="12"/>
      <c r="U21" s="12"/>
      <c r="V21" s="12"/>
      <c r="W21" s="12"/>
      <c r="X21" s="12"/>
      <c r="Y21" s="12"/>
      <c r="Z21" s="12"/>
      <c r="AA21" s="12"/>
      <c r="AB21" s="12"/>
      <c r="AC21" s="12"/>
      <c r="AD21" s="12"/>
      <c r="AE21" s="12"/>
      <c r="AF21" s="12"/>
      <c r="AG21" s="12"/>
      <c r="AH21" s="12"/>
      <c r="AI21" s="12"/>
      <c r="AJ21" s="12"/>
      <c r="AK21" s="12"/>
      <c r="AL21" s="12"/>
      <c r="AM21" s="12"/>
      <c r="AN21" s="12"/>
      <c r="AO21" s="12"/>
      <c r="AP21" s="12"/>
      <c r="AQ21" s="12"/>
      <c r="AR21" s="12"/>
      <c r="AS21" s="12"/>
      <c r="AT21" s="12"/>
      <c r="AU21" s="12"/>
      <c r="AV21" s="12"/>
      <c r="AW21" s="12"/>
      <c r="AX21" s="12"/>
      <c r="AY21" s="12"/>
      <c r="AZ21" s="12"/>
      <c r="BA21" s="12"/>
      <c r="BB21" s="12"/>
      <c r="BC21" s="12"/>
      <c r="BD21" s="12"/>
      <c r="BE21" s="12"/>
      <c r="BF21" s="12"/>
      <c r="BG21" s="12"/>
      <c r="BH21" s="12"/>
      <c r="BI21" s="12"/>
      <c r="BJ21" s="12"/>
      <c r="BK21" s="12"/>
      <c r="BL21" s="12"/>
      <c r="BM21" s="12"/>
      <c r="BN21" s="12"/>
      <c r="BO21" s="12"/>
      <c r="BP21" s="12"/>
      <c r="BQ21" s="12"/>
      <c r="BR21" s="12"/>
      <c r="BS21" s="12"/>
      <c r="BT21" s="12"/>
      <c r="BU21" s="12"/>
      <c r="BV21" s="12"/>
      <c r="BW21" s="12"/>
      <c r="BX21" s="12"/>
      <c r="BY21" s="12"/>
      <c r="BZ21" s="12"/>
      <c r="CA21" s="12"/>
      <c r="CB21" s="12"/>
      <c r="CC21" s="12"/>
      <c r="CD21" s="12"/>
      <c r="CE21" s="12"/>
      <c r="CF21" s="12"/>
      <c r="CG21" s="12"/>
      <c r="CH21" s="12"/>
      <c r="CI21" s="12"/>
      <c r="CJ21" s="12"/>
      <c r="CK21" s="12"/>
      <c r="CL21" s="12"/>
      <c r="CM21" s="12"/>
      <c r="CN21" s="12"/>
      <c r="CO21" s="12"/>
      <c r="CP21" s="12"/>
      <c r="CQ21" s="12"/>
      <c r="CR21" s="12"/>
      <c r="CS21" s="12"/>
      <c r="CT21" s="12"/>
      <c r="CU21" s="12"/>
      <c r="CV21" s="12"/>
      <c r="CW21" s="12"/>
      <c r="CX21" s="12"/>
      <c r="CY21" s="12"/>
      <c r="CZ21" s="12"/>
      <c r="DA21" s="12"/>
      <c r="DB21" s="12"/>
      <c r="DC21" s="12"/>
      <c r="DD21" s="12"/>
      <c r="DE21" s="12"/>
      <c r="DF21" s="12"/>
      <c r="DG21" s="12"/>
      <c r="DH21" s="12"/>
      <c r="DI21" s="12"/>
      <c r="DJ21" s="12"/>
      <c r="DK21" s="12"/>
      <c r="DL21" s="12"/>
      <c r="DM21" s="12"/>
      <c r="DN21" s="12"/>
      <c r="DO21" s="12"/>
      <c r="DP21" s="12"/>
    </row>
    <row r="22" spans="1:120" s="13" customFormat="1" ht="24.95" customHeight="1" thickBot="1" x14ac:dyDescent="0.25">
      <c r="A22" s="125"/>
      <c r="B22" s="126"/>
      <c r="C22" s="48" t="s">
        <v>51</v>
      </c>
      <c r="D22" s="314" t="s">
        <v>119</v>
      </c>
      <c r="E22" s="314"/>
      <c r="F22" s="315"/>
      <c r="G22" s="88">
        <v>9168</v>
      </c>
      <c r="H22" s="88">
        <v>2564</v>
      </c>
      <c r="I22" s="88">
        <v>693</v>
      </c>
      <c r="J22" s="88">
        <v>729</v>
      </c>
      <c r="K22" s="88">
        <v>948</v>
      </c>
      <c r="L22" s="88">
        <v>29</v>
      </c>
      <c r="M22" s="88">
        <v>0</v>
      </c>
      <c r="N22" s="88">
        <v>0</v>
      </c>
      <c r="O22" s="91"/>
      <c r="P22" s="91"/>
      <c r="Q22" s="92">
        <f t="shared" si="0"/>
        <v>14131</v>
      </c>
      <c r="R22" s="12"/>
      <c r="S22" s="12"/>
      <c r="T22" s="12"/>
      <c r="U22" s="12"/>
      <c r="V22" s="12"/>
      <c r="W22" s="12"/>
      <c r="X22" s="12"/>
      <c r="Y22" s="12"/>
      <c r="Z22" s="12"/>
      <c r="AA22" s="12"/>
      <c r="AB22" s="12"/>
      <c r="AC22" s="12"/>
      <c r="AD22" s="12"/>
      <c r="AE22" s="12"/>
      <c r="AF22" s="12"/>
      <c r="AG22" s="12"/>
      <c r="AH22" s="12"/>
      <c r="AI22" s="12"/>
      <c r="AJ22" s="12"/>
      <c r="AK22" s="12"/>
      <c r="AL22" s="12"/>
      <c r="AM22" s="12"/>
      <c r="AN22" s="12"/>
      <c r="AO22" s="12"/>
      <c r="AP22" s="12"/>
      <c r="AQ22" s="12"/>
      <c r="AR22" s="12"/>
      <c r="AS22" s="12"/>
      <c r="AT22" s="12"/>
      <c r="AU22" s="12"/>
      <c r="AV22" s="12"/>
      <c r="AW22" s="12"/>
      <c r="AX22" s="12"/>
      <c r="AY22" s="12"/>
      <c r="AZ22" s="12"/>
      <c r="BA22" s="12"/>
      <c r="BB22" s="12"/>
      <c r="BC22" s="12"/>
      <c r="BD22" s="12"/>
      <c r="BE22" s="12"/>
      <c r="BF22" s="12"/>
      <c r="BG22" s="12"/>
      <c r="BH22" s="12"/>
      <c r="BI22" s="12"/>
      <c r="BJ22" s="12"/>
      <c r="BK22" s="12"/>
      <c r="BL22" s="12"/>
      <c r="BM22" s="12"/>
      <c r="BN22" s="12"/>
      <c r="BO22" s="12"/>
      <c r="BP22" s="12"/>
      <c r="BQ22" s="12"/>
      <c r="BR22" s="12"/>
      <c r="BS22" s="12"/>
      <c r="BT22" s="12"/>
      <c r="BU22" s="12"/>
      <c r="BV22" s="12"/>
      <c r="BW22" s="12"/>
      <c r="BX22" s="12"/>
      <c r="BY22" s="12"/>
      <c r="BZ22" s="12"/>
      <c r="CA22" s="12"/>
      <c r="CB22" s="12"/>
      <c r="CC22" s="12"/>
      <c r="CD22" s="12"/>
      <c r="CE22" s="12"/>
      <c r="CF22" s="12"/>
      <c r="CG22" s="12"/>
      <c r="CH22" s="12"/>
      <c r="CI22" s="12"/>
      <c r="CJ22" s="12"/>
      <c r="CK22" s="12"/>
      <c r="CL22" s="12"/>
      <c r="CM22" s="12"/>
      <c r="CN22" s="12"/>
      <c r="CO22" s="12"/>
      <c r="CP22" s="12"/>
      <c r="CQ22" s="12"/>
      <c r="CR22" s="12"/>
      <c r="CS22" s="12"/>
      <c r="CT22" s="12"/>
      <c r="CU22" s="12"/>
      <c r="CV22" s="12"/>
      <c r="CW22" s="12"/>
      <c r="CX22" s="12"/>
      <c r="CY22" s="12"/>
      <c r="CZ22" s="12"/>
      <c r="DA22" s="12"/>
      <c r="DB22" s="12"/>
      <c r="DC22" s="12"/>
      <c r="DD22" s="12"/>
      <c r="DE22" s="12"/>
      <c r="DF22" s="12"/>
      <c r="DG22" s="12"/>
      <c r="DH22" s="12"/>
      <c r="DI22" s="12"/>
      <c r="DJ22" s="12"/>
      <c r="DK22" s="12"/>
      <c r="DL22" s="12"/>
      <c r="DM22" s="12"/>
      <c r="DN22" s="12"/>
      <c r="DO22" s="12"/>
      <c r="DP22" s="12"/>
    </row>
    <row r="23" spans="1:120" ht="24.95" customHeight="1" thickBot="1" x14ac:dyDescent="0.25">
      <c r="A23" s="71"/>
      <c r="B23" s="34" t="s">
        <v>62</v>
      </c>
      <c r="C23" s="239" t="s">
        <v>88</v>
      </c>
      <c r="D23" s="239"/>
      <c r="E23" s="239"/>
      <c r="F23" s="239"/>
      <c r="G23" s="127">
        <f>SUM(G16:G22)</f>
        <v>1310501</v>
      </c>
      <c r="H23" s="127">
        <f>SUM(H16:H22)</f>
        <v>599449</v>
      </c>
      <c r="I23" s="127">
        <f>SUM(I16:I22)</f>
        <v>167980</v>
      </c>
      <c r="J23" s="127">
        <f>SUM(J14:J22)</f>
        <v>298726</v>
      </c>
      <c r="K23" s="127">
        <f>SUM(K15:K22)</f>
        <v>457170</v>
      </c>
      <c r="L23" s="127">
        <f>SUM(L16:L22)</f>
        <v>29</v>
      </c>
      <c r="M23" s="127">
        <f>SUM(M16:M22)</f>
        <v>0</v>
      </c>
      <c r="N23" s="127">
        <f>SUM(N16:N22)</f>
        <v>0</v>
      </c>
      <c r="O23" s="127">
        <f>SUM(O16:O22)</f>
        <v>0</v>
      </c>
      <c r="P23" s="127">
        <f>P13</f>
        <v>1145839</v>
      </c>
      <c r="Q23" s="127">
        <f t="shared" si="0"/>
        <v>3979694</v>
      </c>
    </row>
    <row r="24" spans="1:120" ht="24.95" customHeight="1" x14ac:dyDescent="0.25">
      <c r="A24" s="124">
        <v>2</v>
      </c>
      <c r="B24" s="200" t="s">
        <v>172</v>
      </c>
      <c r="C24" s="206"/>
      <c r="D24" s="206"/>
      <c r="E24" s="206"/>
      <c r="F24" s="207"/>
      <c r="G24" s="87"/>
      <c r="H24" s="87"/>
      <c r="I24" s="87"/>
      <c r="J24" s="87"/>
      <c r="K24" s="87"/>
      <c r="L24" s="87"/>
      <c r="M24" s="87"/>
      <c r="N24" s="87"/>
      <c r="O24" s="87"/>
      <c r="P24" s="87"/>
      <c r="Q24" s="87"/>
      <c r="R24" s="12"/>
    </row>
    <row r="25" spans="1:120" ht="24.95" customHeight="1" x14ac:dyDescent="0.2">
      <c r="A25" s="71"/>
      <c r="B25" s="34"/>
      <c r="C25" s="56" t="s">
        <v>42</v>
      </c>
      <c r="D25" s="56" t="s">
        <v>91</v>
      </c>
      <c r="E25" s="56"/>
      <c r="F25" s="57"/>
      <c r="G25" s="88">
        <v>0</v>
      </c>
      <c r="H25" s="88">
        <v>0</v>
      </c>
      <c r="I25" s="90"/>
      <c r="J25" s="90"/>
      <c r="K25" s="90"/>
      <c r="L25" s="90"/>
      <c r="M25" s="90"/>
      <c r="N25" s="90"/>
      <c r="O25" s="90"/>
      <c r="P25" s="88">
        <f>(-G25-H25)</f>
        <v>0</v>
      </c>
      <c r="Q25" s="88">
        <f>G25+H25+P25</f>
        <v>0</v>
      </c>
    </row>
    <row r="26" spans="1:120" ht="24.95" customHeight="1" x14ac:dyDescent="0.2">
      <c r="A26" s="71"/>
      <c r="B26" s="34"/>
      <c r="C26" s="56" t="s">
        <v>43</v>
      </c>
      <c r="D26" s="56" t="s">
        <v>143</v>
      </c>
      <c r="E26" s="56"/>
      <c r="F26" s="57"/>
      <c r="G26" s="88">
        <v>2671223</v>
      </c>
      <c r="H26" s="88">
        <v>667806</v>
      </c>
      <c r="I26" s="88">
        <v>175738.39</v>
      </c>
      <c r="J26" s="90"/>
      <c r="K26" s="90"/>
      <c r="L26" s="90"/>
      <c r="M26" s="88">
        <v>0</v>
      </c>
      <c r="N26" s="90"/>
      <c r="O26" s="88">
        <v>0</v>
      </c>
      <c r="P26" s="90"/>
      <c r="Q26" s="88">
        <f>SUM(G26:P26)</f>
        <v>3514767.39</v>
      </c>
    </row>
    <row r="27" spans="1:120" ht="24.95" customHeight="1" thickBot="1" x14ac:dyDescent="0.25">
      <c r="A27" s="71"/>
      <c r="B27" s="34"/>
      <c r="C27" s="48" t="s">
        <v>44</v>
      </c>
      <c r="D27" s="48" t="s">
        <v>152</v>
      </c>
      <c r="E27" s="48"/>
      <c r="F27" s="128"/>
      <c r="G27" s="129">
        <v>2612.36</v>
      </c>
      <c r="H27" s="129">
        <v>653.09</v>
      </c>
      <c r="I27" s="129">
        <v>171.87</v>
      </c>
      <c r="J27" s="129"/>
      <c r="K27" s="129"/>
      <c r="L27" s="129"/>
      <c r="M27" s="129"/>
      <c r="N27" s="129"/>
      <c r="O27" s="92"/>
      <c r="P27" s="92"/>
      <c r="Q27" s="92">
        <f>SUM(G27:P27)</f>
        <v>3437.32</v>
      </c>
    </row>
    <row r="28" spans="1:120" ht="24.95" customHeight="1" thickBot="1" x14ac:dyDescent="0.25">
      <c r="A28" s="74"/>
      <c r="B28" s="130" t="s">
        <v>45</v>
      </c>
      <c r="C28" s="329" t="s">
        <v>88</v>
      </c>
      <c r="D28" s="329"/>
      <c r="E28" s="329"/>
      <c r="F28" s="329"/>
      <c r="G28" s="127">
        <f>SUM(G25:G27)</f>
        <v>2673835.36</v>
      </c>
      <c r="H28" s="127">
        <f>SUM(H25:H27)</f>
        <v>668459.09</v>
      </c>
      <c r="I28" s="127">
        <f>SUM(I26:I27)</f>
        <v>175910.26</v>
      </c>
      <c r="J28" s="127">
        <f>J27</f>
        <v>0</v>
      </c>
      <c r="K28" s="127">
        <f>K27</f>
        <v>0</v>
      </c>
      <c r="L28" s="127">
        <f>L27</f>
        <v>0</v>
      </c>
      <c r="M28" s="127">
        <f>M27</f>
        <v>0</v>
      </c>
      <c r="N28" s="127">
        <f>N27</f>
        <v>0</v>
      </c>
      <c r="O28" s="127">
        <f>SUM(O26:O27)</f>
        <v>0</v>
      </c>
      <c r="P28" s="127">
        <f>SUM(P25+P27)</f>
        <v>0</v>
      </c>
      <c r="Q28" s="127">
        <f>SUM(G28:P28)</f>
        <v>3518204.71</v>
      </c>
      <c r="T28" s="14"/>
    </row>
    <row r="29" spans="1:120" ht="24.95" customHeight="1" x14ac:dyDescent="0.25">
      <c r="A29" s="124">
        <v>3</v>
      </c>
      <c r="B29" s="200" t="s">
        <v>173</v>
      </c>
      <c r="C29" s="206"/>
      <c r="D29" s="206"/>
      <c r="E29" s="206"/>
      <c r="F29" s="207"/>
      <c r="G29" s="93"/>
      <c r="H29" s="87"/>
      <c r="I29" s="87"/>
      <c r="J29" s="87"/>
      <c r="K29" s="87"/>
      <c r="L29" s="87"/>
      <c r="M29" s="87"/>
      <c r="N29" s="87"/>
      <c r="O29" s="87"/>
      <c r="P29" s="87"/>
      <c r="Q29" s="87"/>
    </row>
    <row r="30" spans="1:120" ht="24.95" customHeight="1" x14ac:dyDescent="0.25">
      <c r="A30" s="131"/>
      <c r="B30" s="132" t="s">
        <v>113</v>
      </c>
      <c r="C30" s="171" t="s">
        <v>111</v>
      </c>
      <c r="D30" s="171"/>
      <c r="E30" s="171"/>
      <c r="F30" s="222"/>
      <c r="G30" s="93"/>
      <c r="H30" s="87"/>
      <c r="I30" s="87"/>
      <c r="J30" s="87"/>
      <c r="K30" s="87"/>
      <c r="L30" s="87"/>
      <c r="M30" s="87"/>
      <c r="N30" s="87"/>
      <c r="O30" s="87"/>
      <c r="P30" s="87"/>
      <c r="Q30" s="87"/>
    </row>
    <row r="31" spans="1:120" ht="24.95" customHeight="1" x14ac:dyDescent="0.2">
      <c r="A31" s="71"/>
      <c r="B31" s="132"/>
      <c r="C31" s="133" t="s">
        <v>42</v>
      </c>
      <c r="D31" s="332" t="s">
        <v>86</v>
      </c>
      <c r="E31" s="332"/>
      <c r="F31" s="333"/>
      <c r="G31" s="94"/>
      <c r="H31" s="90"/>
      <c r="I31" s="90"/>
      <c r="J31" s="97"/>
      <c r="K31" s="90"/>
      <c r="L31" s="90"/>
      <c r="M31" s="90"/>
      <c r="N31" s="90"/>
      <c r="O31" s="90"/>
      <c r="P31" s="90"/>
      <c r="Q31" s="88">
        <f t="shared" ref="Q31:Q39" si="1">SUM(G31:P31)</f>
        <v>0</v>
      </c>
    </row>
    <row r="32" spans="1:120" ht="24.95" customHeight="1" x14ac:dyDescent="0.2">
      <c r="A32" s="71"/>
      <c r="B32" s="132"/>
      <c r="C32" s="133" t="s">
        <v>43</v>
      </c>
      <c r="D32" s="332" t="s">
        <v>78</v>
      </c>
      <c r="E32" s="332"/>
      <c r="F32" s="333"/>
      <c r="G32" s="94"/>
      <c r="H32" s="90"/>
      <c r="I32" s="90"/>
      <c r="J32" s="97"/>
      <c r="K32" s="97"/>
      <c r="L32" s="90"/>
      <c r="M32" s="90"/>
      <c r="N32" s="90"/>
      <c r="O32" s="90"/>
      <c r="P32" s="90"/>
      <c r="Q32" s="88">
        <f t="shared" si="1"/>
        <v>0</v>
      </c>
    </row>
    <row r="33" spans="1:18" ht="24.95" customHeight="1" x14ac:dyDescent="0.2">
      <c r="A33" s="71"/>
      <c r="B33" s="132"/>
      <c r="C33" s="133" t="s">
        <v>44</v>
      </c>
      <c r="D33" s="171" t="s">
        <v>79</v>
      </c>
      <c r="E33" s="171"/>
      <c r="F33" s="222"/>
      <c r="G33" s="94"/>
      <c r="H33" s="90"/>
      <c r="I33" s="90"/>
      <c r="J33" s="97"/>
      <c r="K33" s="88"/>
      <c r="L33" s="90"/>
      <c r="M33" s="88"/>
      <c r="N33" s="90"/>
      <c r="O33" s="90"/>
      <c r="P33" s="90"/>
      <c r="Q33" s="88">
        <f t="shared" si="1"/>
        <v>0</v>
      </c>
    </row>
    <row r="34" spans="1:18" ht="24.95" customHeight="1" x14ac:dyDescent="0.2">
      <c r="A34" s="71"/>
      <c r="B34" s="132"/>
      <c r="C34" s="133" t="s">
        <v>45</v>
      </c>
      <c r="D34" s="171" t="s">
        <v>80</v>
      </c>
      <c r="E34" s="171"/>
      <c r="F34" s="222"/>
      <c r="G34" s="94"/>
      <c r="H34" s="90"/>
      <c r="I34" s="90"/>
      <c r="J34" s="97"/>
      <c r="K34" s="134"/>
      <c r="L34" s="90"/>
      <c r="M34" s="88"/>
      <c r="N34" s="90"/>
      <c r="O34" s="90"/>
      <c r="P34" s="90"/>
      <c r="Q34" s="88">
        <f t="shared" si="1"/>
        <v>0</v>
      </c>
    </row>
    <row r="35" spans="1:18" ht="24.95" customHeight="1" x14ac:dyDescent="0.2">
      <c r="A35" s="71"/>
      <c r="B35" s="132"/>
      <c r="C35" s="133" t="s">
        <v>46</v>
      </c>
      <c r="D35" s="171" t="s">
        <v>81</v>
      </c>
      <c r="E35" s="171"/>
      <c r="F35" s="222"/>
      <c r="G35" s="95"/>
      <c r="H35" s="96"/>
      <c r="I35" s="90"/>
      <c r="J35" s="97"/>
      <c r="K35" s="88"/>
      <c r="L35" s="96"/>
      <c r="M35" s="88"/>
      <c r="N35" s="90"/>
      <c r="O35" s="90"/>
      <c r="P35" s="90"/>
      <c r="Q35" s="88">
        <f t="shared" si="1"/>
        <v>0</v>
      </c>
    </row>
    <row r="36" spans="1:18" ht="24.95" customHeight="1" x14ac:dyDescent="0.2">
      <c r="A36" s="71"/>
      <c r="B36" s="132"/>
      <c r="C36" s="133" t="s">
        <v>47</v>
      </c>
      <c r="D36" s="171" t="s">
        <v>93</v>
      </c>
      <c r="E36" s="171"/>
      <c r="F36" s="222"/>
      <c r="G36" s="109"/>
      <c r="H36" s="109"/>
      <c r="I36" s="109"/>
      <c r="J36" s="97"/>
      <c r="K36" s="88"/>
      <c r="L36" s="88">
        <v>8900</v>
      </c>
      <c r="M36" s="88"/>
      <c r="N36" s="88">
        <v>27028</v>
      </c>
      <c r="O36" s="90"/>
      <c r="P36" s="90"/>
      <c r="Q36" s="88">
        <f t="shared" si="1"/>
        <v>35928</v>
      </c>
    </row>
    <row r="37" spans="1:18" ht="24.95" customHeight="1" x14ac:dyDescent="0.2">
      <c r="A37" s="71"/>
      <c r="B37" s="132"/>
      <c r="C37" s="133" t="s">
        <v>48</v>
      </c>
      <c r="D37" s="171" t="s">
        <v>90</v>
      </c>
      <c r="E37" s="171"/>
      <c r="F37" s="222"/>
      <c r="G37" s="109"/>
      <c r="H37" s="109"/>
      <c r="I37" s="109"/>
      <c r="J37" s="97"/>
      <c r="K37" s="97"/>
      <c r="L37" s="90"/>
      <c r="M37" s="90"/>
      <c r="N37" s="90"/>
      <c r="O37" s="90"/>
      <c r="P37" s="90"/>
      <c r="Q37" s="88">
        <f t="shared" si="1"/>
        <v>0</v>
      </c>
    </row>
    <row r="38" spans="1:18" ht="24.95" customHeight="1" x14ac:dyDescent="0.2">
      <c r="A38" s="71"/>
      <c r="B38" s="132"/>
      <c r="C38" s="133" t="s">
        <v>49</v>
      </c>
      <c r="D38" s="171" t="s">
        <v>108</v>
      </c>
      <c r="E38" s="171"/>
      <c r="F38" s="222"/>
      <c r="G38" s="109">
        <v>0</v>
      </c>
      <c r="H38" s="109"/>
      <c r="I38" s="109">
        <v>0</v>
      </c>
      <c r="J38" s="97">
        <v>0</v>
      </c>
      <c r="K38" s="97">
        <v>0</v>
      </c>
      <c r="L38" s="90"/>
      <c r="M38" s="90"/>
      <c r="N38" s="90"/>
      <c r="O38" s="94"/>
      <c r="P38" s="90"/>
      <c r="Q38" s="88">
        <f t="shared" si="1"/>
        <v>0</v>
      </c>
      <c r="R38" s="5" t="s">
        <v>164</v>
      </c>
    </row>
    <row r="39" spans="1:18" ht="24.95" customHeight="1" thickBot="1" x14ac:dyDescent="0.25">
      <c r="A39" s="71"/>
      <c r="B39" s="132"/>
      <c r="C39" s="133" t="s">
        <v>50</v>
      </c>
      <c r="D39" s="171" t="s">
        <v>144</v>
      </c>
      <c r="E39" s="171"/>
      <c r="F39" s="222"/>
      <c r="G39" s="100">
        <v>1534543</v>
      </c>
      <c r="H39" s="100">
        <v>182534</v>
      </c>
      <c r="I39" s="100">
        <v>21739.01</v>
      </c>
      <c r="J39" s="98">
        <v>97049</v>
      </c>
      <c r="K39" s="98">
        <v>253996.62</v>
      </c>
      <c r="L39" s="99"/>
      <c r="M39" s="92">
        <v>0</v>
      </c>
      <c r="N39" s="99"/>
      <c r="O39" s="100">
        <v>0</v>
      </c>
      <c r="P39" s="99"/>
      <c r="Q39" s="92">
        <f t="shared" si="1"/>
        <v>2089861.63</v>
      </c>
    </row>
    <row r="40" spans="1:18" ht="24.95" customHeight="1" thickBot="1" x14ac:dyDescent="0.25">
      <c r="A40" s="34"/>
      <c r="B40" s="334" t="s">
        <v>149</v>
      </c>
      <c r="C40" s="335"/>
      <c r="D40" s="335"/>
      <c r="E40" s="335"/>
      <c r="F40" s="336"/>
      <c r="G40" s="135">
        <f>G36+G37+G38+G39</f>
        <v>1534543</v>
      </c>
      <c r="H40" s="135">
        <f>H36+H37+H38+H39</f>
        <v>182534</v>
      </c>
      <c r="I40" s="135">
        <f>I36+I37+I38+I39</f>
        <v>21739.01</v>
      </c>
      <c r="J40" s="135">
        <f>SUM(J31:J39)</f>
        <v>97049</v>
      </c>
      <c r="K40" s="135">
        <f>SUM(K32:K39)</f>
        <v>253996.62</v>
      </c>
      <c r="L40" s="136">
        <f>L36</f>
        <v>8900</v>
      </c>
      <c r="M40" s="101">
        <f>M33+M34+M36+M35+M39</f>
        <v>0</v>
      </c>
      <c r="N40" s="136">
        <f>N36</f>
        <v>27028</v>
      </c>
      <c r="O40" s="101">
        <f>O39</f>
        <v>0</v>
      </c>
      <c r="P40" s="102"/>
      <c r="Q40" s="137">
        <f>SUM(G40:O40)</f>
        <v>2125789.63</v>
      </c>
      <c r="R40" s="14"/>
    </row>
    <row r="41" spans="1:18" ht="24.95" customHeight="1" x14ac:dyDescent="0.2">
      <c r="A41" s="71"/>
      <c r="B41" s="132"/>
      <c r="C41" s="133" t="s">
        <v>51</v>
      </c>
      <c r="D41" s="171" t="s">
        <v>87</v>
      </c>
      <c r="E41" s="171"/>
      <c r="F41" s="222"/>
      <c r="G41" s="138"/>
      <c r="H41" s="139"/>
      <c r="I41" s="140"/>
      <c r="J41" s="141"/>
      <c r="K41" s="140"/>
      <c r="L41" s="140"/>
      <c r="M41" s="140"/>
      <c r="N41" s="140"/>
      <c r="O41" s="140"/>
      <c r="P41" s="103"/>
      <c r="Q41" s="139">
        <f>SUM(G41:P41)</f>
        <v>0</v>
      </c>
    </row>
    <row r="42" spans="1:18" ht="24.95" customHeight="1" x14ac:dyDescent="0.2">
      <c r="A42" s="71"/>
      <c r="B42" s="132" t="s">
        <v>114</v>
      </c>
      <c r="C42" s="171" t="s">
        <v>112</v>
      </c>
      <c r="D42" s="171"/>
      <c r="E42" s="171"/>
      <c r="F42" s="222"/>
      <c r="G42" s="142"/>
      <c r="H42" s="104"/>
      <c r="I42" s="104"/>
      <c r="J42" s="104"/>
      <c r="K42" s="104"/>
      <c r="L42" s="104"/>
      <c r="M42" s="104"/>
      <c r="N42" s="104"/>
      <c r="O42" s="104"/>
      <c r="P42" s="91"/>
      <c r="Q42" s="91"/>
    </row>
    <row r="43" spans="1:18" ht="24.95" customHeight="1" x14ac:dyDescent="0.25">
      <c r="A43" s="71"/>
      <c r="B43" s="143"/>
      <c r="C43" s="133" t="s">
        <v>42</v>
      </c>
      <c r="D43" s="133" t="s">
        <v>105</v>
      </c>
      <c r="E43" s="133"/>
      <c r="F43" s="144"/>
      <c r="G43" s="145"/>
      <c r="H43" s="88"/>
      <c r="I43" s="109"/>
      <c r="J43" s="109"/>
      <c r="K43" s="109"/>
      <c r="L43" s="109"/>
      <c r="M43" s="109"/>
      <c r="N43" s="109"/>
      <c r="O43" s="109"/>
      <c r="P43" s="90"/>
      <c r="Q43" s="88">
        <f>SUM(G43:P43)</f>
        <v>0</v>
      </c>
    </row>
    <row r="44" spans="1:18" ht="24.95" customHeight="1" x14ac:dyDescent="0.25">
      <c r="A44" s="71"/>
      <c r="B44" s="143"/>
      <c r="C44" s="133" t="s">
        <v>43</v>
      </c>
      <c r="D44" s="133" t="s">
        <v>106</v>
      </c>
      <c r="E44" s="133"/>
      <c r="F44" s="144"/>
      <c r="G44" s="145"/>
      <c r="H44" s="88"/>
      <c r="I44" s="109"/>
      <c r="J44" s="109"/>
      <c r="K44" s="109"/>
      <c r="L44" s="109"/>
      <c r="M44" s="109"/>
      <c r="N44" s="109"/>
      <c r="O44" s="109"/>
      <c r="P44" s="90"/>
      <c r="Q44" s="88">
        <f>SUM(G44:P44)</f>
        <v>0</v>
      </c>
    </row>
    <row r="45" spans="1:18" ht="24.95" customHeight="1" x14ac:dyDescent="0.25">
      <c r="A45" s="71"/>
      <c r="B45" s="143"/>
      <c r="C45" s="133" t="s">
        <v>44</v>
      </c>
      <c r="D45" s="171" t="s">
        <v>102</v>
      </c>
      <c r="E45" s="171"/>
      <c r="F45" s="222"/>
      <c r="G45" s="92"/>
      <c r="H45" s="146"/>
      <c r="I45" s="109"/>
      <c r="J45" s="109"/>
      <c r="K45" s="109"/>
      <c r="L45" s="109"/>
      <c r="M45" s="109"/>
      <c r="N45" s="109"/>
      <c r="O45" s="109"/>
      <c r="P45" s="90"/>
      <c r="Q45" s="88">
        <f>SUM(G45:P45)</f>
        <v>0</v>
      </c>
    </row>
    <row r="46" spans="1:18" ht="24.95" customHeight="1" thickBot="1" x14ac:dyDescent="0.25">
      <c r="A46" s="74"/>
      <c r="B46" s="130" t="s">
        <v>45</v>
      </c>
      <c r="C46" s="239" t="s">
        <v>115</v>
      </c>
      <c r="D46" s="239"/>
      <c r="E46" s="239"/>
      <c r="F46" s="331"/>
      <c r="G46" s="147">
        <f t="shared" ref="G46:O46" si="2">SUM(G40:G45)</f>
        <v>1534543</v>
      </c>
      <c r="H46" s="92">
        <f t="shared" si="2"/>
        <v>182534</v>
      </c>
      <c r="I46" s="100">
        <f t="shared" si="2"/>
        <v>21739.01</v>
      </c>
      <c r="J46" s="92">
        <f t="shared" si="2"/>
        <v>97049</v>
      </c>
      <c r="K46" s="92">
        <f t="shared" si="2"/>
        <v>253996.62</v>
      </c>
      <c r="L46" s="92">
        <f t="shared" si="2"/>
        <v>8900</v>
      </c>
      <c r="M46" s="92">
        <f t="shared" si="2"/>
        <v>0</v>
      </c>
      <c r="N46" s="92">
        <f t="shared" si="2"/>
        <v>27028</v>
      </c>
      <c r="O46" s="92">
        <f t="shared" si="2"/>
        <v>0</v>
      </c>
      <c r="P46" s="99"/>
      <c r="Q46" s="92">
        <f>SUM(G46:P46)</f>
        <v>2125789.63</v>
      </c>
    </row>
    <row r="47" spans="1:18" ht="24.95" customHeight="1" thickBot="1" x14ac:dyDescent="0.25">
      <c r="A47" s="74"/>
      <c r="B47" s="130" t="s">
        <v>46</v>
      </c>
      <c r="C47" s="210" t="s">
        <v>68</v>
      </c>
      <c r="D47" s="210"/>
      <c r="E47" s="210"/>
      <c r="F47" s="210"/>
      <c r="G47" s="127">
        <f>IF(G46='CSS '!F56,'CSS '!F56,"ERROR")</f>
        <v>1534543</v>
      </c>
      <c r="H47" s="127">
        <f>IF(H46=PEI!F49,PEI!F49,"ERROR")</f>
        <v>182534</v>
      </c>
      <c r="I47" s="127">
        <f>IF(I46=INN!F36,INN!F36,"ERROR")</f>
        <v>21739.01</v>
      </c>
      <c r="J47" s="127">
        <f>IF(J46=WET!F15,WET!F15,"ERROR")</f>
        <v>97049</v>
      </c>
      <c r="K47" s="127">
        <f>IF(K46=CFTN!F40,CFTN!F40,"ERROR")</f>
        <v>253996.62</v>
      </c>
      <c r="L47" s="127">
        <f>IF(L46='Other MHSA Funds'!F7,'Other MHSA Funds'!F7,"ERROR")</f>
        <v>8900</v>
      </c>
      <c r="M47" s="127">
        <f>IF(M46='Other MHSA Funds'!F9,'Other MHSA Funds'!F9,"ERROR")</f>
        <v>0</v>
      </c>
      <c r="N47" s="127">
        <f>IF('RER Summary'!N46='Other MHSA Funds'!F11,'Other MHSA Funds'!F11,"ERROR")</f>
        <v>27028</v>
      </c>
      <c r="O47" s="127">
        <f>IF(O46='Unencumbered Housing Funds'!F7,'Unencumbered Housing Funds'!F7,"ERROR")</f>
        <v>0</v>
      </c>
      <c r="P47" s="105"/>
      <c r="Q47" s="127">
        <f>SUM(G47:P47)</f>
        <v>2125789.63</v>
      </c>
    </row>
    <row r="48" spans="1:18" s="5" customFormat="1" x14ac:dyDescent="0.2">
      <c r="A48" s="51"/>
      <c r="B48" s="51"/>
      <c r="C48" s="51"/>
      <c r="D48" s="51"/>
      <c r="E48" s="51"/>
      <c r="F48" s="51"/>
      <c r="G48" s="169"/>
      <c r="H48" s="42"/>
      <c r="I48" s="42"/>
      <c r="J48" s="42"/>
      <c r="K48" s="42"/>
      <c r="L48" s="42"/>
      <c r="M48" s="42"/>
      <c r="N48" s="42"/>
      <c r="O48" s="42"/>
      <c r="P48" s="42"/>
      <c r="Q48" s="42"/>
    </row>
    <row r="49" spans="1:120" s="5" customFormat="1" x14ac:dyDescent="0.2">
      <c r="A49" s="170" t="s">
        <v>134</v>
      </c>
      <c r="B49" s="48"/>
      <c r="C49" s="48"/>
      <c r="D49" s="48"/>
      <c r="E49" s="48"/>
      <c r="F49" s="48"/>
      <c r="G49" s="33"/>
      <c r="H49" s="33"/>
      <c r="I49" s="33"/>
      <c r="J49" s="33"/>
      <c r="K49" s="33"/>
      <c r="L49" s="42"/>
      <c r="M49" s="42"/>
      <c r="N49" s="42"/>
      <c r="O49" s="42"/>
      <c r="P49" s="42"/>
      <c r="Q49" s="42"/>
    </row>
    <row r="50" spans="1:120" s="5" customFormat="1" x14ac:dyDescent="0.2">
      <c r="A50" s="51"/>
      <c r="B50" s="51"/>
      <c r="C50" s="51"/>
      <c r="D50" s="51"/>
      <c r="E50" s="51"/>
      <c r="F50" s="51"/>
      <c r="G50" s="51"/>
      <c r="H50" s="51"/>
      <c r="I50" s="51"/>
      <c r="J50" s="51"/>
      <c r="K50" s="51"/>
      <c r="L50" s="51"/>
      <c r="M50" s="51"/>
      <c r="N50" s="51"/>
      <c r="O50" s="51"/>
      <c r="P50" s="51"/>
      <c r="Q50" s="51"/>
    </row>
    <row r="51" spans="1:120" ht="24.95" customHeight="1" x14ac:dyDescent="0.25">
      <c r="A51" s="47">
        <v>4</v>
      </c>
      <c r="B51" s="215" t="s">
        <v>174</v>
      </c>
      <c r="C51" s="215"/>
      <c r="D51" s="215"/>
      <c r="E51" s="215"/>
      <c r="F51" s="215"/>
      <c r="G51" s="106"/>
      <c r="H51" s="106"/>
      <c r="I51" s="106"/>
      <c r="J51" s="106"/>
      <c r="K51" s="106"/>
      <c r="L51" s="106"/>
      <c r="M51" s="106"/>
      <c r="N51" s="106"/>
      <c r="O51" s="106"/>
      <c r="P51" s="106"/>
      <c r="Q51" s="106"/>
    </row>
    <row r="52" spans="1:120" ht="24.95" customHeight="1" x14ac:dyDescent="0.25">
      <c r="A52" s="71"/>
      <c r="B52" s="148"/>
      <c r="C52" s="149" t="s">
        <v>42</v>
      </c>
      <c r="D52" s="312" t="s">
        <v>84</v>
      </c>
      <c r="E52" s="312"/>
      <c r="F52" s="313"/>
      <c r="G52" s="146">
        <f>-J52-K52-P52</f>
        <v>0</v>
      </c>
      <c r="H52" s="87"/>
      <c r="I52" s="87"/>
      <c r="J52" s="146"/>
      <c r="K52" s="146"/>
      <c r="L52" s="87"/>
      <c r="M52" s="87"/>
      <c r="N52" s="87"/>
      <c r="O52" s="87"/>
      <c r="P52" s="146"/>
      <c r="Q52" s="146">
        <f>G52+J52+K52+P52</f>
        <v>0</v>
      </c>
      <c r="R52" s="14"/>
    </row>
    <row r="53" spans="1:120" ht="24.95" customHeight="1" x14ac:dyDescent="0.25">
      <c r="A53" s="71"/>
      <c r="B53" s="148"/>
      <c r="C53" s="149" t="s">
        <v>43</v>
      </c>
      <c r="D53" s="312" t="s">
        <v>110</v>
      </c>
      <c r="E53" s="312"/>
      <c r="F53" s="313"/>
      <c r="G53" s="88">
        <f>-J53-K53-P53</f>
        <v>0</v>
      </c>
      <c r="H53" s="90"/>
      <c r="I53" s="90"/>
      <c r="J53" s="88"/>
      <c r="K53" s="88"/>
      <c r="L53" s="90"/>
      <c r="M53" s="90"/>
      <c r="N53" s="90"/>
      <c r="O53" s="90"/>
      <c r="P53" s="88"/>
      <c r="Q53" s="88">
        <f>G53+J53+K53+P53</f>
        <v>0</v>
      </c>
      <c r="R53" s="14"/>
    </row>
    <row r="54" spans="1:120" ht="24.95" customHeight="1" x14ac:dyDescent="0.25">
      <c r="A54" s="74"/>
      <c r="B54" s="150"/>
      <c r="C54" s="151" t="s">
        <v>44</v>
      </c>
      <c r="D54" s="329" t="s">
        <v>145</v>
      </c>
      <c r="E54" s="329"/>
      <c r="F54" s="330"/>
      <c r="G54" s="88">
        <f>-J54-K54-P54</f>
        <v>0</v>
      </c>
      <c r="H54" s="107"/>
      <c r="I54" s="107"/>
      <c r="J54" s="88"/>
      <c r="K54" s="88"/>
      <c r="L54" s="107"/>
      <c r="M54" s="107"/>
      <c r="N54" s="107"/>
      <c r="O54" s="107"/>
      <c r="P54" s="152"/>
      <c r="Q54" s="152">
        <f>G54+J54+K54+P54</f>
        <v>0</v>
      </c>
      <c r="R54" s="14"/>
    </row>
    <row r="55" spans="1:120" ht="24.95" customHeight="1" x14ac:dyDescent="0.25">
      <c r="A55" s="47">
        <v>5</v>
      </c>
      <c r="B55" s="200" t="s">
        <v>175</v>
      </c>
      <c r="C55" s="206"/>
      <c r="D55" s="206"/>
      <c r="E55" s="206"/>
      <c r="F55" s="207"/>
      <c r="G55" s="108"/>
      <c r="H55" s="86"/>
      <c r="I55" s="86"/>
      <c r="J55" s="86"/>
      <c r="K55" s="86"/>
      <c r="L55" s="86"/>
      <c r="M55" s="86"/>
      <c r="N55" s="86"/>
      <c r="O55" s="86"/>
      <c r="P55" s="86"/>
      <c r="Q55" s="86"/>
      <c r="R55" s="14"/>
    </row>
    <row r="56" spans="1:120" ht="24.95" customHeight="1" x14ac:dyDescent="0.25">
      <c r="A56" s="34"/>
      <c r="B56" s="66"/>
      <c r="C56" s="48" t="s">
        <v>42</v>
      </c>
      <c r="D56" s="171" t="s">
        <v>67</v>
      </c>
      <c r="E56" s="171"/>
      <c r="F56" s="222"/>
      <c r="G56" s="94"/>
      <c r="H56" s="90"/>
      <c r="I56" s="90"/>
      <c r="J56" s="90"/>
      <c r="K56" s="90"/>
      <c r="L56" s="90"/>
      <c r="M56" s="90"/>
      <c r="N56" s="90"/>
      <c r="O56" s="90"/>
      <c r="P56" s="88"/>
      <c r="Q56" s="88">
        <f>P56</f>
        <v>0</v>
      </c>
    </row>
    <row r="57" spans="1:120" ht="24.95" customHeight="1" x14ac:dyDescent="0.25">
      <c r="A57" s="34"/>
      <c r="B57" s="66"/>
      <c r="C57" s="114" t="s">
        <v>43</v>
      </c>
      <c r="D57" s="171" t="s">
        <v>85</v>
      </c>
      <c r="E57" s="171"/>
      <c r="F57" s="222"/>
      <c r="G57" s="94"/>
      <c r="H57" s="90"/>
      <c r="I57" s="90"/>
      <c r="J57" s="88"/>
      <c r="K57" s="90"/>
      <c r="L57" s="90"/>
      <c r="M57" s="90"/>
      <c r="N57" s="90"/>
      <c r="O57" s="90"/>
      <c r="P57" s="90"/>
      <c r="Q57" s="88">
        <f t="shared" ref="Q57:Q67" si="3">SUM(G57:P57)</f>
        <v>0</v>
      </c>
    </row>
    <row r="58" spans="1:120" ht="24.95" customHeight="1" x14ac:dyDescent="0.25">
      <c r="A58" s="34"/>
      <c r="B58" s="66"/>
      <c r="C58" s="114" t="s">
        <v>44</v>
      </c>
      <c r="D58" s="171" t="s">
        <v>73</v>
      </c>
      <c r="E58" s="171"/>
      <c r="F58" s="222"/>
      <c r="G58" s="94"/>
      <c r="H58" s="90"/>
      <c r="I58" s="90"/>
      <c r="J58" s="88"/>
      <c r="K58" s="97"/>
      <c r="L58" s="90"/>
      <c r="M58" s="90"/>
      <c r="N58" s="90"/>
      <c r="O58" s="90"/>
      <c r="P58" s="90"/>
      <c r="Q58" s="88">
        <f t="shared" si="3"/>
        <v>0</v>
      </c>
    </row>
    <row r="59" spans="1:120" ht="24.95" customHeight="1" x14ac:dyDescent="0.25">
      <c r="A59" s="34"/>
      <c r="B59" s="66"/>
      <c r="C59" s="48" t="s">
        <v>45</v>
      </c>
      <c r="D59" s="171" t="s">
        <v>74</v>
      </c>
      <c r="E59" s="171"/>
      <c r="F59" s="222"/>
      <c r="G59" s="94"/>
      <c r="H59" s="90"/>
      <c r="I59" s="90"/>
      <c r="J59" s="88"/>
      <c r="K59" s="97"/>
      <c r="L59" s="90"/>
      <c r="M59" s="88"/>
      <c r="N59" s="90"/>
      <c r="O59" s="90"/>
      <c r="P59" s="90"/>
      <c r="Q59" s="88">
        <f t="shared" si="3"/>
        <v>0</v>
      </c>
    </row>
    <row r="60" spans="1:120" ht="24.95" customHeight="1" x14ac:dyDescent="0.25">
      <c r="A60" s="34"/>
      <c r="B60" s="66"/>
      <c r="C60" s="48" t="s">
        <v>46</v>
      </c>
      <c r="D60" s="171" t="s">
        <v>75</v>
      </c>
      <c r="E60" s="171"/>
      <c r="F60" s="222"/>
      <c r="G60" s="94"/>
      <c r="H60" s="94"/>
      <c r="I60" s="94"/>
      <c r="J60" s="88"/>
      <c r="K60" s="97"/>
      <c r="L60" s="90"/>
      <c r="M60" s="88"/>
      <c r="N60" s="90"/>
      <c r="O60" s="90"/>
      <c r="P60" s="90"/>
      <c r="Q60" s="88">
        <f t="shared" si="3"/>
        <v>0</v>
      </c>
    </row>
    <row r="61" spans="1:120" ht="24.95" customHeight="1" x14ac:dyDescent="0.25">
      <c r="A61" s="34"/>
      <c r="B61" s="66"/>
      <c r="C61" s="48" t="s">
        <v>47</v>
      </c>
      <c r="D61" s="172" t="s">
        <v>76</v>
      </c>
      <c r="E61" s="172"/>
      <c r="F61" s="173"/>
      <c r="G61" s="94"/>
      <c r="H61" s="94"/>
      <c r="I61" s="94"/>
      <c r="J61" s="88"/>
      <c r="K61" s="97"/>
      <c r="L61" s="90"/>
      <c r="M61" s="88"/>
      <c r="N61" s="90"/>
      <c r="O61" s="90"/>
      <c r="P61" s="90"/>
      <c r="Q61" s="88">
        <f t="shared" si="3"/>
        <v>0</v>
      </c>
    </row>
    <row r="62" spans="1:120" s="16" customFormat="1" ht="24.95" customHeight="1" x14ac:dyDescent="0.25">
      <c r="A62" s="34"/>
      <c r="B62" s="66"/>
      <c r="C62" s="48" t="s">
        <v>48</v>
      </c>
      <c r="D62" s="314" t="s">
        <v>77</v>
      </c>
      <c r="E62" s="314"/>
      <c r="F62" s="315"/>
      <c r="G62" s="109"/>
      <c r="H62" s="109"/>
      <c r="I62" s="109"/>
      <c r="J62" s="88"/>
      <c r="K62" s="97"/>
      <c r="L62" s="94"/>
      <c r="M62" s="109"/>
      <c r="N62" s="94"/>
      <c r="O62" s="99"/>
      <c r="P62" s="99"/>
      <c r="Q62" s="88">
        <f t="shared" si="3"/>
        <v>0</v>
      </c>
      <c r="R62" s="15"/>
      <c r="S62" s="15"/>
      <c r="T62" s="15"/>
      <c r="U62" s="15"/>
      <c r="V62" s="15"/>
      <c r="W62" s="15"/>
      <c r="X62" s="15"/>
      <c r="Y62" s="15"/>
      <c r="Z62" s="15"/>
      <c r="AA62" s="15"/>
      <c r="AB62" s="15"/>
      <c r="AC62" s="15"/>
      <c r="AD62" s="15"/>
      <c r="AE62" s="15"/>
      <c r="AF62" s="15"/>
      <c r="AG62" s="15"/>
      <c r="AH62" s="15"/>
      <c r="AI62" s="15"/>
      <c r="AJ62" s="15"/>
      <c r="AK62" s="15"/>
      <c r="AL62" s="15"/>
      <c r="AM62" s="15"/>
      <c r="AN62" s="15"/>
      <c r="AO62" s="15"/>
      <c r="AP62" s="15"/>
      <c r="AQ62" s="15"/>
      <c r="AR62" s="15"/>
      <c r="AS62" s="15"/>
      <c r="AT62" s="15"/>
      <c r="AU62" s="15"/>
      <c r="AV62" s="15"/>
      <c r="AW62" s="15"/>
      <c r="AX62" s="15"/>
      <c r="AY62" s="15"/>
      <c r="AZ62" s="15"/>
      <c r="BA62" s="15"/>
      <c r="BB62" s="15"/>
      <c r="BC62" s="15"/>
      <c r="BD62" s="15"/>
      <c r="BE62" s="15"/>
      <c r="BF62" s="15"/>
      <c r="BG62" s="15"/>
      <c r="BH62" s="15"/>
      <c r="BI62" s="15"/>
      <c r="BJ62" s="15"/>
      <c r="BK62" s="15"/>
      <c r="BL62" s="15"/>
      <c r="BM62" s="15"/>
      <c r="BN62" s="15"/>
      <c r="BO62" s="15"/>
      <c r="BP62" s="15"/>
      <c r="BQ62" s="15"/>
      <c r="BR62" s="15"/>
      <c r="BS62" s="15"/>
      <c r="BT62" s="15"/>
      <c r="BU62" s="15"/>
      <c r="BV62" s="15"/>
      <c r="BW62" s="15"/>
      <c r="BX62" s="15"/>
      <c r="BY62" s="15"/>
      <c r="BZ62" s="15"/>
      <c r="CA62" s="15"/>
      <c r="CB62" s="15"/>
      <c r="CC62" s="15"/>
      <c r="CD62" s="15"/>
      <c r="CE62" s="15"/>
      <c r="CF62" s="15"/>
      <c r="CG62" s="15"/>
      <c r="CH62" s="15"/>
      <c r="CI62" s="15"/>
      <c r="CJ62" s="15"/>
      <c r="CK62" s="15"/>
      <c r="CL62" s="15"/>
      <c r="CM62" s="15"/>
      <c r="CN62" s="15"/>
      <c r="CO62" s="15"/>
      <c r="CP62" s="15"/>
      <c r="CQ62" s="15"/>
      <c r="CR62" s="15"/>
      <c r="CS62" s="15"/>
      <c r="CT62" s="15"/>
      <c r="CU62" s="15"/>
      <c r="CV62" s="15"/>
      <c r="CW62" s="15"/>
      <c r="CX62" s="15"/>
      <c r="CY62" s="15"/>
      <c r="CZ62" s="15"/>
      <c r="DA62" s="15"/>
      <c r="DB62" s="15"/>
      <c r="DC62" s="15"/>
      <c r="DD62" s="15"/>
      <c r="DE62" s="15"/>
      <c r="DF62" s="15"/>
      <c r="DG62" s="15"/>
      <c r="DH62" s="15"/>
      <c r="DI62" s="15"/>
      <c r="DJ62" s="15"/>
      <c r="DK62" s="15"/>
      <c r="DL62" s="15"/>
      <c r="DM62" s="15"/>
      <c r="DN62" s="15"/>
      <c r="DO62" s="15"/>
      <c r="DP62" s="15"/>
    </row>
    <row r="63" spans="1:120" s="16" customFormat="1" ht="24.95" customHeight="1" x14ac:dyDescent="0.25">
      <c r="A63" s="34"/>
      <c r="B63" s="66"/>
      <c r="C63" s="48" t="s">
        <v>49</v>
      </c>
      <c r="D63" s="314" t="s">
        <v>89</v>
      </c>
      <c r="E63" s="314"/>
      <c r="F63" s="315"/>
      <c r="G63" s="109"/>
      <c r="H63" s="92"/>
      <c r="I63" s="92"/>
      <c r="J63" s="88"/>
      <c r="K63" s="97"/>
      <c r="L63" s="99"/>
      <c r="M63" s="99"/>
      <c r="N63" s="99"/>
      <c r="O63" s="99"/>
      <c r="P63" s="99"/>
      <c r="Q63" s="88">
        <f t="shared" si="3"/>
        <v>0</v>
      </c>
      <c r="R63" s="15"/>
      <c r="S63" s="15"/>
      <c r="T63" s="15"/>
      <c r="U63" s="15"/>
      <c r="V63" s="15"/>
      <c r="W63" s="15"/>
      <c r="X63" s="15"/>
      <c r="Y63" s="15"/>
      <c r="Z63" s="15"/>
      <c r="AA63" s="15"/>
      <c r="AB63" s="15"/>
      <c r="AC63" s="15"/>
      <c r="AD63" s="15"/>
      <c r="AE63" s="15"/>
      <c r="AF63" s="15"/>
      <c r="AG63" s="15"/>
      <c r="AH63" s="15"/>
      <c r="AI63" s="15"/>
      <c r="AJ63" s="15"/>
      <c r="AK63" s="15"/>
      <c r="AL63" s="15"/>
      <c r="AM63" s="15"/>
      <c r="AN63" s="15"/>
      <c r="AO63" s="15"/>
      <c r="AP63" s="15"/>
      <c r="AQ63" s="15"/>
      <c r="AR63" s="15"/>
      <c r="AS63" s="15"/>
      <c r="AT63" s="15"/>
      <c r="AU63" s="15"/>
      <c r="AV63" s="15"/>
      <c r="AW63" s="15"/>
      <c r="AX63" s="15"/>
      <c r="AY63" s="15"/>
      <c r="AZ63" s="15"/>
      <c r="BA63" s="15"/>
      <c r="BB63" s="15"/>
      <c r="BC63" s="15"/>
      <c r="BD63" s="15"/>
      <c r="BE63" s="15"/>
      <c r="BF63" s="15"/>
      <c r="BG63" s="15"/>
      <c r="BH63" s="15"/>
      <c r="BI63" s="15"/>
      <c r="BJ63" s="15"/>
      <c r="BK63" s="15"/>
      <c r="BL63" s="15"/>
      <c r="BM63" s="15"/>
      <c r="BN63" s="15"/>
      <c r="BO63" s="15"/>
      <c r="BP63" s="15"/>
      <c r="BQ63" s="15"/>
      <c r="BR63" s="15"/>
      <c r="BS63" s="15"/>
      <c r="BT63" s="15"/>
      <c r="BU63" s="15"/>
      <c r="BV63" s="15"/>
      <c r="BW63" s="15"/>
      <c r="BX63" s="15"/>
      <c r="BY63" s="15"/>
      <c r="BZ63" s="15"/>
      <c r="CA63" s="15"/>
      <c r="CB63" s="15"/>
      <c r="CC63" s="15"/>
      <c r="CD63" s="15"/>
      <c r="CE63" s="15"/>
      <c r="CF63" s="15"/>
      <c r="CG63" s="15"/>
      <c r="CH63" s="15"/>
      <c r="CI63" s="15"/>
      <c r="CJ63" s="15"/>
      <c r="CK63" s="15"/>
      <c r="CL63" s="15"/>
      <c r="CM63" s="15"/>
      <c r="CN63" s="15"/>
      <c r="CO63" s="15"/>
      <c r="CP63" s="15"/>
      <c r="CQ63" s="15"/>
      <c r="CR63" s="15"/>
      <c r="CS63" s="15"/>
      <c r="CT63" s="15"/>
      <c r="CU63" s="15"/>
      <c r="CV63" s="15"/>
      <c r="CW63" s="15"/>
      <c r="CX63" s="15"/>
      <c r="CY63" s="15"/>
      <c r="CZ63" s="15"/>
      <c r="DA63" s="15"/>
      <c r="DB63" s="15"/>
      <c r="DC63" s="15"/>
      <c r="DD63" s="15"/>
      <c r="DE63" s="15"/>
      <c r="DF63" s="15"/>
      <c r="DG63" s="15"/>
      <c r="DH63" s="15"/>
      <c r="DI63" s="15"/>
      <c r="DJ63" s="15"/>
      <c r="DK63" s="15"/>
      <c r="DL63" s="15"/>
      <c r="DM63" s="15"/>
      <c r="DN63" s="15"/>
      <c r="DO63" s="15"/>
      <c r="DP63" s="15"/>
    </row>
    <row r="64" spans="1:120" s="16" customFormat="1" ht="24.95" customHeight="1" x14ac:dyDescent="0.25">
      <c r="A64" s="34"/>
      <c r="B64" s="66"/>
      <c r="C64" s="48" t="s">
        <v>50</v>
      </c>
      <c r="D64" s="314" t="s">
        <v>109</v>
      </c>
      <c r="E64" s="314"/>
      <c r="F64" s="315"/>
      <c r="G64" s="109"/>
      <c r="H64" s="92"/>
      <c r="I64" s="92"/>
      <c r="J64" s="88"/>
      <c r="K64" s="97"/>
      <c r="L64" s="99"/>
      <c r="M64" s="99"/>
      <c r="N64" s="99"/>
      <c r="O64" s="99"/>
      <c r="P64" s="99"/>
      <c r="Q64" s="88">
        <f t="shared" si="3"/>
        <v>0</v>
      </c>
      <c r="R64" s="15"/>
      <c r="S64" s="15"/>
      <c r="T64" s="15"/>
      <c r="U64" s="15"/>
      <c r="V64" s="15"/>
      <c r="W64" s="15"/>
      <c r="X64" s="15"/>
      <c r="Y64" s="15"/>
      <c r="Z64" s="15"/>
      <c r="AA64" s="15"/>
      <c r="AB64" s="15"/>
      <c r="AC64" s="15"/>
      <c r="AD64" s="15"/>
      <c r="AE64" s="15"/>
      <c r="AF64" s="15"/>
      <c r="AG64" s="15"/>
      <c r="AH64" s="15"/>
      <c r="AI64" s="15"/>
      <c r="AJ64" s="15"/>
      <c r="AK64" s="15"/>
      <c r="AL64" s="15"/>
      <c r="AM64" s="15"/>
      <c r="AN64" s="15"/>
      <c r="AO64" s="15"/>
      <c r="AP64" s="15"/>
      <c r="AQ64" s="15"/>
      <c r="AR64" s="15"/>
      <c r="AS64" s="15"/>
      <c r="AT64" s="15"/>
      <c r="AU64" s="15"/>
      <c r="AV64" s="15"/>
      <c r="AW64" s="15"/>
      <c r="AX64" s="15"/>
      <c r="AY64" s="15"/>
      <c r="AZ64" s="15"/>
      <c r="BA64" s="15"/>
      <c r="BB64" s="15"/>
      <c r="BC64" s="15"/>
      <c r="BD64" s="15"/>
      <c r="BE64" s="15"/>
      <c r="BF64" s="15"/>
      <c r="BG64" s="15"/>
      <c r="BH64" s="15"/>
      <c r="BI64" s="15"/>
      <c r="BJ64" s="15"/>
      <c r="BK64" s="15"/>
      <c r="BL64" s="15"/>
      <c r="BM64" s="15"/>
      <c r="BN64" s="15"/>
      <c r="BO64" s="15"/>
      <c r="BP64" s="15"/>
      <c r="BQ64" s="15"/>
      <c r="BR64" s="15"/>
      <c r="BS64" s="15"/>
      <c r="BT64" s="15"/>
      <c r="BU64" s="15"/>
      <c r="BV64" s="15"/>
      <c r="BW64" s="15"/>
      <c r="BX64" s="15"/>
      <c r="BY64" s="15"/>
      <c r="BZ64" s="15"/>
      <c r="CA64" s="15"/>
      <c r="CB64" s="15"/>
      <c r="CC64" s="15"/>
      <c r="CD64" s="15"/>
      <c r="CE64" s="15"/>
      <c r="CF64" s="15"/>
      <c r="CG64" s="15"/>
      <c r="CH64" s="15"/>
      <c r="CI64" s="15"/>
      <c r="CJ64" s="15"/>
      <c r="CK64" s="15"/>
      <c r="CL64" s="15"/>
      <c r="CM64" s="15"/>
      <c r="CN64" s="15"/>
      <c r="CO64" s="15"/>
      <c r="CP64" s="15"/>
      <c r="CQ64" s="15"/>
      <c r="CR64" s="15"/>
      <c r="CS64" s="15"/>
      <c r="CT64" s="15"/>
      <c r="CU64" s="15"/>
      <c r="CV64" s="15"/>
      <c r="CW64" s="15"/>
      <c r="CX64" s="15"/>
      <c r="CY64" s="15"/>
      <c r="CZ64" s="15"/>
      <c r="DA64" s="15"/>
      <c r="DB64" s="15"/>
      <c r="DC64" s="15"/>
      <c r="DD64" s="15"/>
      <c r="DE64" s="15"/>
      <c r="DF64" s="15"/>
      <c r="DG64" s="15"/>
      <c r="DH64" s="15"/>
      <c r="DI64" s="15"/>
      <c r="DJ64" s="15"/>
      <c r="DK64" s="15"/>
      <c r="DL64" s="15"/>
      <c r="DM64" s="15"/>
      <c r="DN64" s="15"/>
      <c r="DO64" s="15"/>
      <c r="DP64" s="15"/>
    </row>
    <row r="65" spans="1:120" s="16" customFormat="1" ht="24.95" customHeight="1" x14ac:dyDescent="0.25">
      <c r="A65" s="34"/>
      <c r="B65" s="66"/>
      <c r="C65" s="48" t="s">
        <v>51</v>
      </c>
      <c r="D65" s="314" t="s">
        <v>146</v>
      </c>
      <c r="E65" s="314"/>
      <c r="F65" s="315"/>
      <c r="G65" s="109"/>
      <c r="H65" s="92"/>
      <c r="I65" s="92"/>
      <c r="J65" s="88"/>
      <c r="K65" s="97"/>
      <c r="L65" s="99"/>
      <c r="M65" s="92"/>
      <c r="N65" s="99"/>
      <c r="O65" s="92"/>
      <c r="P65" s="99"/>
      <c r="Q65" s="88">
        <f t="shared" si="3"/>
        <v>0</v>
      </c>
      <c r="R65" s="15"/>
      <c r="S65" s="15"/>
      <c r="T65" s="15"/>
      <c r="U65" s="15"/>
      <c r="V65" s="15"/>
      <c r="W65" s="15"/>
      <c r="X65" s="15"/>
      <c r="Y65" s="15"/>
      <c r="Z65" s="15"/>
      <c r="AA65" s="15"/>
      <c r="AB65" s="15"/>
      <c r="AC65" s="15"/>
      <c r="AD65" s="15"/>
      <c r="AE65" s="15"/>
      <c r="AF65" s="15"/>
      <c r="AG65" s="15"/>
      <c r="AH65" s="15"/>
      <c r="AI65" s="15"/>
      <c r="AJ65" s="15"/>
      <c r="AK65" s="15"/>
      <c r="AL65" s="15"/>
      <c r="AM65" s="15"/>
      <c r="AN65" s="15"/>
      <c r="AO65" s="15"/>
      <c r="AP65" s="15"/>
      <c r="AQ65" s="15"/>
      <c r="AR65" s="15"/>
      <c r="AS65" s="15"/>
      <c r="AT65" s="15"/>
      <c r="AU65" s="15"/>
      <c r="AV65" s="15"/>
      <c r="AW65" s="15"/>
      <c r="AX65" s="15"/>
      <c r="AY65" s="15"/>
      <c r="AZ65" s="15"/>
      <c r="BA65" s="15"/>
      <c r="BB65" s="15"/>
      <c r="BC65" s="15"/>
      <c r="BD65" s="15"/>
      <c r="BE65" s="15"/>
      <c r="BF65" s="15"/>
      <c r="BG65" s="15"/>
      <c r="BH65" s="15"/>
      <c r="BI65" s="15"/>
      <c r="BJ65" s="15"/>
      <c r="BK65" s="15"/>
      <c r="BL65" s="15"/>
      <c r="BM65" s="15"/>
      <c r="BN65" s="15"/>
      <c r="BO65" s="15"/>
      <c r="BP65" s="15"/>
      <c r="BQ65" s="15"/>
      <c r="BR65" s="15"/>
      <c r="BS65" s="15"/>
      <c r="BT65" s="15"/>
      <c r="BU65" s="15"/>
      <c r="BV65" s="15"/>
      <c r="BW65" s="15"/>
      <c r="BX65" s="15"/>
      <c r="BY65" s="15"/>
      <c r="BZ65" s="15"/>
      <c r="CA65" s="15"/>
      <c r="CB65" s="15"/>
      <c r="CC65" s="15"/>
      <c r="CD65" s="15"/>
      <c r="CE65" s="15"/>
      <c r="CF65" s="15"/>
      <c r="CG65" s="15"/>
      <c r="CH65" s="15"/>
      <c r="CI65" s="15"/>
      <c r="CJ65" s="15"/>
      <c r="CK65" s="15"/>
      <c r="CL65" s="15"/>
      <c r="CM65" s="15"/>
      <c r="CN65" s="15"/>
      <c r="CO65" s="15"/>
      <c r="CP65" s="15"/>
      <c r="CQ65" s="15"/>
      <c r="CR65" s="15"/>
      <c r="CS65" s="15"/>
      <c r="CT65" s="15"/>
      <c r="CU65" s="15"/>
      <c r="CV65" s="15"/>
      <c r="CW65" s="15"/>
      <c r="CX65" s="15"/>
      <c r="CY65" s="15"/>
      <c r="CZ65" s="15"/>
      <c r="DA65" s="15"/>
      <c r="DB65" s="15"/>
      <c r="DC65" s="15"/>
      <c r="DD65" s="15"/>
      <c r="DE65" s="15"/>
      <c r="DF65" s="15"/>
      <c r="DG65" s="15"/>
      <c r="DH65" s="15"/>
      <c r="DI65" s="15"/>
      <c r="DJ65" s="15"/>
      <c r="DK65" s="15"/>
      <c r="DL65" s="15"/>
      <c r="DM65" s="15"/>
      <c r="DN65" s="15"/>
      <c r="DO65" s="15"/>
      <c r="DP65" s="15"/>
    </row>
    <row r="66" spans="1:120" ht="24.95" customHeight="1" thickBot="1" x14ac:dyDescent="0.25">
      <c r="A66" s="34"/>
      <c r="B66" s="34"/>
      <c r="C66" s="114" t="s">
        <v>62</v>
      </c>
      <c r="D66" s="312" t="s">
        <v>107</v>
      </c>
      <c r="E66" s="312"/>
      <c r="F66" s="313"/>
      <c r="G66" s="100"/>
      <c r="H66" s="92"/>
      <c r="I66" s="92"/>
      <c r="J66" s="88"/>
      <c r="K66" s="97"/>
      <c r="L66" s="92"/>
      <c r="M66" s="92"/>
      <c r="N66" s="92"/>
      <c r="O66" s="92"/>
      <c r="P66" s="99"/>
      <c r="Q66" s="92">
        <f t="shared" si="3"/>
        <v>0</v>
      </c>
    </row>
    <row r="67" spans="1:120" ht="24.95" customHeight="1" thickBot="1" x14ac:dyDescent="0.25">
      <c r="A67" s="130"/>
      <c r="B67" s="34" t="s">
        <v>116</v>
      </c>
      <c r="C67" s="114" t="s">
        <v>88</v>
      </c>
      <c r="D67" s="48"/>
      <c r="E67" s="48"/>
      <c r="F67" s="48"/>
      <c r="G67" s="127">
        <f>SUM(G62:G66)</f>
        <v>0</v>
      </c>
      <c r="H67" s="127">
        <f>SUM(H62:H66)</f>
        <v>0</v>
      </c>
      <c r="I67" s="127">
        <f>SUM(I62:I66)</f>
        <v>0</v>
      </c>
      <c r="J67" s="127">
        <f>SUM(J57:J66)</f>
        <v>0</v>
      </c>
      <c r="K67" s="127">
        <f>SUM(K58:K66)</f>
        <v>0</v>
      </c>
      <c r="L67" s="127">
        <f>SUM(L62:L66)</f>
        <v>0</v>
      </c>
      <c r="M67" s="127">
        <f>SUM(M59:M66)</f>
        <v>0</v>
      </c>
      <c r="N67" s="127">
        <f>N66</f>
        <v>0</v>
      </c>
      <c r="O67" s="127">
        <f>SUM(O65:O66)</f>
        <v>0</v>
      </c>
      <c r="P67" s="127">
        <f>P56</f>
        <v>0</v>
      </c>
      <c r="Q67" s="127">
        <f t="shared" si="3"/>
        <v>0</v>
      </c>
    </row>
    <row r="68" spans="1:120" ht="24.95" customHeight="1" x14ac:dyDescent="0.25">
      <c r="A68" s="47">
        <v>6</v>
      </c>
      <c r="B68" s="200" t="s">
        <v>176</v>
      </c>
      <c r="C68" s="206"/>
      <c r="D68" s="206"/>
      <c r="E68" s="206"/>
      <c r="F68" s="207"/>
      <c r="G68" s="93"/>
      <c r="H68" s="87"/>
      <c r="I68" s="87"/>
      <c r="J68" s="87"/>
      <c r="K68" s="87"/>
      <c r="L68" s="87"/>
      <c r="M68" s="87"/>
      <c r="N68" s="87"/>
      <c r="O68" s="91"/>
      <c r="P68" s="91"/>
      <c r="Q68" s="87"/>
      <c r="R68" s="14"/>
    </row>
    <row r="69" spans="1:120" ht="24.95" customHeight="1" x14ac:dyDescent="0.25">
      <c r="A69" s="34"/>
      <c r="B69" s="66"/>
      <c r="C69" s="48" t="s">
        <v>42</v>
      </c>
      <c r="D69" s="171" t="s">
        <v>92</v>
      </c>
      <c r="E69" s="171"/>
      <c r="F69" s="222"/>
      <c r="G69" s="94"/>
      <c r="H69" s="90"/>
      <c r="I69" s="90"/>
      <c r="J69" s="90"/>
      <c r="K69" s="90"/>
      <c r="L69" s="90"/>
      <c r="M69" s="90"/>
      <c r="N69" s="90"/>
      <c r="O69" s="99"/>
      <c r="P69" s="152">
        <f>SUM(P23+P28+P52+P53+P54+P67)</f>
        <v>1145839</v>
      </c>
      <c r="Q69" s="88">
        <f>P69</f>
        <v>1145839</v>
      </c>
    </row>
    <row r="70" spans="1:120" ht="24.95" customHeight="1" x14ac:dyDescent="0.25">
      <c r="A70" s="34"/>
      <c r="B70" s="66"/>
      <c r="C70" s="114" t="s">
        <v>43</v>
      </c>
      <c r="D70" s="171" t="s">
        <v>85</v>
      </c>
      <c r="E70" s="171"/>
      <c r="F70" s="222"/>
      <c r="G70" s="94"/>
      <c r="H70" s="90"/>
      <c r="I70" s="90"/>
      <c r="J70" s="88">
        <f t="shared" ref="J70:J75" si="4">J14-J31+J57</f>
        <v>0</v>
      </c>
      <c r="K70" s="90"/>
      <c r="L70" s="90"/>
      <c r="M70" s="90"/>
      <c r="N70" s="90"/>
      <c r="O70" s="90"/>
      <c r="P70" s="90"/>
      <c r="Q70" s="88">
        <f t="shared" ref="Q70:Q80" si="5">SUM(G70:P70)</f>
        <v>0</v>
      </c>
    </row>
    <row r="71" spans="1:120" ht="24.95" customHeight="1" x14ac:dyDescent="0.25">
      <c r="A71" s="34"/>
      <c r="B71" s="66"/>
      <c r="C71" s="114" t="s">
        <v>44</v>
      </c>
      <c r="D71" s="171" t="s">
        <v>73</v>
      </c>
      <c r="E71" s="171"/>
      <c r="F71" s="222"/>
      <c r="G71" s="94"/>
      <c r="H71" s="90"/>
      <c r="I71" s="90"/>
      <c r="J71" s="88">
        <f t="shared" si="4"/>
        <v>0</v>
      </c>
      <c r="K71" s="88">
        <f>K15-K32+K58</f>
        <v>0</v>
      </c>
      <c r="L71" s="90"/>
      <c r="M71" s="90"/>
      <c r="N71" s="90"/>
      <c r="O71" s="90"/>
      <c r="P71" s="90"/>
      <c r="Q71" s="88">
        <f t="shared" si="5"/>
        <v>0</v>
      </c>
    </row>
    <row r="72" spans="1:120" ht="24.95" customHeight="1" x14ac:dyDescent="0.25">
      <c r="A72" s="34"/>
      <c r="B72" s="66"/>
      <c r="C72" s="48" t="s">
        <v>45</v>
      </c>
      <c r="D72" s="171" t="s">
        <v>74</v>
      </c>
      <c r="E72" s="171"/>
      <c r="F72" s="222"/>
      <c r="G72" s="109">
        <f t="shared" ref="G72:I74" si="6">G16</f>
        <v>0</v>
      </c>
      <c r="H72" s="109">
        <f t="shared" si="6"/>
        <v>0</v>
      </c>
      <c r="I72" s="109">
        <f t="shared" si="6"/>
        <v>0</v>
      </c>
      <c r="J72" s="88">
        <f t="shared" si="4"/>
        <v>0</v>
      </c>
      <c r="K72" s="88">
        <f>K16-K33+K59</f>
        <v>0</v>
      </c>
      <c r="L72" s="109">
        <f>L16</f>
        <v>0</v>
      </c>
      <c r="M72" s="88">
        <f>M16-M33+M59</f>
        <v>0</v>
      </c>
      <c r="N72" s="109">
        <f>N16</f>
        <v>0</v>
      </c>
      <c r="O72" s="94"/>
      <c r="P72" s="90"/>
      <c r="Q72" s="88">
        <f t="shared" si="5"/>
        <v>0</v>
      </c>
    </row>
    <row r="73" spans="1:120" ht="24.95" customHeight="1" x14ac:dyDescent="0.25">
      <c r="A73" s="34"/>
      <c r="B73" s="66"/>
      <c r="C73" s="48" t="s">
        <v>46</v>
      </c>
      <c r="D73" s="171" t="s">
        <v>75</v>
      </c>
      <c r="E73" s="171"/>
      <c r="F73" s="222"/>
      <c r="G73" s="109">
        <f t="shared" si="6"/>
        <v>0</v>
      </c>
      <c r="H73" s="109">
        <f t="shared" si="6"/>
        <v>0</v>
      </c>
      <c r="I73" s="109">
        <f t="shared" si="6"/>
        <v>0</v>
      </c>
      <c r="J73" s="88">
        <f t="shared" si="4"/>
        <v>0</v>
      </c>
      <c r="K73" s="88">
        <f>K17-K34+K60</f>
        <v>0</v>
      </c>
      <c r="L73" s="109">
        <f>L17</f>
        <v>0</v>
      </c>
      <c r="M73" s="88">
        <f>M17-M34+M60</f>
        <v>0</v>
      </c>
      <c r="N73" s="109">
        <f>N17</f>
        <v>0</v>
      </c>
      <c r="O73" s="94"/>
      <c r="P73" s="90"/>
      <c r="Q73" s="88">
        <f t="shared" si="5"/>
        <v>0</v>
      </c>
    </row>
    <row r="74" spans="1:120" ht="24.95" customHeight="1" x14ac:dyDescent="0.25">
      <c r="A74" s="34"/>
      <c r="B74" s="66"/>
      <c r="C74" s="48" t="s">
        <v>47</v>
      </c>
      <c r="D74" s="172" t="s">
        <v>76</v>
      </c>
      <c r="E74" s="172"/>
      <c r="F74" s="173"/>
      <c r="G74" s="109">
        <f t="shared" si="6"/>
        <v>0</v>
      </c>
      <c r="H74" s="109">
        <f t="shared" si="6"/>
        <v>0</v>
      </c>
      <c r="I74" s="109">
        <f t="shared" si="6"/>
        <v>0</v>
      </c>
      <c r="J74" s="88">
        <f t="shared" si="4"/>
        <v>293419</v>
      </c>
      <c r="K74" s="88">
        <f>K18-K35+K61</f>
        <v>450275</v>
      </c>
      <c r="L74" s="109">
        <f>L18</f>
        <v>0</v>
      </c>
      <c r="M74" s="88">
        <f>M18-M35+M61</f>
        <v>0</v>
      </c>
      <c r="N74" s="109">
        <f>N18</f>
        <v>0</v>
      </c>
      <c r="O74" s="90"/>
      <c r="P74" s="90"/>
      <c r="Q74" s="88">
        <f t="shared" si="5"/>
        <v>743694</v>
      </c>
    </row>
    <row r="75" spans="1:120" s="16" customFormat="1" ht="24.95" customHeight="1" x14ac:dyDescent="0.25">
      <c r="A75" s="34"/>
      <c r="B75" s="66"/>
      <c r="C75" s="48" t="s">
        <v>48</v>
      </c>
      <c r="D75" s="314" t="s">
        <v>77</v>
      </c>
      <c r="E75" s="314"/>
      <c r="F75" s="315"/>
      <c r="G75" s="109">
        <f>SUM(G19-G36+G62)</f>
        <v>0</v>
      </c>
      <c r="H75" s="109">
        <f>SUM(H19-H36+H62)</f>
        <v>0</v>
      </c>
      <c r="I75" s="109">
        <f>SUM(I19-I36+I62)</f>
        <v>0</v>
      </c>
      <c r="J75" s="88">
        <f t="shared" si="4"/>
        <v>4578</v>
      </c>
      <c r="K75" s="88">
        <f>K19-K36+K62</f>
        <v>5947</v>
      </c>
      <c r="L75" s="88">
        <f>L19-L36+L62</f>
        <v>-8900</v>
      </c>
      <c r="M75" s="88">
        <f>M19-M36+M62</f>
        <v>0</v>
      </c>
      <c r="N75" s="88">
        <f>N19-N36+N62</f>
        <v>-27028</v>
      </c>
      <c r="O75" s="99"/>
      <c r="P75" s="99"/>
      <c r="Q75" s="88">
        <f t="shared" si="5"/>
        <v>-25403</v>
      </c>
      <c r="R75" s="15"/>
      <c r="S75" s="15"/>
      <c r="T75" s="15"/>
      <c r="U75" s="15"/>
      <c r="V75" s="15"/>
      <c r="W75" s="15"/>
      <c r="X75" s="15"/>
      <c r="Y75" s="15"/>
      <c r="Z75" s="15"/>
      <c r="AA75" s="15"/>
      <c r="AB75" s="15"/>
      <c r="AC75" s="15"/>
      <c r="AD75" s="15"/>
      <c r="AE75" s="15"/>
      <c r="AF75" s="15"/>
      <c r="AG75" s="15"/>
      <c r="AH75" s="15"/>
      <c r="AI75" s="15"/>
      <c r="AJ75" s="15"/>
      <c r="AK75" s="15"/>
      <c r="AL75" s="15"/>
      <c r="AM75" s="15"/>
      <c r="AN75" s="15"/>
      <c r="AO75" s="15"/>
      <c r="AP75" s="15"/>
      <c r="AQ75" s="15"/>
      <c r="AR75" s="15"/>
      <c r="AS75" s="15"/>
      <c r="AT75" s="15"/>
      <c r="AU75" s="15"/>
      <c r="AV75" s="15"/>
      <c r="AW75" s="15"/>
      <c r="AX75" s="15"/>
      <c r="AY75" s="15"/>
      <c r="AZ75" s="15"/>
      <c r="BA75" s="15"/>
      <c r="BB75" s="15"/>
      <c r="BC75" s="15"/>
      <c r="BD75" s="15"/>
      <c r="BE75" s="15"/>
      <c r="BF75" s="15"/>
      <c r="BG75" s="15"/>
      <c r="BH75" s="15"/>
      <c r="BI75" s="15"/>
      <c r="BJ75" s="15"/>
      <c r="BK75" s="15"/>
      <c r="BL75" s="15"/>
      <c r="BM75" s="15"/>
      <c r="BN75" s="15"/>
      <c r="BO75" s="15"/>
      <c r="BP75" s="15"/>
      <c r="BQ75" s="15"/>
      <c r="BR75" s="15"/>
      <c r="BS75" s="15"/>
      <c r="BT75" s="15"/>
      <c r="BU75" s="15"/>
      <c r="BV75" s="15"/>
      <c r="BW75" s="15"/>
      <c r="BX75" s="15"/>
      <c r="BY75" s="15"/>
      <c r="BZ75" s="15"/>
      <c r="CA75" s="15"/>
      <c r="CB75" s="15"/>
      <c r="CC75" s="15"/>
      <c r="CD75" s="15"/>
      <c r="CE75" s="15"/>
      <c r="CF75" s="15"/>
      <c r="CG75" s="15"/>
      <c r="CH75" s="15"/>
      <c r="CI75" s="15"/>
      <c r="CJ75" s="15"/>
      <c r="CK75" s="15"/>
      <c r="CL75" s="15"/>
      <c r="CM75" s="15"/>
      <c r="CN75" s="15"/>
      <c r="CO75" s="15"/>
      <c r="CP75" s="15"/>
      <c r="CQ75" s="15"/>
      <c r="CR75" s="15"/>
      <c r="CS75" s="15"/>
      <c r="CT75" s="15"/>
      <c r="CU75" s="15"/>
      <c r="CV75" s="15"/>
      <c r="CW75" s="15"/>
      <c r="CX75" s="15"/>
      <c r="CY75" s="15"/>
      <c r="CZ75" s="15"/>
      <c r="DA75" s="15"/>
      <c r="DB75" s="15"/>
      <c r="DC75" s="15"/>
      <c r="DD75" s="15"/>
      <c r="DE75" s="15"/>
      <c r="DF75" s="15"/>
      <c r="DG75" s="15"/>
      <c r="DH75" s="15"/>
      <c r="DI75" s="15"/>
      <c r="DJ75" s="15"/>
      <c r="DK75" s="15"/>
      <c r="DL75" s="15"/>
      <c r="DM75" s="15"/>
      <c r="DN75" s="15"/>
      <c r="DO75" s="15"/>
      <c r="DP75" s="15"/>
    </row>
    <row r="76" spans="1:120" s="16" customFormat="1" ht="24.95" customHeight="1" x14ac:dyDescent="0.25">
      <c r="A76" s="34"/>
      <c r="B76" s="66"/>
      <c r="C76" s="48" t="s">
        <v>49</v>
      </c>
      <c r="D76" s="314" t="s">
        <v>89</v>
      </c>
      <c r="E76" s="314"/>
      <c r="F76" s="315"/>
      <c r="G76" s="109">
        <f>SUM(G20-G37+G52+G63)</f>
        <v>1301333</v>
      </c>
      <c r="H76" s="109">
        <f>SUM(H20-H37+H63)</f>
        <v>596885</v>
      </c>
      <c r="I76" s="109">
        <f>SUM(I20-I37+I63)</f>
        <v>39387</v>
      </c>
      <c r="J76" s="88">
        <f>J20-J37+J52+J63</f>
        <v>0</v>
      </c>
      <c r="K76" s="88">
        <f>K20-K37+K52+K63</f>
        <v>0</v>
      </c>
      <c r="L76" s="90"/>
      <c r="M76" s="90"/>
      <c r="N76" s="90"/>
      <c r="O76" s="99"/>
      <c r="P76" s="99"/>
      <c r="Q76" s="88">
        <f t="shared" si="5"/>
        <v>1937605</v>
      </c>
      <c r="R76" s="15"/>
      <c r="S76" s="15"/>
      <c r="T76" s="15"/>
      <c r="U76" s="15"/>
      <c r="V76" s="15"/>
      <c r="W76" s="15"/>
      <c r="X76" s="15"/>
      <c r="Y76" s="15"/>
      <c r="Z76" s="15"/>
      <c r="AA76" s="15"/>
      <c r="AB76" s="15"/>
      <c r="AC76" s="15"/>
      <c r="AD76" s="15"/>
      <c r="AE76" s="15"/>
      <c r="AF76" s="15"/>
      <c r="AG76" s="15"/>
      <c r="AH76" s="15"/>
      <c r="AI76" s="15"/>
      <c r="AJ76" s="15"/>
      <c r="AK76" s="15"/>
      <c r="AL76" s="15"/>
      <c r="AM76" s="15"/>
      <c r="AN76" s="15"/>
      <c r="AO76" s="15"/>
      <c r="AP76" s="15"/>
      <c r="AQ76" s="15"/>
      <c r="AR76" s="15"/>
      <c r="AS76" s="15"/>
      <c r="AT76" s="15"/>
      <c r="AU76" s="15"/>
      <c r="AV76" s="15"/>
      <c r="AW76" s="15"/>
      <c r="AX76" s="15"/>
      <c r="AY76" s="15"/>
      <c r="AZ76" s="15"/>
      <c r="BA76" s="15"/>
      <c r="BB76" s="15"/>
      <c r="BC76" s="15"/>
      <c r="BD76" s="15"/>
      <c r="BE76" s="15"/>
      <c r="BF76" s="15"/>
      <c r="BG76" s="15"/>
      <c r="BH76" s="15"/>
      <c r="BI76" s="15"/>
      <c r="BJ76" s="15"/>
      <c r="BK76" s="15"/>
      <c r="BL76" s="15"/>
      <c r="BM76" s="15"/>
      <c r="BN76" s="15"/>
      <c r="BO76" s="15"/>
      <c r="BP76" s="15"/>
      <c r="BQ76" s="15"/>
      <c r="BR76" s="15"/>
      <c r="BS76" s="15"/>
      <c r="BT76" s="15"/>
      <c r="BU76" s="15"/>
      <c r="BV76" s="15"/>
      <c r="BW76" s="15"/>
      <c r="BX76" s="15"/>
      <c r="BY76" s="15"/>
      <c r="BZ76" s="15"/>
      <c r="CA76" s="15"/>
      <c r="CB76" s="15"/>
      <c r="CC76" s="15"/>
      <c r="CD76" s="15"/>
      <c r="CE76" s="15"/>
      <c r="CF76" s="15"/>
      <c r="CG76" s="15"/>
      <c r="CH76" s="15"/>
      <c r="CI76" s="15"/>
      <c r="CJ76" s="15"/>
      <c r="CK76" s="15"/>
      <c r="CL76" s="15"/>
      <c r="CM76" s="15"/>
      <c r="CN76" s="15"/>
      <c r="CO76" s="15"/>
      <c r="CP76" s="15"/>
      <c r="CQ76" s="15"/>
      <c r="CR76" s="15"/>
      <c r="CS76" s="15"/>
      <c r="CT76" s="15"/>
      <c r="CU76" s="15"/>
      <c r="CV76" s="15"/>
      <c r="CW76" s="15"/>
      <c r="CX76" s="15"/>
      <c r="CY76" s="15"/>
      <c r="CZ76" s="15"/>
      <c r="DA76" s="15"/>
      <c r="DB76" s="15"/>
      <c r="DC76" s="15"/>
      <c r="DD76" s="15"/>
      <c r="DE76" s="15"/>
      <c r="DF76" s="15"/>
      <c r="DG76" s="15"/>
      <c r="DH76" s="15"/>
      <c r="DI76" s="15"/>
      <c r="DJ76" s="15"/>
      <c r="DK76" s="15"/>
      <c r="DL76" s="15"/>
      <c r="DM76" s="15"/>
      <c r="DN76" s="15"/>
      <c r="DO76" s="15"/>
      <c r="DP76" s="15"/>
    </row>
    <row r="77" spans="1:120" s="16" customFormat="1" ht="24.95" customHeight="1" x14ac:dyDescent="0.25">
      <c r="A77" s="34"/>
      <c r="B77" s="66"/>
      <c r="C77" s="48" t="s">
        <v>50</v>
      </c>
      <c r="D77" s="314" t="s">
        <v>109</v>
      </c>
      <c r="E77" s="314"/>
      <c r="F77" s="315"/>
      <c r="G77" s="109">
        <f>SUM(G21-G38+G53+G64)</f>
        <v>0</v>
      </c>
      <c r="H77" s="109">
        <f>SUM(H21-H38+H64)</f>
        <v>0</v>
      </c>
      <c r="I77" s="109">
        <f>SUM(I21-I38+I64)</f>
        <v>127900</v>
      </c>
      <c r="J77" s="88">
        <f>J21-J38+J53+J64</f>
        <v>0</v>
      </c>
      <c r="K77" s="88">
        <f>K21-K38+K53+K64</f>
        <v>0</v>
      </c>
      <c r="L77" s="90"/>
      <c r="M77" s="90"/>
      <c r="N77" s="90"/>
      <c r="O77" s="99"/>
      <c r="P77" s="99"/>
      <c r="Q77" s="88">
        <f t="shared" si="5"/>
        <v>127900</v>
      </c>
      <c r="R77" s="15"/>
      <c r="S77" s="15"/>
      <c r="T77" s="15"/>
      <c r="U77" s="15"/>
      <c r="V77" s="15"/>
      <c r="W77" s="15"/>
      <c r="X77" s="15"/>
      <c r="Y77" s="15"/>
      <c r="Z77" s="15"/>
      <c r="AA77" s="15"/>
      <c r="AB77" s="15"/>
      <c r="AC77" s="15"/>
      <c r="AD77" s="15"/>
      <c r="AE77" s="15"/>
      <c r="AF77" s="15"/>
      <c r="AG77" s="15"/>
      <c r="AH77" s="15"/>
      <c r="AI77" s="15"/>
      <c r="AJ77" s="15"/>
      <c r="AK77" s="15"/>
      <c r="AL77" s="15"/>
      <c r="AM77" s="15"/>
      <c r="AN77" s="15"/>
      <c r="AO77" s="15"/>
      <c r="AP77" s="15"/>
      <c r="AQ77" s="15"/>
      <c r="AR77" s="15"/>
      <c r="AS77" s="15"/>
      <c r="AT77" s="15"/>
      <c r="AU77" s="15"/>
      <c r="AV77" s="15"/>
      <c r="AW77" s="15"/>
      <c r="AX77" s="15"/>
      <c r="AY77" s="15"/>
      <c r="AZ77" s="15"/>
      <c r="BA77" s="15"/>
      <c r="BB77" s="15"/>
      <c r="BC77" s="15"/>
      <c r="BD77" s="15"/>
      <c r="BE77" s="15"/>
      <c r="BF77" s="15"/>
      <c r="BG77" s="15"/>
      <c r="BH77" s="15"/>
      <c r="BI77" s="15"/>
      <c r="BJ77" s="15"/>
      <c r="BK77" s="15"/>
      <c r="BL77" s="15"/>
      <c r="BM77" s="15"/>
      <c r="BN77" s="15"/>
      <c r="BO77" s="15"/>
      <c r="BP77" s="15"/>
      <c r="BQ77" s="15"/>
      <c r="BR77" s="15"/>
      <c r="BS77" s="15"/>
      <c r="BT77" s="15"/>
      <c r="BU77" s="15"/>
      <c r="BV77" s="15"/>
      <c r="BW77" s="15"/>
      <c r="BX77" s="15"/>
      <c r="BY77" s="15"/>
      <c r="BZ77" s="15"/>
      <c r="CA77" s="15"/>
      <c r="CB77" s="15"/>
      <c r="CC77" s="15"/>
      <c r="CD77" s="15"/>
      <c r="CE77" s="15"/>
      <c r="CF77" s="15"/>
      <c r="CG77" s="15"/>
      <c r="CH77" s="15"/>
      <c r="CI77" s="15"/>
      <c r="CJ77" s="15"/>
      <c r="CK77" s="15"/>
      <c r="CL77" s="15"/>
      <c r="CM77" s="15"/>
      <c r="CN77" s="15"/>
      <c r="CO77" s="15"/>
      <c r="CP77" s="15"/>
      <c r="CQ77" s="15"/>
      <c r="CR77" s="15"/>
      <c r="CS77" s="15"/>
      <c r="CT77" s="15"/>
      <c r="CU77" s="15"/>
      <c r="CV77" s="15"/>
      <c r="CW77" s="15"/>
      <c r="CX77" s="15"/>
      <c r="CY77" s="15"/>
      <c r="CZ77" s="15"/>
      <c r="DA77" s="15"/>
      <c r="DB77" s="15"/>
      <c r="DC77" s="15"/>
      <c r="DD77" s="15"/>
      <c r="DE77" s="15"/>
      <c r="DF77" s="15"/>
      <c r="DG77" s="15"/>
      <c r="DH77" s="15"/>
      <c r="DI77" s="15"/>
      <c r="DJ77" s="15"/>
      <c r="DK77" s="15"/>
      <c r="DL77" s="15"/>
      <c r="DM77" s="15"/>
      <c r="DN77" s="15"/>
      <c r="DO77" s="15"/>
      <c r="DP77" s="15"/>
    </row>
    <row r="78" spans="1:120" s="16" customFormat="1" ht="24.95" customHeight="1" x14ac:dyDescent="0.25">
      <c r="A78" s="34"/>
      <c r="B78" s="66"/>
      <c r="C78" s="48" t="s">
        <v>51</v>
      </c>
      <c r="D78" s="314" t="s">
        <v>146</v>
      </c>
      <c r="E78" s="314"/>
      <c r="F78" s="315"/>
      <c r="G78" s="109">
        <f>SUM(G25+G26-G39+G54+G65)</f>
        <v>1136680</v>
      </c>
      <c r="H78" s="109">
        <f>SUM(H25+H26-H39+H65)</f>
        <v>485272</v>
      </c>
      <c r="I78" s="109">
        <f>SUM(I26-I39+I65)</f>
        <v>153999.38</v>
      </c>
      <c r="J78" s="88">
        <f>J26-J39+J54+J65</f>
        <v>-97049</v>
      </c>
      <c r="K78" s="88">
        <f>K26-K39+K54+K65</f>
        <v>-253996.62</v>
      </c>
      <c r="L78" s="90"/>
      <c r="M78" s="88">
        <f>M26-M39+M65</f>
        <v>0</v>
      </c>
      <c r="N78" s="90"/>
      <c r="O78" s="92">
        <f>O26-O39+O65</f>
        <v>0</v>
      </c>
      <c r="P78" s="99"/>
      <c r="Q78" s="88">
        <f t="shared" si="5"/>
        <v>1424905.7599999998</v>
      </c>
      <c r="R78" s="15"/>
      <c r="S78" s="15"/>
      <c r="T78" s="15"/>
      <c r="U78" s="15"/>
      <c r="V78" s="15"/>
      <c r="W78" s="15"/>
      <c r="X78" s="15"/>
      <c r="Y78" s="15"/>
      <c r="Z78" s="15"/>
      <c r="AA78" s="15"/>
      <c r="AB78" s="15"/>
      <c r="AC78" s="15"/>
      <c r="AD78" s="15"/>
      <c r="AE78" s="15"/>
      <c r="AF78" s="15"/>
      <c r="AG78" s="15"/>
      <c r="AH78" s="15"/>
      <c r="AI78" s="15"/>
      <c r="AJ78" s="15"/>
      <c r="AK78" s="15"/>
      <c r="AL78" s="15"/>
      <c r="AM78" s="15"/>
      <c r="AN78" s="15"/>
      <c r="AO78" s="15"/>
      <c r="AP78" s="15"/>
      <c r="AQ78" s="15"/>
      <c r="AR78" s="15"/>
      <c r="AS78" s="15"/>
      <c r="AT78" s="15"/>
      <c r="AU78" s="15"/>
      <c r="AV78" s="15"/>
      <c r="AW78" s="15"/>
      <c r="AX78" s="15"/>
      <c r="AY78" s="15"/>
      <c r="AZ78" s="15"/>
      <c r="BA78" s="15"/>
      <c r="BB78" s="15"/>
      <c r="BC78" s="15"/>
      <c r="BD78" s="15"/>
      <c r="BE78" s="15"/>
      <c r="BF78" s="15"/>
      <c r="BG78" s="15"/>
      <c r="BH78" s="15"/>
      <c r="BI78" s="15"/>
      <c r="BJ78" s="15"/>
      <c r="BK78" s="15"/>
      <c r="BL78" s="15"/>
      <c r="BM78" s="15"/>
      <c r="BN78" s="15"/>
      <c r="BO78" s="15"/>
      <c r="BP78" s="15"/>
      <c r="BQ78" s="15"/>
      <c r="BR78" s="15"/>
      <c r="BS78" s="15"/>
      <c r="BT78" s="15"/>
      <c r="BU78" s="15"/>
      <c r="BV78" s="15"/>
      <c r="BW78" s="15"/>
      <c r="BX78" s="15"/>
      <c r="BY78" s="15"/>
      <c r="BZ78" s="15"/>
      <c r="CA78" s="15"/>
      <c r="CB78" s="15"/>
      <c r="CC78" s="15"/>
      <c r="CD78" s="15"/>
      <c r="CE78" s="15"/>
      <c r="CF78" s="15"/>
      <c r="CG78" s="15"/>
      <c r="CH78" s="15"/>
      <c r="CI78" s="15"/>
      <c r="CJ78" s="15"/>
      <c r="CK78" s="15"/>
      <c r="CL78" s="15"/>
      <c r="CM78" s="15"/>
      <c r="CN78" s="15"/>
      <c r="CO78" s="15"/>
      <c r="CP78" s="15"/>
      <c r="CQ78" s="15"/>
      <c r="CR78" s="15"/>
      <c r="CS78" s="15"/>
      <c r="CT78" s="15"/>
      <c r="CU78" s="15"/>
      <c r="CV78" s="15"/>
      <c r="CW78" s="15"/>
      <c r="CX78" s="15"/>
      <c r="CY78" s="15"/>
      <c r="CZ78" s="15"/>
      <c r="DA78" s="15"/>
      <c r="DB78" s="15"/>
      <c r="DC78" s="15"/>
      <c r="DD78" s="15"/>
      <c r="DE78" s="15"/>
      <c r="DF78" s="15"/>
      <c r="DG78" s="15"/>
      <c r="DH78" s="15"/>
      <c r="DI78" s="15"/>
      <c r="DJ78" s="15"/>
      <c r="DK78" s="15"/>
      <c r="DL78" s="15"/>
      <c r="DM78" s="15"/>
      <c r="DN78" s="15"/>
      <c r="DO78" s="15"/>
      <c r="DP78" s="15"/>
    </row>
    <row r="79" spans="1:120" ht="24.95" customHeight="1" thickBot="1" x14ac:dyDescent="0.25">
      <c r="A79" s="126"/>
      <c r="B79" s="34"/>
      <c r="C79" s="114" t="s">
        <v>62</v>
      </c>
      <c r="D79" s="312" t="s">
        <v>107</v>
      </c>
      <c r="E79" s="312"/>
      <c r="F79" s="313"/>
      <c r="G79" s="100">
        <f t="shared" ref="G79:N79" si="7">G22+G27-G41+G66</f>
        <v>11780.36</v>
      </c>
      <c r="H79" s="100">
        <f t="shared" si="7"/>
        <v>3217.09</v>
      </c>
      <c r="I79" s="100">
        <f t="shared" si="7"/>
        <v>864.87</v>
      </c>
      <c r="J79" s="100">
        <f t="shared" si="7"/>
        <v>729</v>
      </c>
      <c r="K79" s="100">
        <f t="shared" si="7"/>
        <v>948</v>
      </c>
      <c r="L79" s="100">
        <f t="shared" si="7"/>
        <v>29</v>
      </c>
      <c r="M79" s="100">
        <f t="shared" si="7"/>
        <v>0</v>
      </c>
      <c r="N79" s="100">
        <f t="shared" si="7"/>
        <v>0</v>
      </c>
      <c r="O79" s="100">
        <f>O22+O27-O41+O66</f>
        <v>0</v>
      </c>
      <c r="P79" s="99"/>
      <c r="Q79" s="92">
        <f t="shared" si="5"/>
        <v>17568.32</v>
      </c>
    </row>
    <row r="80" spans="1:120" ht="24.95" customHeight="1" thickBot="1" x14ac:dyDescent="0.25">
      <c r="A80" s="130"/>
      <c r="B80" s="130" t="s">
        <v>116</v>
      </c>
      <c r="C80" s="153" t="s">
        <v>88</v>
      </c>
      <c r="D80" s="154"/>
      <c r="E80" s="154"/>
      <c r="F80" s="154"/>
      <c r="G80" s="127">
        <f>SUM(G72:G79)</f>
        <v>2449793.36</v>
      </c>
      <c r="H80" s="127">
        <f>SUM(H72:H79)</f>
        <v>1085374.0900000001</v>
      </c>
      <c r="I80" s="127">
        <f>SUM(I72:I79)</f>
        <v>322151.25</v>
      </c>
      <c r="J80" s="127">
        <f>SUM(J70:J79)</f>
        <v>201677</v>
      </c>
      <c r="K80" s="127">
        <f>SUM(K71:K79)</f>
        <v>203173.38</v>
      </c>
      <c r="L80" s="127">
        <f>SUM(L72:L79)</f>
        <v>-8871</v>
      </c>
      <c r="M80" s="127">
        <f>SUM(M72:M79)</f>
        <v>0</v>
      </c>
      <c r="N80" s="127">
        <f>SUM(N72:N79)</f>
        <v>-27028</v>
      </c>
      <c r="O80" s="127">
        <f>SUM(O72:O79)</f>
        <v>0</v>
      </c>
      <c r="P80" s="127">
        <f>P69</f>
        <v>1145839</v>
      </c>
      <c r="Q80" s="127">
        <f t="shared" si="5"/>
        <v>5372109.0800000001</v>
      </c>
    </row>
    <row r="81" spans="1:20" ht="24.95" customHeight="1" x14ac:dyDescent="0.2">
      <c r="A81" s="51"/>
      <c r="B81" s="51"/>
      <c r="C81" s="89"/>
      <c r="D81" s="51"/>
      <c r="E81" s="51"/>
      <c r="F81" s="51"/>
      <c r="G81" s="110"/>
      <c r="H81" s="110"/>
      <c r="I81" s="110"/>
      <c r="J81" s="110"/>
      <c r="K81" s="110"/>
      <c r="L81" s="110"/>
      <c r="M81" s="110"/>
      <c r="N81" s="110"/>
      <c r="O81" s="110"/>
      <c r="P81" s="110"/>
      <c r="Q81" s="110"/>
    </row>
    <row r="82" spans="1:20" ht="24.95" customHeight="1" x14ac:dyDescent="0.2">
      <c r="A82" s="89"/>
      <c r="B82" s="89"/>
      <c r="C82" s="89"/>
      <c r="D82" s="89"/>
      <c r="E82" s="89"/>
      <c r="F82" s="89"/>
      <c r="G82" s="111"/>
      <c r="H82" s="111"/>
      <c r="I82" s="111"/>
      <c r="J82" s="110"/>
      <c r="K82" s="110"/>
      <c r="L82" s="110"/>
      <c r="M82" s="110"/>
      <c r="N82" s="110"/>
      <c r="O82" s="110"/>
      <c r="P82" s="110" t="s">
        <v>118</v>
      </c>
      <c r="Q82" s="110"/>
    </row>
    <row r="83" spans="1:20" s="5" customFormat="1" ht="24.95" customHeight="1" x14ac:dyDescent="0.25">
      <c r="A83" s="316" t="s">
        <v>177</v>
      </c>
      <c r="B83" s="317"/>
      <c r="C83" s="318"/>
      <c r="D83" s="160"/>
      <c r="E83" s="160"/>
      <c r="F83" s="42"/>
      <c r="G83" s="42"/>
      <c r="H83" s="113"/>
      <c r="I83" s="113"/>
      <c r="J83" s="89"/>
      <c r="K83" s="168"/>
      <c r="L83" s="168"/>
      <c r="M83" s="311" t="s">
        <v>96</v>
      </c>
      <c r="N83" s="311"/>
      <c r="O83" s="311"/>
      <c r="P83" s="311"/>
      <c r="Q83" s="311"/>
      <c r="R83" s="15"/>
    </row>
    <row r="84" spans="1:20" ht="29.25" customHeight="1" x14ac:dyDescent="0.2">
      <c r="A84" s="319" t="s">
        <v>150</v>
      </c>
      <c r="B84" s="319"/>
      <c r="C84" s="319"/>
      <c r="D84" s="319"/>
      <c r="E84" s="319"/>
      <c r="F84" s="319"/>
      <c r="G84" s="155" t="s">
        <v>95</v>
      </c>
      <c r="H84" s="115"/>
      <c r="I84" s="115"/>
      <c r="J84" s="116"/>
      <c r="K84" s="117"/>
      <c r="L84" s="117"/>
      <c r="M84" s="156" t="s">
        <v>97</v>
      </c>
      <c r="N84" s="310" t="s">
        <v>165</v>
      </c>
      <c r="O84" s="310"/>
      <c r="P84" s="310"/>
      <c r="Q84" s="310"/>
      <c r="R84" s="18"/>
      <c r="S84" s="18"/>
      <c r="T84" s="19"/>
    </row>
    <row r="85" spans="1:20" ht="24.95" customHeight="1" x14ac:dyDescent="0.2">
      <c r="A85" s="310" t="s">
        <v>124</v>
      </c>
      <c r="B85" s="310"/>
      <c r="C85" s="310"/>
      <c r="D85" s="310"/>
      <c r="E85" s="310"/>
      <c r="F85" s="310"/>
      <c r="G85" s="118">
        <v>587986</v>
      </c>
      <c r="H85" s="119"/>
      <c r="I85" s="119"/>
      <c r="J85" s="110"/>
      <c r="K85" s="120"/>
      <c r="L85" s="120"/>
      <c r="M85" s="156" t="s">
        <v>98</v>
      </c>
      <c r="N85" s="310" t="s">
        <v>166</v>
      </c>
      <c r="O85" s="310"/>
      <c r="P85" s="310"/>
      <c r="Q85" s="310"/>
      <c r="R85" s="17"/>
      <c r="S85" s="17"/>
      <c r="T85" s="19"/>
    </row>
    <row r="86" spans="1:20" ht="24.95" customHeight="1" x14ac:dyDescent="0.2">
      <c r="A86" s="120"/>
      <c r="B86" s="120"/>
      <c r="C86" s="120"/>
      <c r="D86" s="120"/>
      <c r="E86" s="120"/>
      <c r="F86" s="120"/>
      <c r="G86" s="110"/>
      <c r="H86" s="110"/>
      <c r="I86" s="110"/>
      <c r="J86" s="110"/>
      <c r="K86" s="121"/>
      <c r="L86" s="121"/>
      <c r="M86" s="156" t="s">
        <v>99</v>
      </c>
      <c r="N86" s="310" t="s">
        <v>167</v>
      </c>
      <c r="O86" s="310"/>
      <c r="P86" s="310"/>
      <c r="Q86" s="310"/>
      <c r="R86" s="17"/>
      <c r="S86" s="17"/>
      <c r="T86" s="19"/>
    </row>
    <row r="87" spans="1:20" ht="24.95" customHeight="1" x14ac:dyDescent="0.2">
      <c r="A87" s="121"/>
      <c r="B87" s="121"/>
      <c r="C87" s="121"/>
      <c r="D87" s="121"/>
      <c r="E87" s="121"/>
      <c r="F87" s="121"/>
      <c r="G87" s="110"/>
      <c r="H87" s="110"/>
      <c r="I87" s="110"/>
      <c r="J87" s="110"/>
      <c r="K87" s="121"/>
      <c r="L87" s="121"/>
      <c r="M87" s="156" t="s">
        <v>100</v>
      </c>
      <c r="N87" s="310" t="s">
        <v>168</v>
      </c>
      <c r="O87" s="310"/>
      <c r="P87" s="310"/>
      <c r="Q87" s="310"/>
      <c r="R87" s="17"/>
      <c r="S87" s="17"/>
      <c r="T87" s="19"/>
    </row>
    <row r="88" spans="1:20" s="5" customFormat="1" hidden="1" x14ac:dyDescent="0.2">
      <c r="A88" s="33"/>
      <c r="B88" s="33"/>
      <c r="C88" s="33"/>
      <c r="D88" s="33"/>
      <c r="E88" s="33"/>
      <c r="F88" s="33"/>
      <c r="G88" s="33"/>
      <c r="H88" s="33"/>
      <c r="I88" s="33"/>
      <c r="J88" s="33"/>
      <c r="K88" s="33"/>
      <c r="L88" s="33"/>
      <c r="M88" s="114"/>
      <c r="N88" s="114"/>
      <c r="O88" s="114"/>
      <c r="P88" s="114"/>
      <c r="Q88" s="114"/>
      <c r="R88" s="19"/>
      <c r="S88" s="19"/>
      <c r="T88" s="19"/>
    </row>
    <row r="89" spans="1:20" s="5" customFormat="1" hidden="1" x14ac:dyDescent="0.2">
      <c r="A89" s="33"/>
      <c r="B89" s="33"/>
      <c r="C89" s="33"/>
      <c r="D89" s="33"/>
      <c r="E89" s="33"/>
      <c r="F89" s="33"/>
      <c r="G89" s="33"/>
      <c r="H89" s="33"/>
      <c r="I89" s="33"/>
      <c r="J89" s="33"/>
      <c r="K89" s="33"/>
      <c r="L89" s="33"/>
      <c r="M89" s="114"/>
      <c r="N89" s="114"/>
      <c r="O89" s="114"/>
      <c r="P89" s="114"/>
      <c r="Q89" s="114"/>
      <c r="R89" s="19"/>
      <c r="S89" s="19"/>
      <c r="T89" s="19"/>
    </row>
    <row r="90" spans="1:20" s="5" customFormat="1" hidden="1" x14ac:dyDescent="0.2">
      <c r="A90" s="33"/>
      <c r="B90" s="33"/>
      <c r="C90" s="33"/>
      <c r="D90" s="33"/>
      <c r="E90" s="33"/>
      <c r="F90" s="33"/>
      <c r="G90" s="33"/>
      <c r="H90" s="33"/>
      <c r="I90" s="33"/>
      <c r="J90" s="33"/>
      <c r="K90" s="33"/>
      <c r="L90" s="33"/>
      <c r="M90" s="114"/>
      <c r="N90" s="114"/>
      <c r="O90" s="114"/>
      <c r="P90" s="114"/>
      <c r="Q90" s="114"/>
    </row>
    <row r="91" spans="1:20" s="5" customFormat="1" hidden="1" x14ac:dyDescent="0.2">
      <c r="A91" s="33"/>
      <c r="B91" s="33"/>
      <c r="C91" s="33"/>
      <c r="D91" s="33"/>
      <c r="E91" s="33"/>
      <c r="F91" s="33"/>
      <c r="G91" s="33"/>
      <c r="H91" s="33"/>
      <c r="I91" s="33"/>
      <c r="J91" s="33"/>
      <c r="K91" s="33"/>
      <c r="L91" s="33"/>
      <c r="M91" s="33"/>
      <c r="N91" s="33"/>
      <c r="O91" s="33"/>
      <c r="P91" s="33"/>
      <c r="Q91" s="33"/>
    </row>
    <row r="92" spans="1:20" s="5" customFormat="1" hidden="1" x14ac:dyDescent="0.2">
      <c r="A92" s="33"/>
      <c r="B92" s="33"/>
      <c r="C92" s="33"/>
      <c r="D92" s="33"/>
      <c r="E92" s="33"/>
      <c r="F92" s="33"/>
      <c r="G92" s="33"/>
      <c r="H92" s="33"/>
      <c r="I92" s="33"/>
      <c r="J92" s="33"/>
      <c r="K92" s="33"/>
      <c r="L92" s="33"/>
      <c r="M92" s="33"/>
      <c r="N92" s="33"/>
      <c r="O92" s="33"/>
      <c r="P92" s="33"/>
      <c r="Q92" s="33"/>
    </row>
    <row r="93" spans="1:20" s="5" customFormat="1" hidden="1" x14ac:dyDescent="0.2">
      <c r="A93" s="33"/>
      <c r="B93" s="33"/>
      <c r="C93" s="33"/>
      <c r="D93" s="33"/>
      <c r="E93" s="33"/>
      <c r="F93" s="33"/>
      <c r="G93" s="33"/>
      <c r="H93" s="33"/>
      <c r="I93" s="33"/>
      <c r="J93" s="33"/>
      <c r="K93" s="33"/>
      <c r="L93" s="33"/>
      <c r="M93" s="33"/>
      <c r="N93" s="33"/>
      <c r="O93" s="33"/>
      <c r="P93" s="33"/>
      <c r="Q93" s="33"/>
    </row>
    <row r="94" spans="1:20" s="5" customFormat="1" hidden="1" x14ac:dyDescent="0.2">
      <c r="A94" s="33"/>
      <c r="B94" s="33"/>
      <c r="C94" s="33"/>
      <c r="D94" s="33"/>
      <c r="E94" s="33"/>
      <c r="F94" s="33"/>
      <c r="G94" s="33"/>
      <c r="H94" s="33"/>
      <c r="I94" s="33"/>
      <c r="J94" s="33"/>
      <c r="K94" s="33"/>
      <c r="L94" s="33"/>
      <c r="M94" s="33"/>
      <c r="N94" s="33"/>
      <c r="O94" s="33"/>
      <c r="P94" s="33"/>
      <c r="Q94" s="33"/>
    </row>
    <row r="95" spans="1:20" s="5" customFormat="1" hidden="1" x14ac:dyDescent="0.2">
      <c r="A95" s="33"/>
      <c r="B95" s="33"/>
      <c r="C95" s="33"/>
      <c r="D95" s="33"/>
      <c r="E95" s="33"/>
      <c r="F95" s="33"/>
      <c r="G95" s="33"/>
      <c r="H95" s="33"/>
      <c r="I95" s="33"/>
      <c r="J95" s="33"/>
      <c r="K95" s="33"/>
      <c r="L95" s="33"/>
      <c r="M95" s="33"/>
      <c r="N95" s="33"/>
      <c r="O95" s="33"/>
      <c r="P95" s="33"/>
      <c r="Q95" s="33"/>
    </row>
    <row r="96" spans="1:20" s="5" customFormat="1" hidden="1" x14ac:dyDescent="0.2">
      <c r="A96" s="33"/>
      <c r="B96" s="33"/>
      <c r="C96" s="33"/>
      <c r="D96" s="33"/>
      <c r="E96" s="33"/>
      <c r="F96" s="33"/>
      <c r="G96" s="33"/>
      <c r="H96" s="33"/>
      <c r="I96" s="33"/>
      <c r="J96" s="33"/>
      <c r="K96" s="33"/>
      <c r="L96" s="33"/>
      <c r="M96" s="33"/>
      <c r="N96" s="33"/>
      <c r="O96" s="33"/>
      <c r="P96" s="33"/>
      <c r="Q96" s="33"/>
    </row>
    <row r="97" spans="1:17" s="5" customFormat="1" hidden="1" x14ac:dyDescent="0.2">
      <c r="A97" s="33"/>
      <c r="B97" s="33"/>
      <c r="C97" s="33"/>
      <c r="D97" s="33"/>
      <c r="E97" s="33"/>
      <c r="F97" s="33"/>
      <c r="G97" s="33"/>
      <c r="H97" s="33"/>
      <c r="I97" s="33"/>
      <c r="J97" s="33"/>
      <c r="K97" s="33"/>
      <c r="L97" s="33"/>
      <c r="M97" s="33"/>
      <c r="N97" s="33"/>
      <c r="O97" s="33"/>
      <c r="P97" s="33"/>
      <c r="Q97" s="33"/>
    </row>
    <row r="98" spans="1:17" s="5" customFormat="1" hidden="1" x14ac:dyDescent="0.2">
      <c r="A98" s="33"/>
      <c r="B98" s="33"/>
      <c r="C98" s="33"/>
      <c r="D98" s="33"/>
      <c r="E98" s="33"/>
      <c r="F98" s="33"/>
      <c r="G98" s="33"/>
      <c r="H98" s="33"/>
      <c r="I98" s="33"/>
      <c r="J98" s="33"/>
      <c r="K98" s="33"/>
      <c r="L98" s="33"/>
      <c r="M98" s="33"/>
      <c r="N98" s="33"/>
      <c r="O98" s="33"/>
      <c r="P98" s="33"/>
      <c r="Q98" s="33"/>
    </row>
    <row r="99" spans="1:17" s="5" customFormat="1" hidden="1" x14ac:dyDescent="0.2">
      <c r="A99" s="33"/>
      <c r="B99" s="33"/>
      <c r="C99" s="33"/>
      <c r="D99" s="33"/>
      <c r="E99" s="33"/>
      <c r="F99" s="33"/>
      <c r="G99" s="33"/>
      <c r="H99" s="33"/>
      <c r="I99" s="33"/>
      <c r="J99" s="33"/>
      <c r="K99" s="33"/>
      <c r="L99" s="33"/>
      <c r="M99" s="33"/>
      <c r="N99" s="33"/>
      <c r="O99" s="33"/>
      <c r="P99" s="33"/>
      <c r="Q99" s="33"/>
    </row>
    <row r="100" spans="1:17" s="5" customFormat="1" hidden="1" x14ac:dyDescent="0.2">
      <c r="A100" s="33"/>
      <c r="B100" s="33"/>
      <c r="C100" s="33"/>
      <c r="D100" s="33"/>
      <c r="E100" s="33"/>
      <c r="F100" s="33"/>
      <c r="G100" s="33"/>
      <c r="H100" s="33"/>
      <c r="I100" s="33"/>
      <c r="J100" s="33"/>
      <c r="K100" s="33"/>
      <c r="L100" s="33"/>
      <c r="M100" s="33"/>
      <c r="N100" s="33"/>
      <c r="O100" s="33"/>
      <c r="P100" s="33"/>
      <c r="Q100" s="33"/>
    </row>
    <row r="101" spans="1:17" s="5" customFormat="1" hidden="1" x14ac:dyDescent="0.2">
      <c r="A101" s="33"/>
      <c r="B101" s="33"/>
      <c r="C101" s="33"/>
      <c r="D101" s="33"/>
      <c r="E101" s="33"/>
      <c r="F101" s="33"/>
      <c r="G101" s="33"/>
      <c r="H101" s="33"/>
      <c r="I101" s="33"/>
      <c r="J101" s="33"/>
      <c r="K101" s="33"/>
      <c r="L101" s="33"/>
      <c r="M101" s="33"/>
      <c r="N101" s="33"/>
      <c r="O101" s="33"/>
      <c r="P101" s="33"/>
      <c r="Q101" s="33"/>
    </row>
    <row r="102" spans="1:17" s="5" customFormat="1" hidden="1" x14ac:dyDescent="0.2">
      <c r="A102" s="33"/>
      <c r="B102" s="33"/>
      <c r="C102" s="33"/>
      <c r="D102" s="33"/>
      <c r="E102" s="33"/>
      <c r="F102" s="33"/>
      <c r="G102" s="33"/>
      <c r="H102" s="33"/>
      <c r="I102" s="33"/>
      <c r="J102" s="33"/>
      <c r="K102" s="33"/>
      <c r="L102" s="33"/>
      <c r="M102" s="33"/>
      <c r="N102" s="33"/>
      <c r="O102" s="33"/>
      <c r="P102" s="33"/>
      <c r="Q102" s="33"/>
    </row>
    <row r="103" spans="1:17" s="5" customFormat="1" hidden="1" x14ac:dyDescent="0.2">
      <c r="A103" s="33"/>
      <c r="B103" s="33"/>
      <c r="C103" s="33"/>
      <c r="D103" s="33"/>
      <c r="E103" s="33"/>
      <c r="F103" s="33"/>
      <c r="G103" s="33"/>
      <c r="H103" s="33"/>
      <c r="I103" s="33"/>
      <c r="J103" s="33"/>
      <c r="K103" s="33"/>
      <c r="L103" s="33"/>
      <c r="M103" s="33"/>
      <c r="N103" s="33"/>
      <c r="O103" s="33"/>
      <c r="P103" s="33"/>
      <c r="Q103" s="33"/>
    </row>
    <row r="104" spans="1:17" s="5" customFormat="1" hidden="1" x14ac:dyDescent="0.2">
      <c r="A104" s="33"/>
      <c r="B104" s="33"/>
      <c r="C104" s="33"/>
      <c r="D104" s="33"/>
      <c r="E104" s="33"/>
      <c r="F104" s="33"/>
      <c r="G104" s="33"/>
      <c r="H104" s="33"/>
      <c r="I104" s="33"/>
      <c r="J104" s="33"/>
      <c r="K104" s="33"/>
      <c r="L104" s="33"/>
      <c r="M104" s="33"/>
      <c r="N104" s="33"/>
      <c r="O104" s="33"/>
      <c r="P104" s="33"/>
      <c r="Q104" s="33"/>
    </row>
    <row r="105" spans="1:17" s="5" customFormat="1" hidden="1" x14ac:dyDescent="0.2">
      <c r="A105" s="33"/>
      <c r="B105" s="33"/>
      <c r="C105" s="33"/>
      <c r="D105" s="33"/>
      <c r="E105" s="33"/>
      <c r="F105" s="33"/>
      <c r="G105" s="33"/>
      <c r="H105" s="33"/>
      <c r="I105" s="33"/>
      <c r="J105" s="33"/>
      <c r="K105" s="33"/>
      <c r="L105" s="33"/>
      <c r="M105" s="33"/>
      <c r="N105" s="33"/>
      <c r="O105" s="33"/>
      <c r="P105" s="33"/>
      <c r="Q105" s="33"/>
    </row>
    <row r="106" spans="1:17" s="5" customFormat="1" hidden="1" x14ac:dyDescent="0.2">
      <c r="A106" s="33"/>
      <c r="B106" s="33"/>
      <c r="C106" s="33"/>
      <c r="D106" s="33"/>
      <c r="E106" s="33"/>
      <c r="F106" s="33"/>
      <c r="G106" s="33"/>
      <c r="H106" s="33"/>
      <c r="I106" s="33"/>
      <c r="J106" s="33"/>
      <c r="K106" s="33"/>
      <c r="L106" s="33"/>
      <c r="M106" s="33"/>
      <c r="N106" s="33"/>
      <c r="O106" s="33"/>
      <c r="P106" s="33"/>
      <c r="Q106" s="33"/>
    </row>
    <row r="107" spans="1:17" s="5" customFormat="1" hidden="1" x14ac:dyDescent="0.2">
      <c r="A107" s="33"/>
      <c r="B107" s="33"/>
      <c r="C107" s="33"/>
      <c r="D107" s="33"/>
      <c r="E107" s="33"/>
      <c r="F107" s="33"/>
      <c r="G107" s="33"/>
      <c r="H107" s="33"/>
      <c r="I107" s="33"/>
      <c r="J107" s="33"/>
      <c r="K107" s="33"/>
      <c r="L107" s="33"/>
      <c r="M107" s="33"/>
      <c r="N107" s="33"/>
      <c r="O107" s="33"/>
      <c r="P107" s="33"/>
      <c r="Q107" s="33"/>
    </row>
    <row r="108" spans="1:17" s="5" customFormat="1" hidden="1" x14ac:dyDescent="0.2">
      <c r="A108" s="33"/>
      <c r="B108" s="33"/>
      <c r="C108" s="33"/>
      <c r="D108" s="33"/>
      <c r="E108" s="33"/>
      <c r="F108" s="33"/>
      <c r="G108" s="33"/>
      <c r="H108" s="33"/>
      <c r="I108" s="33"/>
      <c r="J108" s="33"/>
      <c r="K108" s="33"/>
      <c r="L108" s="33"/>
      <c r="M108" s="33"/>
      <c r="N108" s="33"/>
      <c r="O108" s="33"/>
      <c r="P108" s="33"/>
      <c r="Q108" s="33"/>
    </row>
    <row r="109" spans="1:17" s="5" customFormat="1" hidden="1" x14ac:dyDescent="0.2">
      <c r="A109" s="33"/>
      <c r="B109" s="33"/>
      <c r="C109" s="33"/>
      <c r="D109" s="33"/>
      <c r="E109" s="33"/>
      <c r="F109" s="33"/>
      <c r="G109" s="33"/>
      <c r="H109" s="33"/>
      <c r="I109" s="33"/>
      <c r="J109" s="33"/>
      <c r="K109" s="33"/>
      <c r="L109" s="33"/>
      <c r="M109" s="33"/>
      <c r="N109" s="33"/>
      <c r="O109" s="33"/>
      <c r="P109" s="33"/>
      <c r="Q109" s="33"/>
    </row>
    <row r="110" spans="1:17" s="5" customFormat="1" hidden="1" x14ac:dyDescent="0.2">
      <c r="A110" s="33"/>
      <c r="B110" s="33"/>
      <c r="C110" s="33"/>
      <c r="D110" s="33"/>
      <c r="E110" s="33"/>
      <c r="F110" s="33"/>
      <c r="G110" s="33"/>
      <c r="H110" s="33"/>
      <c r="I110" s="33"/>
      <c r="J110" s="33"/>
      <c r="K110" s="33"/>
      <c r="L110" s="33"/>
      <c r="M110" s="33"/>
      <c r="N110" s="33"/>
      <c r="O110" s="33"/>
      <c r="P110" s="33"/>
      <c r="Q110" s="33"/>
    </row>
    <row r="111" spans="1:17" s="5" customFormat="1" hidden="1" x14ac:dyDescent="0.2">
      <c r="A111" s="33"/>
      <c r="B111" s="33"/>
      <c r="C111" s="33"/>
      <c r="D111" s="33"/>
      <c r="E111" s="33"/>
      <c r="F111" s="33"/>
      <c r="G111" s="33"/>
      <c r="H111" s="33"/>
      <c r="I111" s="33"/>
      <c r="J111" s="33"/>
      <c r="K111" s="33"/>
      <c r="L111" s="33"/>
      <c r="M111" s="33"/>
      <c r="N111" s="33"/>
      <c r="O111" s="33"/>
      <c r="P111" s="33"/>
      <c r="Q111" s="33"/>
    </row>
    <row r="112" spans="1:17" s="5" customFormat="1" hidden="1" x14ac:dyDescent="0.2">
      <c r="A112" s="33"/>
      <c r="B112" s="33"/>
      <c r="C112" s="33"/>
      <c r="D112" s="33"/>
      <c r="E112" s="33"/>
      <c r="F112" s="33"/>
      <c r="G112" s="33"/>
      <c r="H112" s="33"/>
      <c r="I112" s="33"/>
      <c r="J112" s="33"/>
      <c r="K112" s="33"/>
      <c r="L112" s="33"/>
      <c r="M112" s="33"/>
      <c r="N112" s="33"/>
      <c r="O112" s="33"/>
      <c r="P112" s="33"/>
      <c r="Q112" s="33"/>
    </row>
    <row r="113" spans="1:17" s="5" customFormat="1" hidden="1" x14ac:dyDescent="0.2">
      <c r="A113" s="33"/>
      <c r="B113" s="33"/>
      <c r="C113" s="33"/>
      <c r="D113" s="33"/>
      <c r="E113" s="33"/>
      <c r="F113" s="33"/>
      <c r="G113" s="33"/>
      <c r="H113" s="33"/>
      <c r="I113" s="33"/>
      <c r="J113" s="33"/>
      <c r="K113" s="33"/>
      <c r="L113" s="33"/>
      <c r="M113" s="33"/>
      <c r="N113" s="33"/>
      <c r="O113" s="33"/>
      <c r="P113" s="33"/>
      <c r="Q113" s="33"/>
    </row>
    <row r="114" spans="1:17" s="5" customFormat="1" hidden="1" x14ac:dyDescent="0.2">
      <c r="A114" s="33"/>
      <c r="B114" s="33"/>
      <c r="C114" s="33"/>
      <c r="D114" s="33"/>
      <c r="E114" s="33"/>
      <c r="F114" s="33"/>
      <c r="G114" s="33"/>
      <c r="H114" s="33"/>
      <c r="I114" s="33"/>
      <c r="J114" s="33"/>
      <c r="K114" s="33"/>
      <c r="L114" s="33"/>
      <c r="M114" s="33"/>
      <c r="N114" s="33"/>
      <c r="O114" s="33"/>
      <c r="P114" s="33"/>
      <c r="Q114" s="33"/>
    </row>
    <row r="115" spans="1:17" s="5" customFormat="1" hidden="1" x14ac:dyDescent="0.2">
      <c r="A115" s="33"/>
      <c r="B115" s="33"/>
      <c r="C115" s="33"/>
      <c r="D115" s="33"/>
      <c r="E115" s="33"/>
      <c r="F115" s="33"/>
      <c r="G115" s="33"/>
      <c r="H115" s="33"/>
      <c r="I115" s="33"/>
      <c r="J115" s="33"/>
      <c r="K115" s="33"/>
      <c r="L115" s="33"/>
      <c r="M115" s="33"/>
      <c r="N115" s="33"/>
      <c r="O115" s="33"/>
      <c r="P115" s="33"/>
      <c r="Q115" s="33"/>
    </row>
    <row r="116" spans="1:17" s="5" customFormat="1" hidden="1" x14ac:dyDescent="0.2">
      <c r="A116" s="33"/>
      <c r="B116" s="33"/>
      <c r="C116" s="33"/>
      <c r="D116" s="33"/>
      <c r="E116" s="33"/>
      <c r="F116" s="33"/>
      <c r="G116" s="33"/>
      <c r="H116" s="33"/>
      <c r="I116" s="33"/>
      <c r="J116" s="33"/>
      <c r="K116" s="33"/>
      <c r="L116" s="33"/>
      <c r="M116" s="33"/>
      <c r="N116" s="33"/>
      <c r="O116" s="33"/>
      <c r="P116" s="33"/>
      <c r="Q116" s="33"/>
    </row>
    <row r="117" spans="1:17" s="5" customFormat="1" hidden="1" x14ac:dyDescent="0.2">
      <c r="A117" s="33"/>
      <c r="B117" s="33"/>
      <c r="C117" s="33"/>
      <c r="D117" s="33"/>
      <c r="E117" s="33"/>
      <c r="F117" s="33"/>
      <c r="G117" s="33"/>
      <c r="H117" s="33"/>
      <c r="I117" s="33"/>
      <c r="J117" s="33"/>
      <c r="K117" s="33"/>
      <c r="L117" s="33"/>
      <c r="M117" s="33"/>
      <c r="N117" s="33"/>
      <c r="O117" s="33"/>
      <c r="P117" s="33"/>
      <c r="Q117" s="33"/>
    </row>
    <row r="118" spans="1:17" s="5" customFormat="1" hidden="1" x14ac:dyDescent="0.2">
      <c r="A118" s="33"/>
      <c r="B118" s="33"/>
      <c r="C118" s="33"/>
      <c r="D118" s="33"/>
      <c r="E118" s="33"/>
      <c r="F118" s="33"/>
      <c r="G118" s="33"/>
      <c r="H118" s="33"/>
      <c r="I118" s="33"/>
      <c r="J118" s="33"/>
      <c r="K118" s="33"/>
      <c r="L118" s="33"/>
      <c r="M118" s="33"/>
      <c r="N118" s="33"/>
      <c r="O118" s="33"/>
      <c r="P118" s="33"/>
      <c r="Q118" s="33"/>
    </row>
    <row r="119" spans="1:17" s="5" customFormat="1" hidden="1" x14ac:dyDescent="0.2">
      <c r="A119" s="33"/>
      <c r="B119" s="33"/>
      <c r="C119" s="33"/>
      <c r="D119" s="33"/>
      <c r="E119" s="33"/>
      <c r="F119" s="33"/>
      <c r="G119" s="33"/>
      <c r="H119" s="33"/>
      <c r="I119" s="33"/>
      <c r="J119" s="33"/>
      <c r="K119" s="33"/>
      <c r="L119" s="33"/>
      <c r="M119" s="33"/>
      <c r="N119" s="33"/>
      <c r="O119" s="33"/>
      <c r="P119" s="33"/>
      <c r="Q119" s="33"/>
    </row>
    <row r="120" spans="1:17" s="5" customFormat="1" hidden="1" x14ac:dyDescent="0.2">
      <c r="A120" s="33"/>
      <c r="B120" s="33"/>
      <c r="C120" s="33"/>
      <c r="D120" s="33"/>
      <c r="E120" s="33"/>
      <c r="F120" s="33"/>
      <c r="G120" s="33"/>
      <c r="H120" s="33"/>
      <c r="I120" s="33"/>
      <c r="J120" s="33"/>
      <c r="K120" s="33"/>
      <c r="L120" s="33"/>
      <c r="M120" s="33"/>
      <c r="N120" s="33"/>
      <c r="O120" s="33"/>
      <c r="P120" s="33"/>
      <c r="Q120" s="33"/>
    </row>
    <row r="121" spans="1:17" s="5" customFormat="1" hidden="1" x14ac:dyDescent="0.2">
      <c r="A121" s="33"/>
      <c r="B121" s="33"/>
      <c r="C121" s="33"/>
      <c r="D121" s="33"/>
      <c r="E121" s="33"/>
      <c r="F121" s="33"/>
      <c r="G121" s="33"/>
      <c r="H121" s="33"/>
      <c r="I121" s="33"/>
      <c r="J121" s="33"/>
      <c r="K121" s="33"/>
      <c r="L121" s="33"/>
      <c r="M121" s="33"/>
      <c r="N121" s="33"/>
      <c r="O121" s="33"/>
      <c r="P121" s="33"/>
      <c r="Q121" s="33"/>
    </row>
    <row r="122" spans="1:17" s="5" customFormat="1" hidden="1" x14ac:dyDescent="0.2">
      <c r="A122" s="33"/>
      <c r="B122" s="33"/>
      <c r="C122" s="33"/>
      <c r="D122" s="33"/>
      <c r="E122" s="33"/>
      <c r="F122" s="33"/>
      <c r="G122" s="33"/>
      <c r="H122" s="33"/>
      <c r="I122" s="33"/>
      <c r="J122" s="33"/>
      <c r="K122" s="33"/>
      <c r="L122" s="33"/>
      <c r="M122" s="33"/>
      <c r="N122" s="33"/>
      <c r="O122" s="33"/>
      <c r="P122" s="33"/>
      <c r="Q122" s="33"/>
    </row>
    <row r="123" spans="1:17" s="5" customFormat="1" hidden="1" x14ac:dyDescent="0.2">
      <c r="A123" s="33"/>
      <c r="B123" s="33"/>
      <c r="C123" s="33"/>
      <c r="D123" s="33"/>
      <c r="E123" s="33"/>
      <c r="F123" s="33"/>
      <c r="G123" s="33"/>
      <c r="H123" s="33"/>
      <c r="I123" s="33"/>
      <c r="J123" s="33"/>
      <c r="K123" s="33"/>
      <c r="L123" s="33"/>
      <c r="M123" s="33"/>
      <c r="N123" s="33"/>
      <c r="O123" s="33"/>
      <c r="P123" s="33"/>
      <c r="Q123" s="33"/>
    </row>
    <row r="124" spans="1:17" s="5" customFormat="1" hidden="1" x14ac:dyDescent="0.2">
      <c r="A124" s="33"/>
      <c r="B124" s="33"/>
      <c r="C124" s="33"/>
      <c r="D124" s="33"/>
      <c r="E124" s="33"/>
      <c r="F124" s="33"/>
      <c r="G124" s="33"/>
      <c r="H124" s="33"/>
      <c r="I124" s="33"/>
      <c r="J124" s="33"/>
      <c r="K124" s="33"/>
      <c r="L124" s="33"/>
      <c r="M124" s="33"/>
      <c r="N124" s="33"/>
      <c r="O124" s="33"/>
      <c r="P124" s="33"/>
      <c r="Q124" s="33"/>
    </row>
    <row r="125" spans="1:17" s="5" customFormat="1" hidden="1" x14ac:dyDescent="0.2">
      <c r="A125" s="33"/>
      <c r="B125" s="33"/>
      <c r="C125" s="33"/>
      <c r="D125" s="33"/>
      <c r="E125" s="33"/>
      <c r="F125" s="33"/>
      <c r="G125" s="33"/>
      <c r="H125" s="33"/>
      <c r="I125" s="33"/>
      <c r="J125" s="33"/>
      <c r="K125" s="33"/>
      <c r="L125" s="33"/>
      <c r="M125" s="33"/>
      <c r="N125" s="33"/>
      <c r="O125" s="33"/>
      <c r="P125" s="33"/>
      <c r="Q125" s="33"/>
    </row>
    <row r="126" spans="1:17" s="5" customFormat="1" hidden="1" x14ac:dyDescent="0.2">
      <c r="A126" s="33"/>
      <c r="B126" s="33"/>
      <c r="C126" s="33"/>
      <c r="D126" s="33"/>
      <c r="E126" s="33"/>
      <c r="F126" s="33"/>
      <c r="G126" s="33"/>
      <c r="H126" s="33"/>
      <c r="I126" s="33"/>
      <c r="J126" s="33"/>
      <c r="K126" s="33"/>
      <c r="L126" s="33"/>
      <c r="M126" s="33"/>
      <c r="N126" s="33"/>
      <c r="O126" s="33"/>
      <c r="P126" s="33"/>
      <c r="Q126" s="33"/>
    </row>
    <row r="127" spans="1:17" s="5" customFormat="1" hidden="1" x14ac:dyDescent="0.2">
      <c r="A127" s="33"/>
      <c r="B127" s="33"/>
      <c r="C127" s="33"/>
      <c r="D127" s="33"/>
      <c r="E127" s="33"/>
      <c r="F127" s="33"/>
      <c r="G127" s="33"/>
      <c r="H127" s="33"/>
      <c r="I127" s="33"/>
      <c r="J127" s="33"/>
      <c r="K127" s="33"/>
      <c r="L127" s="33"/>
      <c r="M127" s="33"/>
      <c r="N127" s="33"/>
      <c r="O127" s="33"/>
      <c r="P127" s="33"/>
      <c r="Q127" s="33"/>
    </row>
    <row r="128" spans="1:17" s="5" customFormat="1" hidden="1" x14ac:dyDescent="0.2">
      <c r="A128" s="33"/>
      <c r="B128" s="33"/>
      <c r="C128" s="33"/>
      <c r="D128" s="33"/>
      <c r="E128" s="33"/>
      <c r="F128" s="33"/>
      <c r="G128" s="33"/>
      <c r="H128" s="33"/>
      <c r="I128" s="33"/>
      <c r="J128" s="33"/>
      <c r="K128" s="33"/>
      <c r="L128" s="33"/>
      <c r="M128" s="33"/>
      <c r="N128" s="33"/>
      <c r="O128" s="33"/>
      <c r="P128" s="33"/>
      <c r="Q128" s="33"/>
    </row>
    <row r="129" spans="1:17" s="5" customFormat="1" hidden="1" x14ac:dyDescent="0.2">
      <c r="A129" s="33"/>
      <c r="B129" s="33"/>
      <c r="C129" s="33"/>
      <c r="D129" s="33"/>
      <c r="E129" s="33"/>
      <c r="F129" s="33"/>
      <c r="G129" s="33"/>
      <c r="H129" s="33"/>
      <c r="I129" s="33"/>
      <c r="J129" s="33"/>
      <c r="K129" s="33"/>
      <c r="L129" s="33"/>
      <c r="M129" s="33"/>
      <c r="N129" s="33"/>
      <c r="O129" s="33"/>
      <c r="P129" s="33"/>
      <c r="Q129" s="33"/>
    </row>
    <row r="130" spans="1:17" s="5" customFormat="1" hidden="1" x14ac:dyDescent="0.2">
      <c r="A130" s="33"/>
      <c r="B130" s="33"/>
      <c r="C130" s="33"/>
      <c r="D130" s="33"/>
      <c r="E130" s="33"/>
      <c r="F130" s="33"/>
      <c r="G130" s="33"/>
      <c r="H130" s="33"/>
      <c r="I130" s="33"/>
      <c r="J130" s="33"/>
      <c r="K130" s="33"/>
      <c r="L130" s="33"/>
      <c r="M130" s="33"/>
      <c r="N130" s="33"/>
      <c r="O130" s="33"/>
      <c r="P130" s="33"/>
      <c r="Q130" s="33"/>
    </row>
    <row r="131" spans="1:17" s="5" customFormat="1" hidden="1" x14ac:dyDescent="0.2">
      <c r="A131" s="33"/>
      <c r="B131" s="33"/>
      <c r="C131" s="33"/>
      <c r="D131" s="33"/>
      <c r="E131" s="33"/>
      <c r="F131" s="33"/>
      <c r="G131" s="33"/>
      <c r="H131" s="33"/>
      <c r="I131" s="33"/>
      <c r="J131" s="33"/>
      <c r="K131" s="33"/>
      <c r="L131" s="33"/>
      <c r="M131" s="33"/>
      <c r="N131" s="33"/>
      <c r="O131" s="33"/>
      <c r="P131" s="33"/>
      <c r="Q131" s="33"/>
    </row>
    <row r="132" spans="1:17" s="5" customFormat="1" hidden="1" x14ac:dyDescent="0.2">
      <c r="A132" s="33"/>
      <c r="B132" s="33"/>
      <c r="C132" s="33"/>
      <c r="D132" s="33"/>
      <c r="E132" s="33"/>
      <c r="F132" s="33"/>
      <c r="G132" s="33"/>
      <c r="H132" s="33"/>
      <c r="I132" s="33"/>
      <c r="J132" s="33"/>
      <c r="K132" s="33"/>
      <c r="L132" s="33"/>
      <c r="M132" s="33"/>
      <c r="N132" s="33"/>
      <c r="O132" s="33"/>
      <c r="P132" s="33"/>
      <c r="Q132" s="33"/>
    </row>
    <row r="133" spans="1:17" s="5" customFormat="1" hidden="1" x14ac:dyDescent="0.2">
      <c r="A133" s="33"/>
      <c r="B133" s="33"/>
      <c r="C133" s="33"/>
      <c r="D133" s="33"/>
      <c r="E133" s="33"/>
      <c r="F133" s="33"/>
      <c r="G133" s="33"/>
      <c r="H133" s="33"/>
      <c r="I133" s="33"/>
      <c r="J133" s="33"/>
      <c r="K133" s="33"/>
      <c r="L133" s="33"/>
      <c r="M133" s="33"/>
      <c r="N133" s="33"/>
      <c r="O133" s="33"/>
      <c r="P133" s="33"/>
      <c r="Q133" s="33"/>
    </row>
    <row r="134" spans="1:17" s="5" customFormat="1" hidden="1" x14ac:dyDescent="0.2">
      <c r="A134" s="33"/>
      <c r="B134" s="33"/>
      <c r="C134" s="33"/>
      <c r="D134" s="33"/>
      <c r="E134" s="33"/>
      <c r="F134" s="33"/>
      <c r="G134" s="33"/>
      <c r="H134" s="33"/>
      <c r="I134" s="33"/>
      <c r="J134" s="33"/>
      <c r="K134" s="33"/>
      <c r="L134" s="33"/>
      <c r="M134" s="33"/>
      <c r="N134" s="33"/>
      <c r="O134" s="33"/>
      <c r="P134" s="33"/>
      <c r="Q134" s="33"/>
    </row>
    <row r="135" spans="1:17" s="5" customFormat="1" hidden="1" x14ac:dyDescent="0.2">
      <c r="A135" s="33"/>
      <c r="B135" s="33"/>
      <c r="C135" s="33"/>
      <c r="D135" s="33"/>
      <c r="E135" s="33"/>
      <c r="F135" s="33"/>
      <c r="G135" s="33"/>
      <c r="H135" s="33"/>
      <c r="I135" s="33"/>
      <c r="J135" s="33"/>
      <c r="K135" s="33"/>
      <c r="L135" s="33"/>
      <c r="M135" s="33"/>
      <c r="N135" s="33"/>
      <c r="O135" s="33"/>
      <c r="P135" s="33"/>
      <c r="Q135" s="33"/>
    </row>
    <row r="136" spans="1:17" s="5" customFormat="1" hidden="1" x14ac:dyDescent="0.2">
      <c r="A136" s="33"/>
      <c r="B136" s="33"/>
      <c r="C136" s="33"/>
      <c r="D136" s="33"/>
      <c r="E136" s="33"/>
      <c r="F136" s="33"/>
      <c r="G136" s="33"/>
      <c r="H136" s="33"/>
      <c r="I136" s="33"/>
      <c r="J136" s="33"/>
      <c r="K136" s="33"/>
      <c r="L136" s="33"/>
      <c r="M136" s="33"/>
      <c r="N136" s="33"/>
      <c r="O136" s="33"/>
      <c r="P136" s="33"/>
      <c r="Q136" s="33"/>
    </row>
    <row r="137" spans="1:17" s="5" customFormat="1" hidden="1" x14ac:dyDescent="0.2">
      <c r="A137" s="33"/>
      <c r="B137" s="33"/>
      <c r="C137" s="33"/>
      <c r="D137" s="33"/>
      <c r="E137" s="33"/>
      <c r="F137" s="33"/>
      <c r="G137" s="33"/>
      <c r="H137" s="33"/>
      <c r="I137" s="33"/>
      <c r="J137" s="33"/>
      <c r="K137" s="33"/>
      <c r="L137" s="33"/>
      <c r="M137" s="33"/>
      <c r="N137" s="33"/>
      <c r="O137" s="33"/>
      <c r="P137" s="33"/>
      <c r="Q137" s="33"/>
    </row>
    <row r="138" spans="1:17" s="5" customFormat="1" hidden="1" x14ac:dyDescent="0.2">
      <c r="A138" s="33"/>
      <c r="B138" s="33"/>
      <c r="C138" s="33"/>
      <c r="D138" s="33"/>
      <c r="E138" s="33"/>
      <c r="F138" s="33"/>
      <c r="G138" s="33"/>
      <c r="H138" s="33"/>
      <c r="I138" s="33"/>
      <c r="J138" s="33"/>
      <c r="K138" s="33"/>
      <c r="L138" s="33"/>
      <c r="M138" s="33"/>
      <c r="N138" s="33"/>
      <c r="O138" s="33"/>
      <c r="P138" s="33"/>
      <c r="Q138" s="33"/>
    </row>
    <row r="139" spans="1:17" s="5" customFormat="1" hidden="1" x14ac:dyDescent="0.2">
      <c r="A139" s="33"/>
      <c r="B139" s="33"/>
      <c r="C139" s="33"/>
      <c r="D139" s="33"/>
      <c r="E139" s="33"/>
      <c r="F139" s="33"/>
      <c r="G139" s="33"/>
      <c r="H139" s="33"/>
      <c r="I139" s="33"/>
      <c r="J139" s="33"/>
      <c r="K139" s="33"/>
      <c r="L139" s="33"/>
      <c r="M139" s="33"/>
      <c r="N139" s="33"/>
      <c r="O139" s="33"/>
      <c r="P139" s="33"/>
      <c r="Q139" s="33"/>
    </row>
    <row r="140" spans="1:17" s="5" customFormat="1" hidden="1" x14ac:dyDescent="0.2">
      <c r="A140" s="33"/>
      <c r="B140" s="33"/>
      <c r="C140" s="33"/>
      <c r="D140" s="33"/>
      <c r="E140" s="33"/>
      <c r="F140" s="33"/>
      <c r="G140" s="33"/>
      <c r="H140" s="33"/>
      <c r="I140" s="33"/>
      <c r="J140" s="33"/>
      <c r="K140" s="33"/>
      <c r="L140" s="33"/>
      <c r="M140" s="33"/>
      <c r="N140" s="33"/>
      <c r="O140" s="33"/>
      <c r="P140" s="33"/>
      <c r="Q140" s="33"/>
    </row>
    <row r="141" spans="1:17" s="5" customFormat="1" hidden="1" x14ac:dyDescent="0.2">
      <c r="A141" s="33"/>
      <c r="B141" s="33"/>
      <c r="C141" s="33"/>
      <c r="D141" s="33"/>
      <c r="E141" s="33"/>
      <c r="F141" s="33"/>
      <c r="G141" s="33"/>
      <c r="H141" s="33"/>
      <c r="I141" s="33"/>
      <c r="J141" s="33"/>
      <c r="K141" s="33"/>
      <c r="L141" s="33"/>
      <c r="M141" s="33"/>
      <c r="N141" s="33"/>
      <c r="O141" s="33"/>
      <c r="P141" s="33"/>
      <c r="Q141" s="33"/>
    </row>
    <row r="142" spans="1:17" s="5" customFormat="1" hidden="1" x14ac:dyDescent="0.2">
      <c r="A142" s="33"/>
      <c r="B142" s="33"/>
      <c r="C142" s="33"/>
      <c r="D142" s="33"/>
      <c r="E142" s="33"/>
      <c r="F142" s="33"/>
      <c r="G142" s="33"/>
      <c r="H142" s="33"/>
      <c r="I142" s="33"/>
      <c r="J142" s="33"/>
      <c r="K142" s="33"/>
      <c r="L142" s="33"/>
      <c r="M142" s="33"/>
      <c r="N142" s="33"/>
      <c r="O142" s="33"/>
      <c r="P142" s="33"/>
      <c r="Q142" s="33"/>
    </row>
    <row r="143" spans="1:17" s="5" customFormat="1" hidden="1" x14ac:dyDescent="0.2">
      <c r="A143" s="33"/>
      <c r="B143" s="33"/>
      <c r="C143" s="33"/>
      <c r="D143" s="33"/>
      <c r="E143" s="33"/>
      <c r="F143" s="33"/>
      <c r="G143" s="33"/>
      <c r="H143" s="33"/>
      <c r="I143" s="33"/>
      <c r="J143" s="33"/>
      <c r="K143" s="33"/>
      <c r="L143" s="33"/>
      <c r="M143" s="33"/>
      <c r="N143" s="33"/>
      <c r="O143" s="33"/>
      <c r="P143" s="33"/>
      <c r="Q143" s="33"/>
    </row>
    <row r="144" spans="1:17" s="5" customFormat="1" hidden="1" x14ac:dyDescent="0.2">
      <c r="A144" s="33"/>
      <c r="B144" s="33"/>
      <c r="C144" s="33"/>
      <c r="D144" s="33"/>
      <c r="E144" s="33"/>
      <c r="F144" s="33"/>
      <c r="G144" s="33"/>
      <c r="H144" s="33"/>
      <c r="I144" s="33"/>
      <c r="J144" s="33"/>
      <c r="K144" s="33"/>
      <c r="L144" s="33"/>
      <c r="M144" s="33"/>
      <c r="N144" s="33"/>
      <c r="O144" s="33"/>
      <c r="P144" s="33"/>
      <c r="Q144" s="33"/>
    </row>
    <row r="145" spans="1:17" s="5" customFormat="1" hidden="1" x14ac:dyDescent="0.2">
      <c r="A145" s="33"/>
      <c r="B145" s="33"/>
      <c r="C145" s="33"/>
      <c r="D145" s="33"/>
      <c r="E145" s="33"/>
      <c r="F145" s="33"/>
      <c r="G145" s="33"/>
      <c r="H145" s="33"/>
      <c r="I145" s="33"/>
      <c r="J145" s="33"/>
      <c r="K145" s="33"/>
      <c r="L145" s="33"/>
      <c r="M145" s="33"/>
      <c r="N145" s="33"/>
      <c r="O145" s="33"/>
      <c r="P145" s="33"/>
      <c r="Q145" s="33"/>
    </row>
    <row r="146" spans="1:17" s="5" customFormat="1" hidden="1" x14ac:dyDescent="0.2">
      <c r="A146" s="33"/>
      <c r="B146" s="33"/>
      <c r="C146" s="33"/>
      <c r="D146" s="33"/>
      <c r="E146" s="33"/>
      <c r="F146" s="33"/>
      <c r="G146" s="33"/>
      <c r="H146" s="33"/>
      <c r="I146" s="33"/>
      <c r="J146" s="33"/>
      <c r="K146" s="33"/>
      <c r="L146" s="33"/>
      <c r="M146" s="33"/>
      <c r="N146" s="33"/>
      <c r="O146" s="33"/>
      <c r="P146" s="33"/>
      <c r="Q146" s="33"/>
    </row>
    <row r="147" spans="1:17" s="5" customFormat="1" hidden="1" x14ac:dyDescent="0.2">
      <c r="A147" s="33"/>
      <c r="B147" s="33"/>
      <c r="C147" s="33"/>
      <c r="D147" s="33"/>
      <c r="E147" s="33"/>
      <c r="F147" s="33"/>
      <c r="G147" s="33"/>
      <c r="H147" s="33"/>
      <c r="I147" s="33"/>
      <c r="J147" s="33"/>
      <c r="K147" s="33"/>
      <c r="L147" s="33"/>
      <c r="M147" s="33"/>
      <c r="N147" s="33"/>
      <c r="O147" s="33"/>
      <c r="P147" s="33"/>
      <c r="Q147" s="33"/>
    </row>
    <row r="148" spans="1:17" s="5" customFormat="1" hidden="1" x14ac:dyDescent="0.2">
      <c r="A148" s="33"/>
      <c r="B148" s="33"/>
      <c r="C148" s="33"/>
      <c r="D148" s="33"/>
      <c r="E148" s="33"/>
      <c r="F148" s="33"/>
      <c r="G148" s="33"/>
      <c r="H148" s="33"/>
      <c r="I148" s="33"/>
      <c r="J148" s="33"/>
      <c r="K148" s="33"/>
      <c r="L148" s="33"/>
      <c r="M148" s="33"/>
      <c r="N148" s="33"/>
      <c r="O148" s="33"/>
      <c r="P148" s="33"/>
      <c r="Q148" s="33"/>
    </row>
    <row r="149" spans="1:17" s="5" customFormat="1" hidden="1" x14ac:dyDescent="0.2">
      <c r="A149" s="33"/>
      <c r="B149" s="33"/>
      <c r="C149" s="33"/>
      <c r="D149" s="33"/>
      <c r="E149" s="33"/>
      <c r="F149" s="33"/>
      <c r="G149" s="33"/>
      <c r="H149" s="33"/>
      <c r="I149" s="33"/>
      <c r="J149" s="33"/>
      <c r="K149" s="33"/>
      <c r="L149" s="33"/>
      <c r="M149" s="33"/>
      <c r="N149" s="33"/>
      <c r="O149" s="33"/>
      <c r="P149" s="33"/>
      <c r="Q149" s="33"/>
    </row>
    <row r="150" spans="1:17" s="5" customFormat="1" hidden="1" x14ac:dyDescent="0.2">
      <c r="A150" s="33"/>
      <c r="B150" s="33"/>
      <c r="C150" s="33"/>
      <c r="D150" s="33"/>
      <c r="E150" s="33"/>
      <c r="F150" s="33"/>
      <c r="G150" s="33"/>
      <c r="H150" s="33"/>
      <c r="I150" s="33"/>
      <c r="J150" s="33"/>
      <c r="K150" s="33"/>
      <c r="L150" s="33"/>
      <c r="M150" s="33"/>
      <c r="N150" s="33"/>
      <c r="O150" s="33"/>
      <c r="P150" s="33"/>
      <c r="Q150" s="33"/>
    </row>
    <row r="151" spans="1:17" s="5" customFormat="1" hidden="1" x14ac:dyDescent="0.2">
      <c r="A151" s="33"/>
      <c r="B151" s="33"/>
      <c r="C151" s="33"/>
      <c r="D151" s="33"/>
      <c r="E151" s="33"/>
      <c r="F151" s="33"/>
      <c r="G151" s="33"/>
      <c r="H151" s="33"/>
      <c r="I151" s="33"/>
      <c r="J151" s="33"/>
      <c r="K151" s="33"/>
      <c r="L151" s="33"/>
      <c r="M151" s="33"/>
      <c r="N151" s="33"/>
      <c r="O151" s="33"/>
      <c r="P151" s="33"/>
      <c r="Q151" s="33"/>
    </row>
    <row r="152" spans="1:17" s="5" customFormat="1" hidden="1" x14ac:dyDescent="0.2">
      <c r="A152" s="33"/>
      <c r="B152" s="33"/>
      <c r="C152" s="33"/>
      <c r="D152" s="33"/>
      <c r="E152" s="33"/>
      <c r="F152" s="33"/>
      <c r="G152" s="33"/>
      <c r="H152" s="33"/>
      <c r="I152" s="33"/>
      <c r="J152" s="33"/>
      <c r="K152" s="33"/>
      <c r="L152" s="33"/>
      <c r="M152" s="33"/>
      <c r="N152" s="33"/>
      <c r="O152" s="33"/>
      <c r="P152" s="33"/>
      <c r="Q152" s="33"/>
    </row>
    <row r="153" spans="1:17" s="5" customFormat="1" hidden="1" x14ac:dyDescent="0.2">
      <c r="A153" s="33"/>
      <c r="B153" s="33"/>
      <c r="C153" s="33"/>
      <c r="D153" s="33"/>
      <c r="E153" s="33"/>
      <c r="F153" s="33"/>
      <c r="G153" s="33"/>
      <c r="H153" s="33"/>
      <c r="I153" s="33"/>
      <c r="J153" s="33"/>
      <c r="K153" s="33"/>
      <c r="L153" s="33"/>
      <c r="M153" s="33"/>
      <c r="N153" s="33"/>
      <c r="O153" s="33"/>
      <c r="P153" s="33"/>
      <c r="Q153" s="33"/>
    </row>
    <row r="154" spans="1:17" s="5" customFormat="1" hidden="1" x14ac:dyDescent="0.2">
      <c r="A154" s="33"/>
      <c r="B154" s="33"/>
      <c r="C154" s="33"/>
      <c r="D154" s="33"/>
      <c r="E154" s="33"/>
      <c r="F154" s="33"/>
      <c r="G154" s="33"/>
      <c r="H154" s="33"/>
      <c r="I154" s="33"/>
      <c r="J154" s="33"/>
      <c r="K154" s="33"/>
      <c r="L154" s="33"/>
      <c r="M154" s="33"/>
      <c r="N154" s="33"/>
      <c r="O154" s="33"/>
      <c r="P154" s="33"/>
      <c r="Q154" s="33"/>
    </row>
    <row r="155" spans="1:17" s="5" customFormat="1" hidden="1" x14ac:dyDescent="0.2">
      <c r="A155" s="33"/>
      <c r="B155" s="33"/>
      <c r="C155" s="33"/>
      <c r="D155" s="33"/>
      <c r="E155" s="33"/>
      <c r="F155" s="33"/>
      <c r="G155" s="33"/>
      <c r="H155" s="33"/>
      <c r="I155" s="33"/>
      <c r="J155" s="33"/>
      <c r="K155" s="33"/>
      <c r="L155" s="33"/>
      <c r="M155" s="33"/>
      <c r="N155" s="33"/>
      <c r="O155" s="33"/>
      <c r="P155" s="33"/>
      <c r="Q155" s="33"/>
    </row>
    <row r="156" spans="1:17" s="5" customFormat="1" hidden="1" x14ac:dyDescent="0.2">
      <c r="A156" s="33"/>
      <c r="B156" s="33"/>
      <c r="C156" s="33"/>
      <c r="D156" s="33"/>
      <c r="E156" s="33"/>
      <c r="F156" s="33"/>
      <c r="G156" s="33"/>
      <c r="H156" s="33"/>
      <c r="I156" s="33"/>
      <c r="J156" s="33"/>
      <c r="K156" s="33"/>
      <c r="L156" s="33"/>
      <c r="M156" s="33"/>
      <c r="N156" s="33"/>
      <c r="O156" s="33"/>
      <c r="P156" s="33"/>
      <c r="Q156" s="33"/>
    </row>
    <row r="157" spans="1:17" s="5" customFormat="1" hidden="1" x14ac:dyDescent="0.2">
      <c r="A157" s="33"/>
      <c r="B157" s="33"/>
      <c r="C157" s="33"/>
      <c r="D157" s="33"/>
      <c r="E157" s="33"/>
      <c r="F157" s="33"/>
      <c r="G157" s="33"/>
      <c r="H157" s="33"/>
      <c r="I157" s="33"/>
      <c r="J157" s="33"/>
      <c r="K157" s="33"/>
      <c r="L157" s="33"/>
      <c r="M157" s="33"/>
      <c r="N157" s="33"/>
      <c r="O157" s="33"/>
      <c r="P157" s="33"/>
      <c r="Q157" s="33"/>
    </row>
    <row r="158" spans="1:17" s="5" customFormat="1" hidden="1" x14ac:dyDescent="0.2">
      <c r="A158" s="33"/>
      <c r="B158" s="33"/>
      <c r="C158" s="33"/>
      <c r="D158" s="33"/>
      <c r="E158" s="33"/>
      <c r="F158" s="33"/>
      <c r="G158" s="33"/>
      <c r="H158" s="33"/>
      <c r="I158" s="33"/>
      <c r="J158" s="33"/>
      <c r="K158" s="33"/>
      <c r="L158" s="33"/>
      <c r="M158" s="33"/>
      <c r="N158" s="33"/>
      <c r="O158" s="33"/>
      <c r="P158" s="33"/>
      <c r="Q158" s="33"/>
    </row>
    <row r="159" spans="1:17" s="5" customFormat="1" hidden="1" x14ac:dyDescent="0.2">
      <c r="A159" s="33"/>
      <c r="B159" s="33"/>
      <c r="C159" s="33"/>
      <c r="D159" s="33"/>
      <c r="E159" s="33"/>
      <c r="F159" s="33"/>
      <c r="G159" s="33"/>
      <c r="H159" s="33"/>
      <c r="I159" s="33"/>
      <c r="J159" s="33"/>
      <c r="K159" s="33"/>
      <c r="L159" s="33"/>
      <c r="M159" s="33"/>
      <c r="N159" s="33"/>
      <c r="O159" s="33"/>
      <c r="P159" s="33"/>
      <c r="Q159" s="33"/>
    </row>
    <row r="160" spans="1:17" s="5" customFormat="1" hidden="1" x14ac:dyDescent="0.2">
      <c r="A160" s="33"/>
      <c r="B160" s="33"/>
      <c r="C160" s="33"/>
      <c r="D160" s="33"/>
      <c r="E160" s="33"/>
      <c r="F160" s="33"/>
      <c r="G160" s="33"/>
      <c r="H160" s="33"/>
      <c r="I160" s="33"/>
      <c r="J160" s="33"/>
      <c r="K160" s="33"/>
      <c r="L160" s="33"/>
      <c r="M160" s="33"/>
      <c r="N160" s="33"/>
      <c r="O160" s="33"/>
      <c r="P160" s="33"/>
      <c r="Q160" s="33"/>
    </row>
    <row r="161" spans="1:17" s="5" customFormat="1" hidden="1" x14ac:dyDescent="0.2">
      <c r="A161" s="33"/>
      <c r="B161" s="33"/>
      <c r="C161" s="33"/>
      <c r="D161" s="33"/>
      <c r="E161" s="33"/>
      <c r="F161" s="33"/>
      <c r="G161" s="33"/>
      <c r="H161" s="33"/>
      <c r="I161" s="33"/>
      <c r="J161" s="33"/>
      <c r="K161" s="33"/>
      <c r="L161" s="33"/>
      <c r="M161" s="33"/>
      <c r="N161" s="33"/>
      <c r="O161" s="33"/>
      <c r="P161" s="33"/>
      <c r="Q161" s="33"/>
    </row>
    <row r="162" spans="1:17" s="5" customFormat="1" hidden="1" x14ac:dyDescent="0.2">
      <c r="A162" s="33"/>
      <c r="B162" s="33"/>
      <c r="C162" s="33"/>
      <c r="D162" s="33"/>
      <c r="E162" s="33"/>
      <c r="F162" s="33"/>
      <c r="G162" s="33"/>
      <c r="H162" s="33"/>
      <c r="I162" s="33"/>
      <c r="J162" s="33"/>
      <c r="K162" s="33"/>
      <c r="L162" s="33"/>
      <c r="M162" s="33"/>
      <c r="N162" s="33"/>
      <c r="O162" s="33"/>
      <c r="P162" s="33"/>
      <c r="Q162" s="33"/>
    </row>
    <row r="163" spans="1:17" s="5" customFormat="1" hidden="1" x14ac:dyDescent="0.2">
      <c r="A163" s="33"/>
      <c r="B163" s="33"/>
      <c r="C163" s="33"/>
      <c r="D163" s="33"/>
      <c r="E163" s="33"/>
      <c r="F163" s="33"/>
      <c r="G163" s="33"/>
      <c r="H163" s="33"/>
      <c r="I163" s="33"/>
      <c r="J163" s="33"/>
      <c r="K163" s="33"/>
      <c r="L163" s="33"/>
      <c r="M163" s="33"/>
      <c r="N163" s="33"/>
      <c r="O163" s="33"/>
      <c r="P163" s="33"/>
      <c r="Q163" s="33"/>
    </row>
    <row r="164" spans="1:17" s="5" customFormat="1" hidden="1" x14ac:dyDescent="0.2">
      <c r="A164" s="33"/>
      <c r="B164" s="33"/>
      <c r="C164" s="33"/>
      <c r="D164" s="33"/>
      <c r="E164" s="33"/>
      <c r="F164" s="33"/>
      <c r="G164" s="33"/>
      <c r="H164" s="33"/>
      <c r="I164" s="33"/>
      <c r="J164" s="33"/>
      <c r="K164" s="33"/>
      <c r="L164" s="33"/>
      <c r="M164" s="33"/>
      <c r="N164" s="33"/>
      <c r="O164" s="33"/>
      <c r="P164" s="33"/>
      <c r="Q164" s="33"/>
    </row>
    <row r="165" spans="1:17" s="5" customFormat="1" hidden="1" x14ac:dyDescent="0.2">
      <c r="A165" s="33"/>
      <c r="B165" s="33"/>
      <c r="C165" s="33"/>
      <c r="D165" s="33"/>
      <c r="E165" s="33"/>
      <c r="F165" s="33"/>
      <c r="G165" s="33"/>
      <c r="H165" s="33"/>
      <c r="I165" s="33"/>
      <c r="J165" s="33"/>
      <c r="K165" s="33"/>
      <c r="L165" s="33"/>
      <c r="M165" s="33"/>
      <c r="N165" s="33"/>
      <c r="O165" s="33"/>
      <c r="P165" s="33"/>
      <c r="Q165" s="33"/>
    </row>
    <row r="166" spans="1:17" s="5" customFormat="1" hidden="1" x14ac:dyDescent="0.2">
      <c r="A166" s="33"/>
      <c r="B166" s="33"/>
      <c r="C166" s="33"/>
      <c r="D166" s="33"/>
      <c r="E166" s="33"/>
      <c r="F166" s="33"/>
      <c r="G166" s="33"/>
      <c r="H166" s="33"/>
      <c r="I166" s="33"/>
      <c r="J166" s="33"/>
      <c r="K166" s="33"/>
      <c r="L166" s="33"/>
      <c r="M166" s="33"/>
      <c r="N166" s="33"/>
      <c r="O166" s="33"/>
      <c r="P166" s="33"/>
      <c r="Q166" s="33"/>
    </row>
    <row r="167" spans="1:17" s="5" customFormat="1" hidden="1" x14ac:dyDescent="0.2">
      <c r="A167" s="33"/>
      <c r="B167" s="33"/>
      <c r="C167" s="33"/>
      <c r="D167" s="33"/>
      <c r="E167" s="33"/>
      <c r="F167" s="33"/>
      <c r="G167" s="33"/>
      <c r="H167" s="33"/>
      <c r="I167" s="33"/>
      <c r="J167" s="33"/>
      <c r="K167" s="33"/>
      <c r="L167" s="33"/>
      <c r="M167" s="33"/>
      <c r="N167" s="33"/>
      <c r="O167" s="33"/>
      <c r="P167" s="33"/>
      <c r="Q167" s="33"/>
    </row>
    <row r="168" spans="1:17" s="5" customFormat="1" hidden="1" x14ac:dyDescent="0.2">
      <c r="A168" s="33"/>
      <c r="B168" s="33"/>
      <c r="C168" s="33"/>
      <c r="D168" s="33"/>
      <c r="E168" s="33"/>
      <c r="F168" s="33"/>
      <c r="G168" s="33"/>
      <c r="H168" s="33"/>
      <c r="I168" s="33"/>
      <c r="J168" s="33"/>
      <c r="K168" s="33"/>
      <c r="L168" s="33"/>
      <c r="M168" s="33"/>
      <c r="N168" s="33"/>
      <c r="O168" s="33"/>
      <c r="P168" s="33"/>
      <c r="Q168" s="33"/>
    </row>
    <row r="169" spans="1:17" s="5" customFormat="1" hidden="1" x14ac:dyDescent="0.2">
      <c r="A169" s="33"/>
      <c r="B169" s="33"/>
      <c r="C169" s="33"/>
      <c r="D169" s="33"/>
      <c r="E169" s="33"/>
      <c r="F169" s="33"/>
      <c r="G169" s="33"/>
      <c r="H169" s="33"/>
      <c r="I169" s="33"/>
      <c r="J169" s="33"/>
      <c r="K169" s="33"/>
      <c r="L169" s="33"/>
      <c r="M169" s="33"/>
      <c r="N169" s="33"/>
      <c r="O169" s="33"/>
      <c r="P169" s="33"/>
      <c r="Q169" s="33"/>
    </row>
    <row r="170" spans="1:17" s="5" customFormat="1" hidden="1" x14ac:dyDescent="0.2">
      <c r="A170" s="33"/>
      <c r="B170" s="33"/>
      <c r="C170" s="33"/>
      <c r="D170" s="33"/>
      <c r="E170" s="33"/>
      <c r="F170" s="33"/>
      <c r="G170" s="33"/>
      <c r="H170" s="33"/>
      <c r="I170" s="33"/>
      <c r="J170" s="33"/>
      <c r="K170" s="33"/>
      <c r="L170" s="33"/>
      <c r="M170" s="33"/>
      <c r="N170" s="33"/>
      <c r="O170" s="33"/>
      <c r="P170" s="33"/>
      <c r="Q170" s="33"/>
    </row>
    <row r="171" spans="1:17" s="5" customFormat="1" hidden="1" x14ac:dyDescent="0.2">
      <c r="A171" s="33"/>
      <c r="B171" s="33"/>
      <c r="C171" s="33"/>
      <c r="D171" s="33"/>
      <c r="E171" s="33"/>
      <c r="F171" s="33"/>
      <c r="G171" s="33"/>
      <c r="H171" s="33"/>
      <c r="I171" s="33"/>
      <c r="J171" s="33"/>
      <c r="K171" s="33"/>
      <c r="L171" s="33"/>
      <c r="M171" s="33"/>
      <c r="N171" s="33"/>
      <c r="O171" s="33"/>
      <c r="P171" s="33"/>
      <c r="Q171" s="33"/>
    </row>
    <row r="172" spans="1:17" s="5" customFormat="1" hidden="1" x14ac:dyDescent="0.2">
      <c r="A172" s="33"/>
      <c r="B172" s="33"/>
      <c r="C172" s="33"/>
      <c r="D172" s="33"/>
      <c r="E172" s="33"/>
      <c r="F172" s="33"/>
      <c r="G172" s="33"/>
      <c r="H172" s="33"/>
      <c r="I172" s="33"/>
      <c r="J172" s="33"/>
      <c r="K172" s="33"/>
      <c r="L172" s="33"/>
      <c r="M172" s="33"/>
      <c r="N172" s="33"/>
      <c r="O172" s="33"/>
      <c r="P172" s="33"/>
      <c r="Q172" s="33"/>
    </row>
    <row r="173" spans="1:17" s="5" customFormat="1" hidden="1" x14ac:dyDescent="0.2">
      <c r="A173" s="33"/>
      <c r="B173" s="33"/>
      <c r="C173" s="33"/>
      <c r="D173" s="33"/>
      <c r="E173" s="33"/>
      <c r="F173" s="33"/>
      <c r="G173" s="33"/>
      <c r="H173" s="33"/>
      <c r="I173" s="33"/>
      <c r="J173" s="33"/>
      <c r="K173" s="33"/>
      <c r="L173" s="33"/>
      <c r="M173" s="33"/>
      <c r="N173" s="33"/>
      <c r="O173" s="33"/>
      <c r="P173" s="33"/>
      <c r="Q173" s="33"/>
    </row>
    <row r="174" spans="1:17" s="5" customFormat="1" hidden="1" x14ac:dyDescent="0.2">
      <c r="A174" s="33"/>
      <c r="B174" s="33"/>
      <c r="C174" s="33"/>
      <c r="D174" s="33"/>
      <c r="E174" s="33"/>
      <c r="F174" s="33"/>
      <c r="G174" s="33"/>
      <c r="H174" s="33"/>
      <c r="I174" s="33"/>
      <c r="J174" s="33"/>
      <c r="K174" s="33"/>
      <c r="L174" s="33"/>
      <c r="M174" s="33"/>
      <c r="N174" s="33"/>
      <c r="O174" s="33"/>
      <c r="P174" s="33"/>
      <c r="Q174" s="33"/>
    </row>
    <row r="175" spans="1:17" s="5" customFormat="1" hidden="1" x14ac:dyDescent="0.2">
      <c r="A175" s="33"/>
      <c r="B175" s="33"/>
      <c r="C175" s="33"/>
      <c r="D175" s="33"/>
      <c r="E175" s="33"/>
      <c r="F175" s="33"/>
      <c r="G175" s="33"/>
      <c r="H175" s="33"/>
      <c r="I175" s="33"/>
      <c r="J175" s="33"/>
      <c r="K175" s="33"/>
      <c r="L175" s="33"/>
      <c r="M175" s="33"/>
      <c r="N175" s="33"/>
      <c r="O175" s="33"/>
      <c r="P175" s="33"/>
      <c r="Q175" s="33"/>
    </row>
    <row r="176" spans="1:17" s="5" customFormat="1" hidden="1" x14ac:dyDescent="0.2">
      <c r="A176" s="33"/>
      <c r="B176" s="33"/>
      <c r="C176" s="33"/>
      <c r="D176" s="33"/>
      <c r="E176" s="33"/>
      <c r="F176" s="33"/>
      <c r="G176" s="33"/>
      <c r="H176" s="33"/>
      <c r="I176" s="33"/>
      <c r="J176" s="33"/>
      <c r="K176" s="33"/>
      <c r="L176" s="33"/>
      <c r="M176" s="33"/>
      <c r="N176" s="33"/>
      <c r="O176" s="33"/>
      <c r="P176" s="33"/>
      <c r="Q176" s="33"/>
    </row>
    <row r="177" spans="1:17" s="5" customFormat="1" hidden="1" x14ac:dyDescent="0.2">
      <c r="A177" s="33"/>
      <c r="B177" s="33"/>
      <c r="C177" s="33"/>
      <c r="D177" s="33"/>
      <c r="E177" s="33"/>
      <c r="F177" s="33"/>
      <c r="G177" s="33"/>
      <c r="H177" s="33"/>
      <c r="I177" s="33"/>
      <c r="J177" s="33"/>
      <c r="K177" s="33"/>
      <c r="L177" s="33"/>
      <c r="M177" s="33"/>
      <c r="N177" s="33"/>
      <c r="O177" s="33"/>
      <c r="P177" s="33"/>
      <c r="Q177" s="33"/>
    </row>
    <row r="178" spans="1:17" s="5" customFormat="1" hidden="1" x14ac:dyDescent="0.2">
      <c r="A178" s="33"/>
      <c r="B178" s="33"/>
      <c r="C178" s="33"/>
      <c r="D178" s="33"/>
      <c r="E178" s="33"/>
      <c r="F178" s="33"/>
      <c r="G178" s="33"/>
      <c r="H178" s="33"/>
      <c r="I178" s="33"/>
      <c r="J178" s="33"/>
      <c r="K178" s="33"/>
      <c r="L178" s="33"/>
      <c r="M178" s="33"/>
      <c r="N178" s="33"/>
      <c r="O178" s="33"/>
      <c r="P178" s="33"/>
      <c r="Q178" s="33"/>
    </row>
    <row r="179" spans="1:17" s="5" customFormat="1" hidden="1" x14ac:dyDescent="0.2">
      <c r="A179" s="33"/>
      <c r="B179" s="33"/>
      <c r="C179" s="33"/>
      <c r="D179" s="33"/>
      <c r="E179" s="33"/>
      <c r="F179" s="33"/>
      <c r="G179" s="33"/>
      <c r="H179" s="33"/>
      <c r="I179" s="33"/>
      <c r="J179" s="33"/>
      <c r="K179" s="33"/>
      <c r="L179" s="33"/>
      <c r="M179" s="33"/>
      <c r="N179" s="33"/>
      <c r="O179" s="33"/>
      <c r="P179" s="33"/>
      <c r="Q179" s="33"/>
    </row>
    <row r="180" spans="1:17" s="5" customFormat="1" hidden="1" x14ac:dyDescent="0.2">
      <c r="A180" s="33"/>
      <c r="B180" s="33"/>
      <c r="C180" s="33"/>
      <c r="D180" s="33"/>
      <c r="E180" s="33"/>
      <c r="F180" s="33"/>
      <c r="G180" s="33"/>
      <c r="H180" s="33"/>
      <c r="I180" s="33"/>
      <c r="J180" s="33"/>
      <c r="K180" s="33"/>
      <c r="L180" s="33"/>
      <c r="M180" s="33"/>
      <c r="N180" s="33"/>
      <c r="O180" s="33"/>
      <c r="P180" s="33"/>
      <c r="Q180" s="33"/>
    </row>
    <row r="181" spans="1:17" s="5" customFormat="1" hidden="1" x14ac:dyDescent="0.2">
      <c r="A181" s="33"/>
      <c r="B181" s="33"/>
      <c r="C181" s="33"/>
      <c r="D181" s="33"/>
      <c r="E181" s="33"/>
      <c r="F181" s="33"/>
      <c r="G181" s="33"/>
      <c r="H181" s="33"/>
      <c r="I181" s="33"/>
      <c r="J181" s="33"/>
      <c r="K181" s="33"/>
      <c r="L181" s="33"/>
      <c r="M181" s="33"/>
      <c r="N181" s="33"/>
      <c r="O181" s="33"/>
      <c r="P181" s="33"/>
      <c r="Q181" s="33"/>
    </row>
    <row r="182" spans="1:17" s="5" customFormat="1" hidden="1" x14ac:dyDescent="0.2">
      <c r="A182" s="33"/>
      <c r="B182" s="33"/>
      <c r="C182" s="33"/>
      <c r="D182" s="33"/>
      <c r="E182" s="33"/>
      <c r="F182" s="33"/>
      <c r="G182" s="33"/>
      <c r="H182" s="33"/>
      <c r="I182" s="33"/>
      <c r="J182" s="33"/>
      <c r="K182" s="33"/>
      <c r="L182" s="33"/>
      <c r="M182" s="33"/>
      <c r="N182" s="33"/>
      <c r="O182" s="33"/>
      <c r="P182" s="33"/>
      <c r="Q182" s="33"/>
    </row>
    <row r="183" spans="1:17" s="5" customFormat="1" hidden="1" x14ac:dyDescent="0.2">
      <c r="A183" s="33"/>
      <c r="B183" s="33"/>
      <c r="C183" s="33"/>
      <c r="D183" s="33"/>
      <c r="E183" s="33"/>
      <c r="F183" s="33"/>
      <c r="G183" s="33"/>
      <c r="H183" s="33"/>
      <c r="I183" s="33"/>
      <c r="J183" s="33"/>
      <c r="K183" s="33"/>
      <c r="L183" s="33"/>
      <c r="M183" s="33"/>
      <c r="N183" s="33"/>
      <c r="O183" s="33"/>
      <c r="P183" s="33"/>
      <c r="Q183" s="33"/>
    </row>
    <row r="184" spans="1:17" s="5" customFormat="1" hidden="1" x14ac:dyDescent="0.2">
      <c r="A184" s="33"/>
      <c r="B184" s="33"/>
      <c r="C184" s="33"/>
      <c r="D184" s="33"/>
      <c r="E184" s="33"/>
      <c r="F184" s="33"/>
      <c r="G184" s="33"/>
      <c r="H184" s="33"/>
      <c r="I184" s="33"/>
      <c r="J184" s="33"/>
      <c r="K184" s="33"/>
      <c r="L184" s="33"/>
      <c r="M184" s="33"/>
      <c r="N184" s="33"/>
      <c r="O184" s="33"/>
      <c r="P184" s="33"/>
      <c r="Q184" s="33"/>
    </row>
    <row r="185" spans="1:17" s="5" customFormat="1" hidden="1" x14ac:dyDescent="0.2">
      <c r="A185" s="33"/>
      <c r="B185" s="33"/>
      <c r="C185" s="33"/>
      <c r="D185" s="33"/>
      <c r="E185" s="33"/>
      <c r="F185" s="33"/>
      <c r="G185" s="33"/>
      <c r="H185" s="33"/>
      <c r="I185" s="33"/>
      <c r="J185" s="33"/>
      <c r="K185" s="33"/>
      <c r="L185" s="33"/>
      <c r="M185" s="33"/>
      <c r="N185" s="33"/>
      <c r="O185" s="33"/>
      <c r="P185" s="33"/>
      <c r="Q185" s="33"/>
    </row>
    <row r="186" spans="1:17" s="5" customFormat="1" hidden="1" x14ac:dyDescent="0.2">
      <c r="A186" s="33"/>
      <c r="B186" s="33"/>
      <c r="C186" s="33"/>
      <c r="D186" s="33"/>
      <c r="E186" s="33"/>
      <c r="F186" s="33"/>
      <c r="G186" s="33"/>
      <c r="H186" s="33"/>
      <c r="I186" s="33"/>
      <c r="J186" s="33"/>
      <c r="K186" s="33"/>
      <c r="L186" s="33"/>
      <c r="M186" s="33"/>
      <c r="N186" s="33"/>
      <c r="O186" s="33"/>
      <c r="P186" s="33"/>
      <c r="Q186" s="33"/>
    </row>
    <row r="187" spans="1:17" s="5" customFormat="1" hidden="1" x14ac:dyDescent="0.2">
      <c r="A187" s="33"/>
      <c r="B187" s="33"/>
      <c r="C187" s="33"/>
      <c r="D187" s="33"/>
      <c r="E187" s="33"/>
      <c r="F187" s="33"/>
      <c r="G187" s="33"/>
      <c r="H187" s="33"/>
      <c r="I187" s="33"/>
      <c r="J187" s="33"/>
      <c r="K187" s="33"/>
      <c r="L187" s="33"/>
      <c r="M187" s="33"/>
      <c r="N187" s="33"/>
      <c r="O187" s="33"/>
      <c r="P187" s="33"/>
      <c r="Q187" s="33"/>
    </row>
    <row r="188" spans="1:17" s="5" customFormat="1" hidden="1" x14ac:dyDescent="0.2">
      <c r="A188" s="33"/>
      <c r="B188" s="33"/>
      <c r="C188" s="33"/>
      <c r="D188" s="33"/>
      <c r="E188" s="33"/>
      <c r="F188" s="33"/>
      <c r="G188" s="33"/>
      <c r="H188" s="33"/>
      <c r="I188" s="33"/>
      <c r="J188" s="33"/>
      <c r="K188" s="33"/>
      <c r="L188" s="33"/>
      <c r="M188" s="33"/>
      <c r="N188" s="33"/>
      <c r="O188" s="33"/>
      <c r="P188" s="33"/>
      <c r="Q188" s="33"/>
    </row>
    <row r="189" spans="1:17" s="5" customFormat="1" hidden="1" x14ac:dyDescent="0.2">
      <c r="A189" s="33"/>
      <c r="B189" s="33"/>
      <c r="C189" s="33"/>
      <c r="D189" s="33"/>
      <c r="E189" s="33"/>
      <c r="F189" s="33"/>
      <c r="G189" s="33"/>
      <c r="H189" s="33"/>
      <c r="I189" s="33"/>
      <c r="J189" s="33"/>
      <c r="K189" s="33"/>
      <c r="L189" s="33"/>
      <c r="M189" s="33"/>
      <c r="N189" s="33"/>
      <c r="O189" s="33"/>
      <c r="P189" s="33"/>
      <c r="Q189" s="33"/>
    </row>
    <row r="190" spans="1:17" s="5" customFormat="1" hidden="1" x14ac:dyDescent="0.2">
      <c r="A190" s="33"/>
      <c r="B190" s="33"/>
      <c r="C190" s="33"/>
      <c r="D190" s="33"/>
      <c r="E190" s="33"/>
      <c r="F190" s="33"/>
      <c r="G190" s="33"/>
      <c r="H190" s="33"/>
      <c r="I190" s="33"/>
      <c r="J190" s="33"/>
      <c r="K190" s="33"/>
      <c r="L190" s="33"/>
      <c r="M190" s="33"/>
      <c r="N190" s="33"/>
      <c r="O190" s="33"/>
      <c r="P190" s="33"/>
      <c r="Q190" s="33"/>
    </row>
    <row r="191" spans="1:17" s="5" customFormat="1" hidden="1" x14ac:dyDescent="0.2">
      <c r="A191" s="33"/>
      <c r="B191" s="33"/>
      <c r="C191" s="33"/>
      <c r="D191" s="33"/>
      <c r="E191" s="33"/>
      <c r="F191" s="33"/>
      <c r="G191" s="33"/>
      <c r="H191" s="33"/>
      <c r="I191" s="33"/>
      <c r="J191" s="33"/>
      <c r="K191" s="33"/>
      <c r="L191" s="33"/>
      <c r="M191" s="33"/>
      <c r="N191" s="33"/>
      <c r="O191" s="33"/>
      <c r="P191" s="33"/>
      <c r="Q191" s="33"/>
    </row>
    <row r="192" spans="1:17" s="5" customFormat="1" hidden="1" x14ac:dyDescent="0.2">
      <c r="A192" s="33"/>
      <c r="B192" s="33"/>
      <c r="C192" s="33"/>
      <c r="D192" s="33"/>
      <c r="E192" s="33"/>
      <c r="F192" s="33"/>
      <c r="G192" s="33"/>
      <c r="H192" s="33"/>
      <c r="I192" s="33"/>
      <c r="J192" s="33"/>
      <c r="K192" s="33"/>
      <c r="L192" s="33"/>
      <c r="M192" s="33"/>
      <c r="N192" s="33"/>
      <c r="O192" s="33"/>
      <c r="P192" s="33"/>
      <c r="Q192" s="33"/>
    </row>
    <row r="193" spans="1:17" s="5" customFormat="1" hidden="1" x14ac:dyDescent="0.2">
      <c r="A193" s="33"/>
      <c r="B193" s="33"/>
      <c r="C193" s="33"/>
      <c r="D193" s="33"/>
      <c r="E193" s="33"/>
      <c r="F193" s="33"/>
      <c r="G193" s="33"/>
      <c r="H193" s="33"/>
      <c r="I193" s="33"/>
      <c r="J193" s="33"/>
      <c r="K193" s="33"/>
      <c r="L193" s="33"/>
      <c r="M193" s="33"/>
      <c r="N193" s="33"/>
      <c r="O193" s="33"/>
      <c r="P193" s="33"/>
      <c r="Q193" s="33"/>
    </row>
    <row r="194" spans="1:17" s="5" customFormat="1" hidden="1" x14ac:dyDescent="0.2">
      <c r="A194" s="33"/>
      <c r="B194" s="33"/>
      <c r="C194" s="33"/>
      <c r="D194" s="33"/>
      <c r="E194" s="33"/>
      <c r="F194" s="33"/>
      <c r="G194" s="33"/>
      <c r="H194" s="33"/>
      <c r="I194" s="33"/>
      <c r="J194" s="33"/>
      <c r="K194" s="33"/>
      <c r="L194" s="33"/>
      <c r="M194" s="33"/>
      <c r="N194" s="33"/>
      <c r="O194" s="33"/>
      <c r="P194" s="33"/>
      <c r="Q194" s="33"/>
    </row>
    <row r="195" spans="1:17" s="5" customFormat="1" hidden="1" x14ac:dyDescent="0.2">
      <c r="A195" s="33"/>
      <c r="B195" s="33"/>
      <c r="C195" s="33"/>
      <c r="D195" s="33"/>
      <c r="E195" s="33"/>
      <c r="F195" s="33"/>
      <c r="G195" s="33"/>
      <c r="H195" s="33"/>
      <c r="I195" s="33"/>
      <c r="J195" s="33"/>
      <c r="K195" s="33"/>
      <c r="L195" s="33"/>
      <c r="M195" s="33"/>
      <c r="N195" s="33"/>
      <c r="O195" s="33"/>
      <c r="P195" s="33"/>
      <c r="Q195" s="33"/>
    </row>
    <row r="196" spans="1:17" s="5" customFormat="1" hidden="1" x14ac:dyDescent="0.2">
      <c r="A196" s="33"/>
      <c r="B196" s="33"/>
      <c r="C196" s="33"/>
      <c r="D196" s="33"/>
      <c r="E196" s="33"/>
      <c r="F196" s="33"/>
      <c r="G196" s="33"/>
      <c r="H196" s="33"/>
      <c r="I196" s="33"/>
      <c r="J196" s="33"/>
      <c r="K196" s="33"/>
      <c r="L196" s="33"/>
      <c r="M196" s="33"/>
      <c r="N196" s="33"/>
      <c r="O196" s="33"/>
      <c r="P196" s="33"/>
      <c r="Q196" s="33"/>
    </row>
    <row r="197" spans="1:17" s="5" customFormat="1" hidden="1" x14ac:dyDescent="0.2">
      <c r="A197" s="33"/>
      <c r="B197" s="33"/>
      <c r="C197" s="33"/>
      <c r="D197" s="33"/>
      <c r="E197" s="33"/>
      <c r="F197" s="33"/>
      <c r="G197" s="33"/>
      <c r="H197" s="33"/>
      <c r="I197" s="33"/>
      <c r="J197" s="33"/>
      <c r="K197" s="33"/>
      <c r="L197" s="33"/>
      <c r="M197" s="33"/>
      <c r="N197" s="33"/>
      <c r="O197" s="33"/>
      <c r="P197" s="33"/>
      <c r="Q197" s="33"/>
    </row>
    <row r="198" spans="1:17" s="5" customFormat="1" hidden="1" x14ac:dyDescent="0.2">
      <c r="A198" s="33"/>
      <c r="B198" s="33"/>
      <c r="C198" s="33"/>
      <c r="D198" s="33"/>
      <c r="E198" s="33"/>
      <c r="F198" s="33"/>
      <c r="G198" s="33"/>
      <c r="H198" s="33"/>
      <c r="I198" s="33"/>
      <c r="J198" s="33"/>
      <c r="K198" s="33"/>
      <c r="L198" s="33"/>
      <c r="M198" s="33"/>
      <c r="N198" s="33"/>
      <c r="O198" s="33"/>
      <c r="P198" s="33"/>
      <c r="Q198" s="33"/>
    </row>
    <row r="199" spans="1:17" s="5" customFormat="1" hidden="1" x14ac:dyDescent="0.2">
      <c r="A199" s="33"/>
      <c r="B199" s="33"/>
      <c r="C199" s="33"/>
      <c r="D199" s="33"/>
      <c r="E199" s="33"/>
      <c r="F199" s="33"/>
      <c r="G199" s="33"/>
      <c r="H199" s="33"/>
      <c r="I199" s="33"/>
      <c r="J199" s="33"/>
      <c r="K199" s="33"/>
      <c r="L199" s="33"/>
      <c r="M199" s="33"/>
      <c r="N199" s="33"/>
      <c r="O199" s="33"/>
      <c r="P199" s="33"/>
      <c r="Q199" s="33"/>
    </row>
    <row r="200" spans="1:17" s="5" customFormat="1" hidden="1" x14ac:dyDescent="0.2">
      <c r="A200" s="33"/>
      <c r="B200" s="33"/>
      <c r="C200" s="33"/>
      <c r="D200" s="33"/>
      <c r="E200" s="33"/>
      <c r="F200" s="33"/>
      <c r="G200" s="33"/>
      <c r="H200" s="33"/>
      <c r="I200" s="33"/>
      <c r="J200" s="33"/>
      <c r="K200" s="33"/>
      <c r="L200" s="33"/>
      <c r="M200" s="33"/>
      <c r="N200" s="33"/>
      <c r="O200" s="33"/>
      <c r="P200" s="33"/>
      <c r="Q200" s="33"/>
    </row>
    <row r="201" spans="1:17" s="5" customFormat="1" hidden="1" x14ac:dyDescent="0.2">
      <c r="A201" s="33"/>
      <c r="B201" s="33"/>
      <c r="C201" s="33"/>
      <c r="D201" s="33"/>
      <c r="E201" s="33"/>
      <c r="F201" s="33"/>
      <c r="G201" s="33"/>
      <c r="H201" s="33"/>
      <c r="I201" s="33"/>
      <c r="J201" s="33"/>
      <c r="K201" s="33"/>
      <c r="L201" s="33"/>
      <c r="M201" s="33"/>
      <c r="N201" s="33"/>
      <c r="O201" s="33"/>
      <c r="P201" s="33"/>
      <c r="Q201" s="33"/>
    </row>
    <row r="202" spans="1:17" s="5" customFormat="1" hidden="1" x14ac:dyDescent="0.2">
      <c r="A202" s="33"/>
      <c r="B202" s="33"/>
      <c r="C202" s="33"/>
      <c r="D202" s="33"/>
      <c r="E202" s="33"/>
      <c r="F202" s="33"/>
      <c r="G202" s="33"/>
      <c r="H202" s="33"/>
      <c r="I202" s="33"/>
      <c r="J202" s="33"/>
      <c r="K202" s="33"/>
      <c r="L202" s="33"/>
      <c r="M202" s="33"/>
      <c r="N202" s="33"/>
      <c r="O202" s="33"/>
      <c r="P202" s="33"/>
      <c r="Q202" s="33"/>
    </row>
    <row r="203" spans="1:17" s="5" customFormat="1" hidden="1" x14ac:dyDescent="0.2">
      <c r="A203" s="33"/>
      <c r="B203" s="33"/>
      <c r="C203" s="33"/>
      <c r="D203" s="33"/>
      <c r="E203" s="33"/>
      <c r="F203" s="33"/>
      <c r="G203" s="33"/>
      <c r="H203" s="33"/>
      <c r="I203" s="33"/>
      <c r="J203" s="33"/>
      <c r="K203" s="33"/>
      <c r="L203" s="33"/>
      <c r="M203" s="33"/>
      <c r="N203" s="33"/>
      <c r="O203" s="33"/>
      <c r="P203" s="33"/>
      <c r="Q203" s="33"/>
    </row>
    <row r="204" spans="1:17" s="5" customFormat="1" hidden="1" x14ac:dyDescent="0.2">
      <c r="A204" s="33"/>
      <c r="B204" s="33"/>
      <c r="C204" s="33"/>
      <c r="D204" s="33"/>
      <c r="E204" s="33"/>
      <c r="F204" s="33"/>
      <c r="G204" s="33"/>
      <c r="H204" s="33"/>
      <c r="I204" s="33"/>
      <c r="J204" s="33"/>
      <c r="K204" s="33"/>
      <c r="L204" s="33"/>
      <c r="M204" s="33"/>
      <c r="N204" s="33"/>
      <c r="O204" s="33"/>
      <c r="P204" s="33"/>
      <c r="Q204" s="33"/>
    </row>
    <row r="205" spans="1:17" s="5" customFormat="1" hidden="1" x14ac:dyDescent="0.2">
      <c r="A205" s="33"/>
      <c r="B205" s="33"/>
      <c r="C205" s="33"/>
      <c r="D205" s="33"/>
      <c r="E205" s="33"/>
      <c r="F205" s="33"/>
      <c r="G205" s="33"/>
      <c r="H205" s="33"/>
      <c r="I205" s="33"/>
      <c r="J205" s="33"/>
      <c r="K205" s="33"/>
      <c r="L205" s="33"/>
      <c r="M205" s="33"/>
      <c r="N205" s="33"/>
      <c r="O205" s="33"/>
      <c r="P205" s="33"/>
      <c r="Q205" s="33"/>
    </row>
    <row r="206" spans="1:17" s="5" customFormat="1" hidden="1" x14ac:dyDescent="0.2">
      <c r="A206" s="33"/>
      <c r="B206" s="33"/>
      <c r="C206" s="33"/>
      <c r="D206" s="33"/>
      <c r="E206" s="33"/>
      <c r="F206" s="33"/>
      <c r="G206" s="33"/>
      <c r="H206" s="33"/>
      <c r="I206" s="33"/>
      <c r="J206" s="33"/>
      <c r="K206" s="33"/>
      <c r="L206" s="33"/>
      <c r="M206" s="33"/>
      <c r="N206" s="33"/>
      <c r="O206" s="33"/>
      <c r="P206" s="33"/>
      <c r="Q206" s="33"/>
    </row>
    <row r="207" spans="1:17" s="5" customFormat="1" hidden="1" x14ac:dyDescent="0.2">
      <c r="A207" s="33"/>
      <c r="B207" s="33"/>
      <c r="C207" s="33"/>
      <c r="D207" s="33"/>
      <c r="E207" s="33"/>
      <c r="F207" s="33"/>
      <c r="G207" s="33"/>
      <c r="H207" s="33"/>
      <c r="I207" s="33"/>
      <c r="J207" s="33"/>
      <c r="K207" s="33"/>
      <c r="L207" s="33"/>
      <c r="M207" s="33"/>
      <c r="N207" s="33"/>
      <c r="O207" s="33"/>
      <c r="P207" s="33"/>
      <c r="Q207" s="33"/>
    </row>
    <row r="208" spans="1:17" s="5" customFormat="1" hidden="1" x14ac:dyDescent="0.2">
      <c r="A208" s="33"/>
      <c r="B208" s="33"/>
      <c r="C208" s="33"/>
      <c r="D208" s="33"/>
      <c r="E208" s="33"/>
      <c r="F208" s="33"/>
      <c r="G208" s="33"/>
      <c r="H208" s="33"/>
      <c r="I208" s="33"/>
      <c r="J208" s="33"/>
      <c r="K208" s="33"/>
      <c r="L208" s="33"/>
      <c r="M208" s="33"/>
      <c r="N208" s="33"/>
      <c r="O208" s="33"/>
      <c r="P208" s="33"/>
      <c r="Q208" s="33"/>
    </row>
    <row r="209" spans="1:17" s="5" customFormat="1" hidden="1" x14ac:dyDescent="0.2">
      <c r="A209" s="33"/>
      <c r="B209" s="33"/>
      <c r="C209" s="33"/>
      <c r="D209" s="33"/>
      <c r="E209" s="33"/>
      <c r="F209" s="33"/>
      <c r="G209" s="33"/>
      <c r="H209" s="33"/>
      <c r="I209" s="33"/>
      <c r="J209" s="33"/>
      <c r="K209" s="33"/>
      <c r="L209" s="33"/>
      <c r="M209" s="33"/>
      <c r="N209" s="33"/>
      <c r="O209" s="33"/>
      <c r="P209" s="33"/>
      <c r="Q209" s="33"/>
    </row>
    <row r="210" spans="1:17" s="5" customFormat="1" hidden="1" x14ac:dyDescent="0.2">
      <c r="A210" s="33"/>
      <c r="B210" s="33"/>
      <c r="C210" s="33"/>
      <c r="D210" s="33"/>
      <c r="E210" s="33"/>
      <c r="F210" s="33"/>
      <c r="G210" s="33"/>
      <c r="H210" s="33"/>
      <c r="I210" s="33"/>
      <c r="J210" s="33"/>
      <c r="K210" s="33"/>
      <c r="L210" s="33"/>
      <c r="M210" s="33"/>
      <c r="N210" s="33"/>
      <c r="O210" s="33"/>
      <c r="P210" s="33"/>
      <c r="Q210" s="33"/>
    </row>
    <row r="211" spans="1:17" s="5" customFormat="1" hidden="1" x14ac:dyDescent="0.2">
      <c r="A211" s="33"/>
      <c r="B211" s="33"/>
      <c r="C211" s="33"/>
      <c r="D211" s="33"/>
      <c r="E211" s="33"/>
      <c r="F211" s="33"/>
      <c r="G211" s="33"/>
      <c r="H211" s="33"/>
      <c r="I211" s="33"/>
      <c r="J211" s="33"/>
      <c r="K211" s="33"/>
      <c r="L211" s="33"/>
      <c r="M211" s="33"/>
      <c r="N211" s="33"/>
      <c r="O211" s="33"/>
      <c r="P211" s="33"/>
      <c r="Q211" s="33"/>
    </row>
    <row r="212" spans="1:17" s="5" customFormat="1" hidden="1" x14ac:dyDescent="0.2">
      <c r="A212" s="33"/>
      <c r="B212" s="33"/>
      <c r="C212" s="33"/>
      <c r="D212" s="33"/>
      <c r="E212" s="33"/>
      <c r="F212" s="33"/>
      <c r="G212" s="33"/>
      <c r="H212" s="33"/>
      <c r="I212" s="33"/>
      <c r="J212" s="33"/>
      <c r="K212" s="33"/>
      <c r="L212" s="33"/>
      <c r="M212" s="33"/>
      <c r="N212" s="33"/>
      <c r="O212" s="33"/>
      <c r="P212" s="33"/>
      <c r="Q212" s="33"/>
    </row>
    <row r="213" spans="1:17" s="5" customFormat="1" hidden="1" x14ac:dyDescent="0.2">
      <c r="A213" s="33"/>
      <c r="B213" s="33"/>
      <c r="C213" s="33"/>
      <c r="D213" s="33"/>
      <c r="E213" s="33"/>
      <c r="F213" s="33"/>
      <c r="G213" s="33"/>
      <c r="H213" s="33"/>
      <c r="I213" s="33"/>
      <c r="J213" s="33"/>
      <c r="K213" s="33"/>
      <c r="L213" s="33"/>
      <c r="M213" s="33"/>
      <c r="N213" s="33"/>
      <c r="O213" s="33"/>
      <c r="P213" s="33"/>
      <c r="Q213" s="33"/>
    </row>
    <row r="214" spans="1:17" s="5" customFormat="1" hidden="1" x14ac:dyDescent="0.2">
      <c r="A214" s="33"/>
      <c r="B214" s="33"/>
      <c r="C214" s="33"/>
      <c r="D214" s="33"/>
      <c r="E214" s="33"/>
      <c r="F214" s="33"/>
      <c r="G214" s="33"/>
      <c r="H214" s="33"/>
      <c r="I214" s="33"/>
      <c r="J214" s="33"/>
      <c r="K214" s="33"/>
      <c r="L214" s="33"/>
      <c r="M214" s="33"/>
      <c r="N214" s="33"/>
      <c r="O214" s="33"/>
      <c r="P214" s="33"/>
      <c r="Q214" s="33"/>
    </row>
    <row r="215" spans="1:17" s="5" customFormat="1" hidden="1" x14ac:dyDescent="0.2">
      <c r="A215" s="33"/>
      <c r="B215" s="33"/>
      <c r="C215" s="33"/>
      <c r="D215" s="33"/>
      <c r="E215" s="33"/>
      <c r="F215" s="33"/>
      <c r="G215" s="33"/>
      <c r="H215" s="33"/>
      <c r="I215" s="33"/>
      <c r="J215" s="33"/>
      <c r="K215" s="33"/>
      <c r="L215" s="33"/>
      <c r="M215" s="33"/>
      <c r="N215" s="33"/>
      <c r="O215" s="33"/>
      <c r="P215" s="33"/>
      <c r="Q215" s="33"/>
    </row>
    <row r="216" spans="1:17" s="5" customFormat="1" hidden="1" x14ac:dyDescent="0.2">
      <c r="A216" s="33"/>
      <c r="B216" s="33"/>
      <c r="C216" s="33"/>
      <c r="D216" s="33"/>
      <c r="E216" s="33"/>
      <c r="F216" s="33"/>
      <c r="G216" s="33"/>
      <c r="H216" s="33"/>
      <c r="I216" s="33"/>
      <c r="J216" s="33"/>
      <c r="K216" s="33"/>
      <c r="L216" s="33"/>
      <c r="M216" s="33"/>
      <c r="N216" s="33"/>
      <c r="O216" s="33"/>
      <c r="P216" s="33"/>
      <c r="Q216" s="33"/>
    </row>
    <row r="217" spans="1:17" s="5" customFormat="1" hidden="1" x14ac:dyDescent="0.2">
      <c r="A217" s="33"/>
      <c r="B217" s="33"/>
      <c r="C217" s="33"/>
      <c r="D217" s="33"/>
      <c r="E217" s="33"/>
      <c r="F217" s="33"/>
      <c r="G217" s="33"/>
      <c r="H217" s="33"/>
      <c r="I217" s="33"/>
      <c r="J217" s="33"/>
      <c r="K217" s="33"/>
      <c r="L217" s="33"/>
      <c r="M217" s="33"/>
      <c r="N217" s="33"/>
      <c r="O217" s="33"/>
      <c r="P217" s="33"/>
      <c r="Q217" s="33"/>
    </row>
    <row r="218" spans="1:17" s="5" customFormat="1" hidden="1" x14ac:dyDescent="0.2">
      <c r="A218" s="33"/>
      <c r="B218" s="33"/>
      <c r="C218" s="33"/>
      <c r="D218" s="33"/>
      <c r="E218" s="33"/>
      <c r="F218" s="33"/>
      <c r="G218" s="33"/>
      <c r="H218" s="33"/>
      <c r="I218" s="33"/>
      <c r="J218" s="33"/>
      <c r="K218" s="33"/>
      <c r="L218" s="33"/>
      <c r="M218" s="33"/>
      <c r="N218" s="33"/>
      <c r="O218" s="33"/>
      <c r="P218" s="33"/>
      <c r="Q218" s="33"/>
    </row>
    <row r="219" spans="1:17" s="5" customFormat="1" hidden="1" x14ac:dyDescent="0.2">
      <c r="A219" s="33"/>
      <c r="B219" s="33"/>
      <c r="C219" s="33"/>
      <c r="D219" s="33"/>
      <c r="E219" s="33"/>
      <c r="F219" s="33"/>
      <c r="G219" s="33"/>
      <c r="H219" s="33"/>
      <c r="I219" s="33"/>
      <c r="J219" s="33"/>
      <c r="K219" s="33"/>
      <c r="L219" s="33"/>
      <c r="M219" s="33"/>
      <c r="N219" s="33"/>
      <c r="O219" s="33"/>
      <c r="P219" s="33"/>
      <c r="Q219" s="33"/>
    </row>
    <row r="220" spans="1:17" s="5" customFormat="1" hidden="1" x14ac:dyDescent="0.2">
      <c r="A220" s="33"/>
      <c r="B220" s="33"/>
      <c r="C220" s="33"/>
      <c r="D220" s="33"/>
      <c r="E220" s="33"/>
      <c r="F220" s="33"/>
      <c r="G220" s="33"/>
      <c r="H220" s="33"/>
      <c r="I220" s="33"/>
      <c r="J220" s="33"/>
      <c r="K220" s="33"/>
      <c r="L220" s="33"/>
      <c r="M220" s="33"/>
      <c r="N220" s="33"/>
      <c r="O220" s="33"/>
      <c r="P220" s="33"/>
      <c r="Q220" s="33"/>
    </row>
    <row r="221" spans="1:17" s="5" customFormat="1" hidden="1" x14ac:dyDescent="0.2">
      <c r="A221" s="33"/>
      <c r="B221" s="33"/>
      <c r="C221" s="33"/>
      <c r="D221" s="33"/>
      <c r="E221" s="33"/>
      <c r="F221" s="33"/>
      <c r="G221" s="33"/>
      <c r="H221" s="33"/>
      <c r="I221" s="33"/>
      <c r="J221" s="33"/>
      <c r="K221" s="33"/>
      <c r="L221" s="33"/>
      <c r="M221" s="33"/>
      <c r="N221" s="33"/>
      <c r="O221" s="33"/>
      <c r="P221" s="33"/>
      <c r="Q221" s="33"/>
    </row>
    <row r="222" spans="1:17" s="5" customFormat="1" hidden="1" x14ac:dyDescent="0.2">
      <c r="A222" s="33"/>
      <c r="B222" s="33"/>
      <c r="C222" s="33"/>
      <c r="D222" s="33"/>
      <c r="E222" s="33"/>
      <c r="F222" s="33"/>
      <c r="G222" s="33"/>
      <c r="H222" s="33"/>
      <c r="I222" s="33"/>
      <c r="J222" s="33"/>
      <c r="K222" s="33"/>
      <c r="L222" s="33"/>
      <c r="M222" s="33"/>
      <c r="N222" s="33"/>
      <c r="O222" s="33"/>
      <c r="P222" s="33"/>
      <c r="Q222" s="33"/>
    </row>
    <row r="223" spans="1:17" s="5" customFormat="1" hidden="1" x14ac:dyDescent="0.2">
      <c r="A223" s="33"/>
      <c r="B223" s="33"/>
      <c r="C223" s="33"/>
      <c r="D223" s="33"/>
      <c r="E223" s="33"/>
      <c r="F223" s="33"/>
      <c r="G223" s="33"/>
      <c r="H223" s="33"/>
      <c r="I223" s="33"/>
      <c r="J223" s="33"/>
      <c r="K223" s="33"/>
      <c r="L223" s="33"/>
      <c r="M223" s="33"/>
      <c r="N223" s="33"/>
      <c r="O223" s="33"/>
      <c r="P223" s="33"/>
      <c r="Q223" s="33"/>
    </row>
    <row r="224" spans="1:17" s="5" customFormat="1" hidden="1" x14ac:dyDescent="0.2">
      <c r="A224" s="33"/>
      <c r="B224" s="33"/>
      <c r="C224" s="33"/>
      <c r="D224" s="33"/>
      <c r="E224" s="33"/>
      <c r="F224" s="33"/>
      <c r="G224" s="33"/>
      <c r="H224" s="33"/>
      <c r="I224" s="33"/>
      <c r="J224" s="33"/>
      <c r="K224" s="33"/>
      <c r="L224" s="33"/>
      <c r="M224" s="33"/>
      <c r="N224" s="33"/>
      <c r="O224" s="33"/>
      <c r="P224" s="33"/>
      <c r="Q224" s="33"/>
    </row>
    <row r="225" spans="1:17" s="5" customFormat="1" hidden="1" x14ac:dyDescent="0.2">
      <c r="A225" s="33"/>
      <c r="B225" s="33"/>
      <c r="C225" s="33"/>
      <c r="D225" s="33"/>
      <c r="E225" s="33"/>
      <c r="F225" s="33"/>
      <c r="G225" s="33"/>
      <c r="H225" s="33"/>
      <c r="I225" s="33"/>
      <c r="J225" s="33"/>
      <c r="K225" s="33"/>
      <c r="L225" s="33"/>
      <c r="M225" s="33"/>
      <c r="N225" s="33"/>
      <c r="O225" s="33"/>
      <c r="P225" s="33"/>
      <c r="Q225" s="33"/>
    </row>
    <row r="226" spans="1:17" s="5" customFormat="1" hidden="1" x14ac:dyDescent="0.2">
      <c r="A226" s="33"/>
      <c r="B226" s="33"/>
      <c r="C226" s="33"/>
      <c r="D226" s="33"/>
      <c r="E226" s="33"/>
      <c r="F226" s="33"/>
      <c r="G226" s="33"/>
      <c r="H226" s="33"/>
      <c r="I226" s="33"/>
      <c r="J226" s="33"/>
      <c r="K226" s="33"/>
      <c r="L226" s="33"/>
      <c r="M226" s="33"/>
      <c r="N226" s="33"/>
      <c r="O226" s="33"/>
      <c r="P226" s="33"/>
      <c r="Q226" s="33"/>
    </row>
    <row r="227" spans="1:17" s="5" customFormat="1" hidden="1" x14ac:dyDescent="0.2">
      <c r="A227" s="33"/>
      <c r="B227" s="33"/>
      <c r="C227" s="33"/>
      <c r="D227" s="33"/>
      <c r="E227" s="33"/>
      <c r="F227" s="33"/>
      <c r="G227" s="33"/>
      <c r="H227" s="33"/>
      <c r="I227" s="33"/>
      <c r="J227" s="33"/>
      <c r="K227" s="33"/>
      <c r="L227" s="33"/>
      <c r="M227" s="33"/>
      <c r="N227" s="33"/>
      <c r="O227" s="33"/>
      <c r="P227" s="33"/>
      <c r="Q227" s="33"/>
    </row>
    <row r="228" spans="1:17" s="5" customFormat="1" hidden="1" x14ac:dyDescent="0.2">
      <c r="A228" s="33"/>
      <c r="B228" s="33"/>
      <c r="C228" s="33"/>
      <c r="D228" s="33"/>
      <c r="E228" s="33"/>
      <c r="F228" s="33"/>
      <c r="G228" s="33"/>
      <c r="H228" s="33"/>
      <c r="I228" s="33"/>
      <c r="J228" s="33"/>
      <c r="K228" s="33"/>
      <c r="L228" s="33"/>
      <c r="M228" s="33"/>
      <c r="N228" s="33"/>
      <c r="O228" s="33"/>
      <c r="P228" s="33"/>
      <c r="Q228" s="33"/>
    </row>
    <row r="229" spans="1:17" s="5" customFormat="1" hidden="1" x14ac:dyDescent="0.2">
      <c r="A229" s="33"/>
      <c r="B229" s="33"/>
      <c r="C229" s="33"/>
      <c r="D229" s="33"/>
      <c r="E229" s="33"/>
      <c r="F229" s="33"/>
      <c r="G229" s="33"/>
      <c r="H229" s="33"/>
      <c r="I229" s="33"/>
      <c r="J229" s="33"/>
      <c r="K229" s="33"/>
      <c r="L229" s="33"/>
      <c r="M229" s="33"/>
      <c r="N229" s="33"/>
      <c r="O229" s="33"/>
      <c r="P229" s="33"/>
      <c r="Q229" s="33"/>
    </row>
    <row r="230" spans="1:17" s="5" customFormat="1" hidden="1" x14ac:dyDescent="0.2">
      <c r="A230" s="33"/>
      <c r="B230" s="33"/>
      <c r="C230" s="33"/>
      <c r="D230" s="33"/>
      <c r="E230" s="33"/>
      <c r="F230" s="33"/>
      <c r="G230" s="33"/>
      <c r="H230" s="33"/>
      <c r="I230" s="33"/>
      <c r="J230" s="33"/>
      <c r="K230" s="33"/>
      <c r="L230" s="33"/>
      <c r="M230" s="33"/>
      <c r="N230" s="33"/>
      <c r="O230" s="33"/>
      <c r="P230" s="33"/>
      <c r="Q230" s="33"/>
    </row>
    <row r="231" spans="1:17" s="5" customFormat="1" hidden="1" x14ac:dyDescent="0.2">
      <c r="A231" s="33"/>
      <c r="B231" s="33"/>
      <c r="C231" s="33"/>
      <c r="D231" s="33"/>
      <c r="E231" s="33"/>
      <c r="F231" s="33"/>
      <c r="G231" s="33"/>
      <c r="H231" s="33"/>
      <c r="I231" s="33"/>
      <c r="J231" s="33"/>
      <c r="K231" s="33"/>
      <c r="L231" s="33"/>
      <c r="M231" s="33"/>
      <c r="N231" s="33"/>
      <c r="O231" s="33"/>
      <c r="P231" s="33"/>
      <c r="Q231" s="33"/>
    </row>
    <row r="232" spans="1:17" s="5" customFormat="1" hidden="1" x14ac:dyDescent="0.2">
      <c r="A232" s="33"/>
      <c r="B232" s="33"/>
      <c r="C232" s="33"/>
      <c r="D232" s="33"/>
      <c r="E232" s="33"/>
      <c r="F232" s="33"/>
      <c r="G232" s="33"/>
      <c r="H232" s="33"/>
      <c r="I232" s="33"/>
      <c r="J232" s="33"/>
      <c r="K232" s="33"/>
      <c r="L232" s="33"/>
      <c r="M232" s="33"/>
      <c r="N232" s="33"/>
      <c r="O232" s="33"/>
      <c r="P232" s="33"/>
      <c r="Q232" s="33"/>
    </row>
    <row r="233" spans="1:17" s="5" customFormat="1" hidden="1" x14ac:dyDescent="0.2">
      <c r="A233" s="33"/>
      <c r="B233" s="33"/>
      <c r="C233" s="33"/>
      <c r="D233" s="33"/>
      <c r="E233" s="33"/>
      <c r="F233" s="33"/>
      <c r="G233" s="33"/>
      <c r="H233" s="33"/>
      <c r="I233" s="33"/>
      <c r="J233" s="33"/>
      <c r="K233" s="33"/>
      <c r="L233" s="33"/>
      <c r="M233" s="33"/>
      <c r="N233" s="33"/>
      <c r="O233" s="33"/>
      <c r="P233" s="33"/>
      <c r="Q233" s="33"/>
    </row>
    <row r="234" spans="1:17" s="5" customFormat="1" hidden="1" x14ac:dyDescent="0.2">
      <c r="A234" s="33"/>
      <c r="B234" s="33"/>
      <c r="C234" s="33"/>
      <c r="D234" s="33"/>
      <c r="E234" s="33"/>
      <c r="F234" s="33"/>
      <c r="G234" s="33"/>
      <c r="H234" s="33"/>
      <c r="I234" s="33"/>
      <c r="J234" s="33"/>
      <c r="K234" s="33"/>
      <c r="L234" s="33"/>
      <c r="M234" s="33"/>
      <c r="N234" s="33"/>
      <c r="O234" s="33"/>
      <c r="P234" s="33"/>
      <c r="Q234" s="33"/>
    </row>
    <row r="235" spans="1:17" s="5" customFormat="1" hidden="1" x14ac:dyDescent="0.2">
      <c r="A235" s="33"/>
      <c r="B235" s="33"/>
      <c r="C235" s="33"/>
      <c r="D235" s="33"/>
      <c r="E235" s="33"/>
      <c r="F235" s="33"/>
      <c r="G235" s="33"/>
      <c r="H235" s="33"/>
      <c r="I235" s="33"/>
      <c r="J235" s="33"/>
      <c r="K235" s="33"/>
      <c r="L235" s="33"/>
      <c r="M235" s="33"/>
      <c r="N235" s="33"/>
      <c r="O235" s="33"/>
      <c r="P235" s="33"/>
      <c r="Q235" s="33"/>
    </row>
    <row r="236" spans="1:17" s="5" customFormat="1" hidden="1" x14ac:dyDescent="0.2">
      <c r="A236" s="33"/>
      <c r="B236" s="33"/>
      <c r="C236" s="33"/>
      <c r="D236" s="33"/>
      <c r="E236" s="33"/>
      <c r="F236" s="33"/>
      <c r="G236" s="33"/>
      <c r="H236" s="33"/>
      <c r="I236" s="33"/>
      <c r="J236" s="33"/>
      <c r="K236" s="33"/>
      <c r="L236" s="33"/>
      <c r="M236" s="33"/>
      <c r="N236" s="33"/>
      <c r="O236" s="33"/>
      <c r="P236" s="33"/>
      <c r="Q236" s="33"/>
    </row>
    <row r="237" spans="1:17" s="5" customFormat="1" hidden="1" x14ac:dyDescent="0.2">
      <c r="A237" s="33"/>
      <c r="B237" s="33"/>
      <c r="C237" s="33"/>
      <c r="D237" s="33"/>
      <c r="E237" s="33"/>
      <c r="F237" s="33"/>
      <c r="G237" s="33"/>
      <c r="H237" s="33"/>
      <c r="I237" s="33"/>
      <c r="J237" s="33"/>
      <c r="K237" s="33"/>
      <c r="L237" s="33"/>
      <c r="M237" s="33"/>
      <c r="N237" s="33"/>
      <c r="O237" s="33"/>
      <c r="P237" s="33"/>
      <c r="Q237" s="33"/>
    </row>
    <row r="238" spans="1:17" s="5" customFormat="1" hidden="1" x14ac:dyDescent="0.2">
      <c r="A238" s="33"/>
      <c r="B238" s="33"/>
      <c r="C238" s="33"/>
      <c r="D238" s="33"/>
      <c r="E238" s="33"/>
      <c r="F238" s="33"/>
      <c r="G238" s="33"/>
      <c r="H238" s="33"/>
      <c r="I238" s="33"/>
      <c r="J238" s="33"/>
      <c r="K238" s="33"/>
      <c r="L238" s="33"/>
      <c r="M238" s="33"/>
      <c r="N238" s="33"/>
      <c r="O238" s="33"/>
      <c r="P238" s="33"/>
      <c r="Q238" s="33"/>
    </row>
    <row r="239" spans="1:17" s="5" customFormat="1" hidden="1" x14ac:dyDescent="0.2">
      <c r="A239" s="33"/>
      <c r="B239" s="33"/>
      <c r="C239" s="33"/>
      <c r="D239" s="33"/>
      <c r="E239" s="33"/>
      <c r="F239" s="33"/>
      <c r="G239" s="33"/>
      <c r="H239" s="33"/>
      <c r="I239" s="33"/>
      <c r="J239" s="33"/>
      <c r="K239" s="33"/>
      <c r="L239" s="33"/>
      <c r="M239" s="33"/>
      <c r="N239" s="33"/>
      <c r="O239" s="33"/>
      <c r="P239" s="33"/>
      <c r="Q239" s="33"/>
    </row>
    <row r="240" spans="1:17" s="5" customFormat="1" hidden="1" x14ac:dyDescent="0.2">
      <c r="A240" s="33"/>
      <c r="B240" s="33"/>
      <c r="C240" s="33"/>
      <c r="D240" s="33"/>
      <c r="E240" s="33"/>
      <c r="F240" s="33"/>
      <c r="G240" s="33"/>
      <c r="H240" s="33"/>
      <c r="I240" s="33"/>
      <c r="J240" s="33"/>
      <c r="K240" s="33"/>
      <c r="L240" s="33"/>
      <c r="M240" s="33"/>
      <c r="N240" s="33"/>
      <c r="O240" s="33"/>
      <c r="P240" s="33"/>
      <c r="Q240" s="33"/>
    </row>
    <row r="241" spans="1:17" s="5" customFormat="1" hidden="1" x14ac:dyDescent="0.2">
      <c r="A241" s="33"/>
      <c r="B241" s="33"/>
      <c r="C241" s="33"/>
      <c r="D241" s="33"/>
      <c r="E241" s="33"/>
      <c r="F241" s="33"/>
      <c r="G241" s="33"/>
      <c r="H241" s="33"/>
      <c r="I241" s="33"/>
      <c r="J241" s="33"/>
      <c r="K241" s="33"/>
      <c r="L241" s="33"/>
      <c r="M241" s="33"/>
      <c r="N241" s="33"/>
      <c r="O241" s="33"/>
      <c r="P241" s="33"/>
      <c r="Q241" s="33"/>
    </row>
    <row r="242" spans="1:17" s="5" customFormat="1" hidden="1" x14ac:dyDescent="0.2">
      <c r="A242" s="33"/>
      <c r="B242" s="33"/>
      <c r="C242" s="33"/>
      <c r="D242" s="33"/>
      <c r="E242" s="33"/>
      <c r="F242" s="33"/>
      <c r="G242" s="33"/>
      <c r="H242" s="33"/>
      <c r="I242" s="33"/>
      <c r="J242" s="33"/>
      <c r="K242" s="33"/>
      <c r="L242" s="33"/>
      <c r="M242" s="33"/>
      <c r="N242" s="33"/>
      <c r="O242" s="33"/>
      <c r="P242" s="33"/>
      <c r="Q242" s="33"/>
    </row>
    <row r="243" spans="1:17" s="5" customFormat="1" hidden="1" x14ac:dyDescent="0.2">
      <c r="A243" s="33"/>
      <c r="B243" s="33"/>
      <c r="C243" s="33"/>
      <c r="D243" s="33"/>
      <c r="E243" s="33"/>
      <c r="F243" s="33"/>
      <c r="G243" s="33"/>
      <c r="H243" s="33"/>
      <c r="I243" s="33"/>
      <c r="J243" s="33"/>
      <c r="K243" s="33"/>
      <c r="L243" s="33"/>
      <c r="M243" s="33"/>
      <c r="N243" s="33"/>
      <c r="O243" s="33"/>
      <c r="P243" s="33"/>
      <c r="Q243" s="33"/>
    </row>
    <row r="244" spans="1:17" s="5" customFormat="1" hidden="1" x14ac:dyDescent="0.2">
      <c r="A244" s="33"/>
      <c r="B244" s="33"/>
      <c r="C244" s="33"/>
      <c r="D244" s="33"/>
      <c r="E244" s="33"/>
      <c r="F244" s="33"/>
      <c r="G244" s="33"/>
      <c r="H244" s="33"/>
      <c r="I244" s="33"/>
      <c r="J244" s="33"/>
      <c r="K244" s="33"/>
      <c r="L244" s="33"/>
      <c r="M244" s="33"/>
      <c r="N244" s="33"/>
      <c r="O244" s="33"/>
      <c r="P244" s="33"/>
      <c r="Q244" s="33"/>
    </row>
    <row r="245" spans="1:17" s="5" customFormat="1" hidden="1" x14ac:dyDescent="0.2">
      <c r="A245" s="33"/>
      <c r="B245" s="33"/>
      <c r="C245" s="33"/>
      <c r="D245" s="33"/>
      <c r="E245" s="33"/>
      <c r="F245" s="33"/>
      <c r="G245" s="33"/>
      <c r="H245" s="33"/>
      <c r="I245" s="33"/>
      <c r="J245" s="33"/>
      <c r="K245" s="33"/>
      <c r="L245" s="33"/>
      <c r="M245" s="33"/>
      <c r="N245" s="33"/>
      <c r="O245" s="33"/>
      <c r="P245" s="33"/>
      <c r="Q245" s="33"/>
    </row>
    <row r="246" spans="1:17" s="5" customFormat="1" hidden="1" x14ac:dyDescent="0.2">
      <c r="A246" s="33"/>
      <c r="B246" s="33"/>
      <c r="C246" s="33"/>
      <c r="D246" s="33"/>
      <c r="E246" s="33"/>
      <c r="F246" s="33"/>
      <c r="G246" s="33"/>
      <c r="H246" s="33"/>
      <c r="I246" s="33"/>
      <c r="J246" s="33"/>
      <c r="K246" s="33"/>
      <c r="L246" s="33"/>
      <c r="M246" s="33"/>
      <c r="N246" s="33"/>
      <c r="O246" s="33"/>
      <c r="P246" s="33"/>
      <c r="Q246" s="33"/>
    </row>
    <row r="247" spans="1:17" s="5" customFormat="1" hidden="1" x14ac:dyDescent="0.2">
      <c r="A247" s="33"/>
      <c r="B247" s="33"/>
      <c r="C247" s="33"/>
      <c r="D247" s="33"/>
      <c r="E247" s="33"/>
      <c r="F247" s="33"/>
      <c r="G247" s="33"/>
      <c r="H247" s="33"/>
      <c r="I247" s="33"/>
      <c r="J247" s="33"/>
      <c r="K247" s="33"/>
      <c r="L247" s="33"/>
      <c r="M247" s="33"/>
      <c r="N247" s="33"/>
      <c r="O247" s="33"/>
      <c r="P247" s="33"/>
      <c r="Q247" s="33"/>
    </row>
    <row r="248" spans="1:17" s="5" customFormat="1" hidden="1" x14ac:dyDescent="0.2">
      <c r="A248" s="33"/>
      <c r="B248" s="33"/>
      <c r="C248" s="33"/>
      <c r="D248" s="33"/>
      <c r="E248" s="33"/>
      <c r="F248" s="33"/>
      <c r="G248" s="33"/>
      <c r="H248" s="33"/>
      <c r="I248" s="33"/>
      <c r="J248" s="33"/>
      <c r="K248" s="33"/>
      <c r="L248" s="33"/>
      <c r="M248" s="33"/>
      <c r="N248" s="33"/>
      <c r="O248" s="33"/>
      <c r="P248" s="33"/>
      <c r="Q248" s="33"/>
    </row>
    <row r="249" spans="1:17" s="5" customFormat="1" hidden="1" x14ac:dyDescent="0.2">
      <c r="A249" s="33"/>
      <c r="B249" s="33"/>
      <c r="C249" s="33"/>
      <c r="D249" s="33"/>
      <c r="E249" s="33"/>
      <c r="F249" s="33"/>
      <c r="G249" s="33"/>
      <c r="H249" s="33"/>
      <c r="I249" s="33"/>
      <c r="J249" s="33"/>
      <c r="K249" s="33"/>
      <c r="L249" s="33"/>
      <c r="M249" s="33"/>
      <c r="N249" s="33"/>
      <c r="O249" s="33"/>
      <c r="P249" s="33"/>
      <c r="Q249" s="33"/>
    </row>
    <row r="250" spans="1:17" s="5" customFormat="1" hidden="1" x14ac:dyDescent="0.2">
      <c r="A250" s="33"/>
      <c r="B250" s="33"/>
      <c r="C250" s="33"/>
      <c r="D250" s="33"/>
      <c r="E250" s="33"/>
      <c r="F250" s="33"/>
      <c r="G250" s="33"/>
      <c r="H250" s="33"/>
      <c r="I250" s="33"/>
      <c r="J250" s="33"/>
      <c r="K250" s="33"/>
      <c r="L250" s="33"/>
      <c r="M250" s="33"/>
      <c r="N250" s="33"/>
      <c r="O250" s="33"/>
      <c r="P250" s="33"/>
      <c r="Q250" s="33"/>
    </row>
    <row r="251" spans="1:17" s="5" customFormat="1" hidden="1" x14ac:dyDescent="0.2">
      <c r="A251" s="33"/>
      <c r="B251" s="33"/>
      <c r="C251" s="33"/>
      <c r="D251" s="33"/>
      <c r="E251" s="33"/>
      <c r="F251" s="33"/>
      <c r="G251" s="33"/>
      <c r="H251" s="33"/>
      <c r="I251" s="33"/>
      <c r="J251" s="33"/>
      <c r="K251" s="33"/>
      <c r="L251" s="33"/>
      <c r="M251" s="33"/>
      <c r="N251" s="33"/>
      <c r="O251" s="33"/>
      <c r="P251" s="33"/>
      <c r="Q251" s="33"/>
    </row>
    <row r="252" spans="1:17" s="5" customFormat="1" hidden="1" x14ac:dyDescent="0.2">
      <c r="A252" s="33"/>
      <c r="B252" s="33"/>
      <c r="C252" s="33"/>
      <c r="D252" s="33"/>
      <c r="E252" s="33"/>
      <c r="F252" s="33"/>
      <c r="G252" s="33"/>
      <c r="H252" s="33"/>
      <c r="I252" s="33"/>
      <c r="J252" s="33"/>
      <c r="K252" s="33"/>
      <c r="L252" s="33"/>
      <c r="M252" s="33"/>
      <c r="N252" s="33"/>
      <c r="O252" s="33"/>
      <c r="P252" s="33"/>
      <c r="Q252" s="33"/>
    </row>
    <row r="253" spans="1:17" s="5" customFormat="1" hidden="1" x14ac:dyDescent="0.2">
      <c r="A253" s="33"/>
      <c r="B253" s="33"/>
      <c r="C253" s="33"/>
      <c r="D253" s="33"/>
      <c r="E253" s="33"/>
      <c r="F253" s="33"/>
      <c r="G253" s="33"/>
      <c r="H253" s="33"/>
      <c r="I253" s="33"/>
      <c r="J253" s="33"/>
      <c r="K253" s="33"/>
      <c r="L253" s="33"/>
      <c r="M253" s="33"/>
      <c r="N253" s="33"/>
      <c r="O253" s="33"/>
      <c r="P253" s="33"/>
      <c r="Q253" s="33"/>
    </row>
    <row r="254" spans="1:17" s="5" customFormat="1" hidden="1" x14ac:dyDescent="0.2">
      <c r="A254" s="33"/>
      <c r="B254" s="33"/>
      <c r="C254" s="33"/>
      <c r="D254" s="33"/>
      <c r="E254" s="33"/>
      <c r="F254" s="33"/>
      <c r="G254" s="33"/>
      <c r="H254" s="33"/>
      <c r="I254" s="33"/>
      <c r="J254" s="33"/>
      <c r="K254" s="33"/>
      <c r="L254" s="33"/>
      <c r="M254" s="33"/>
      <c r="N254" s="33"/>
      <c r="O254" s="33"/>
      <c r="P254" s="33"/>
      <c r="Q254" s="33"/>
    </row>
    <row r="255" spans="1:17" s="5" customFormat="1" hidden="1" x14ac:dyDescent="0.2">
      <c r="A255" s="33"/>
      <c r="B255" s="33"/>
      <c r="C255" s="33"/>
      <c r="D255" s="33"/>
      <c r="E255" s="33"/>
      <c r="F255" s="33"/>
      <c r="G255" s="33"/>
      <c r="H255" s="33"/>
      <c r="I255" s="33"/>
      <c r="J255" s="33"/>
      <c r="K255" s="33"/>
      <c r="L255" s="33"/>
      <c r="M255" s="33"/>
      <c r="N255" s="33"/>
      <c r="O255" s="33"/>
      <c r="P255" s="33"/>
      <c r="Q255" s="33"/>
    </row>
    <row r="256" spans="1:17" s="5" customFormat="1" hidden="1" x14ac:dyDescent="0.2">
      <c r="A256" s="33"/>
      <c r="B256" s="33"/>
      <c r="C256" s="33"/>
      <c r="D256" s="33"/>
      <c r="E256" s="33"/>
      <c r="F256" s="33"/>
      <c r="G256" s="33"/>
      <c r="H256" s="33"/>
      <c r="I256" s="33"/>
      <c r="J256" s="33"/>
      <c r="K256" s="33"/>
      <c r="L256" s="33"/>
      <c r="M256" s="33"/>
      <c r="N256" s="33"/>
      <c r="O256" s="33"/>
      <c r="P256" s="33"/>
      <c r="Q256" s="33"/>
    </row>
    <row r="257" spans="1:17" s="5" customFormat="1" hidden="1" x14ac:dyDescent="0.2">
      <c r="A257" s="33"/>
      <c r="B257" s="33"/>
      <c r="C257" s="33"/>
      <c r="D257" s="33"/>
      <c r="E257" s="33"/>
      <c r="F257" s="33"/>
      <c r="G257" s="33"/>
      <c r="H257" s="33"/>
      <c r="I257" s="33"/>
      <c r="J257" s="33"/>
      <c r="K257" s="33"/>
      <c r="L257" s="33"/>
      <c r="M257" s="33"/>
      <c r="N257" s="33"/>
      <c r="O257" s="33"/>
      <c r="P257" s="33"/>
      <c r="Q257" s="33"/>
    </row>
    <row r="258" spans="1:17" s="5" customFormat="1" hidden="1" x14ac:dyDescent="0.2">
      <c r="A258" s="33"/>
      <c r="B258" s="33"/>
      <c r="C258" s="33"/>
      <c r="D258" s="33"/>
      <c r="E258" s="33"/>
      <c r="F258" s="33"/>
      <c r="G258" s="33"/>
      <c r="H258" s="33"/>
      <c r="I258" s="33"/>
      <c r="J258" s="33"/>
      <c r="K258" s="33"/>
      <c r="L258" s="33"/>
      <c r="M258" s="33"/>
      <c r="N258" s="33"/>
      <c r="O258" s="33"/>
      <c r="P258" s="33"/>
      <c r="Q258" s="33"/>
    </row>
    <row r="259" spans="1:17" s="5" customFormat="1" hidden="1" x14ac:dyDescent="0.2">
      <c r="A259" s="33"/>
      <c r="B259" s="33"/>
      <c r="C259" s="33"/>
      <c r="D259" s="33"/>
      <c r="E259" s="33"/>
      <c r="F259" s="33"/>
      <c r="G259" s="33"/>
      <c r="H259" s="33"/>
      <c r="I259" s="33"/>
      <c r="J259" s="33"/>
      <c r="K259" s="33"/>
      <c r="L259" s="33"/>
      <c r="M259" s="33"/>
      <c r="N259" s="33"/>
      <c r="O259" s="33"/>
      <c r="P259" s="33"/>
      <c r="Q259" s="33"/>
    </row>
    <row r="260" spans="1:17" s="5" customFormat="1" hidden="1" x14ac:dyDescent="0.2">
      <c r="A260" s="33"/>
      <c r="B260" s="33"/>
      <c r="C260" s="33"/>
      <c r="D260" s="33"/>
      <c r="E260" s="33"/>
      <c r="F260" s="33"/>
      <c r="G260" s="33"/>
      <c r="H260" s="33"/>
      <c r="I260" s="33"/>
      <c r="J260" s="33"/>
      <c r="K260" s="33"/>
      <c r="L260" s="33"/>
      <c r="M260" s="33"/>
      <c r="N260" s="33"/>
      <c r="O260" s="33"/>
      <c r="P260" s="33"/>
      <c r="Q260" s="33"/>
    </row>
    <row r="261" spans="1:17" s="5" customFormat="1" hidden="1" x14ac:dyDescent="0.2">
      <c r="A261" s="33"/>
      <c r="B261" s="33"/>
      <c r="C261" s="33"/>
      <c r="D261" s="33"/>
      <c r="E261" s="33"/>
      <c r="F261" s="33"/>
      <c r="G261" s="33"/>
      <c r="H261" s="33"/>
      <c r="I261" s="33"/>
      <c r="J261" s="33"/>
      <c r="K261" s="33"/>
      <c r="L261" s="33"/>
      <c r="M261" s="33"/>
      <c r="N261" s="33"/>
      <c r="O261" s="33"/>
      <c r="P261" s="33"/>
      <c r="Q261" s="33"/>
    </row>
    <row r="262" spans="1:17" s="5" customFormat="1" hidden="1" x14ac:dyDescent="0.2">
      <c r="A262" s="33"/>
      <c r="B262" s="33"/>
      <c r="C262" s="33"/>
      <c r="D262" s="33"/>
      <c r="E262" s="33"/>
      <c r="F262" s="33"/>
      <c r="G262" s="33"/>
      <c r="H262" s="33"/>
      <c r="I262" s="33"/>
      <c r="J262" s="33"/>
      <c r="K262" s="33"/>
      <c r="L262" s="33"/>
      <c r="M262" s="33"/>
      <c r="N262" s="33"/>
      <c r="O262" s="33"/>
      <c r="P262" s="33"/>
      <c r="Q262" s="33"/>
    </row>
    <row r="263" spans="1:17" s="5" customFormat="1" hidden="1" x14ac:dyDescent="0.2">
      <c r="A263" s="33"/>
      <c r="B263" s="33"/>
      <c r="C263" s="33"/>
      <c r="D263" s="33"/>
      <c r="E263" s="33"/>
      <c r="F263" s="33"/>
      <c r="G263" s="33"/>
      <c r="H263" s="33"/>
      <c r="I263" s="33"/>
      <c r="J263" s="33"/>
      <c r="K263" s="33"/>
      <c r="L263" s="33"/>
      <c r="M263" s="33"/>
      <c r="N263" s="33"/>
      <c r="O263" s="33"/>
      <c r="P263" s="33"/>
      <c r="Q263" s="33"/>
    </row>
    <row r="264" spans="1:17" s="5" customFormat="1" hidden="1" x14ac:dyDescent="0.2">
      <c r="A264" s="33"/>
      <c r="B264" s="33"/>
      <c r="C264" s="33"/>
      <c r="D264" s="33"/>
      <c r="E264" s="33"/>
      <c r="F264" s="33"/>
      <c r="G264" s="33"/>
      <c r="H264" s="33"/>
      <c r="I264" s="33"/>
      <c r="J264" s="33"/>
      <c r="K264" s="33"/>
      <c r="L264" s="33"/>
      <c r="M264" s="33"/>
      <c r="N264" s="33"/>
      <c r="O264" s="33"/>
      <c r="P264" s="33"/>
      <c r="Q264" s="33"/>
    </row>
    <row r="265" spans="1:17" s="5" customFormat="1" hidden="1" x14ac:dyDescent="0.2">
      <c r="A265" s="33"/>
      <c r="B265" s="33"/>
      <c r="C265" s="33"/>
      <c r="D265" s="33"/>
      <c r="E265" s="33"/>
      <c r="F265" s="33"/>
      <c r="G265" s="33"/>
      <c r="H265" s="33"/>
      <c r="I265" s="33"/>
      <c r="J265" s="33"/>
      <c r="K265" s="33"/>
      <c r="L265" s="33"/>
      <c r="M265" s="33"/>
      <c r="N265" s="33"/>
      <c r="O265" s="33"/>
      <c r="P265" s="33"/>
      <c r="Q265" s="33"/>
    </row>
    <row r="266" spans="1:17" s="5" customFormat="1" hidden="1" x14ac:dyDescent="0.2">
      <c r="A266" s="33"/>
      <c r="B266" s="33"/>
      <c r="C266" s="33"/>
      <c r="D266" s="33"/>
      <c r="E266" s="33"/>
      <c r="F266" s="33"/>
      <c r="G266" s="33"/>
      <c r="H266" s="33"/>
      <c r="I266" s="33"/>
      <c r="J266" s="33"/>
      <c r="K266" s="33"/>
      <c r="L266" s="33"/>
      <c r="M266" s="33"/>
      <c r="N266" s="33"/>
      <c r="O266" s="33"/>
      <c r="P266" s="33"/>
      <c r="Q266" s="33"/>
    </row>
    <row r="267" spans="1:17" s="5" customFormat="1" hidden="1" x14ac:dyDescent="0.2">
      <c r="A267" s="33"/>
      <c r="B267" s="33"/>
      <c r="C267" s="33"/>
      <c r="D267" s="33"/>
      <c r="E267" s="33"/>
      <c r="F267" s="33"/>
      <c r="G267" s="33"/>
      <c r="H267" s="33"/>
      <c r="I267" s="33"/>
      <c r="J267" s="33"/>
      <c r="K267" s="33"/>
      <c r="L267" s="33"/>
      <c r="M267" s="33"/>
      <c r="N267" s="33"/>
      <c r="O267" s="33"/>
      <c r="P267" s="33"/>
      <c r="Q267" s="33"/>
    </row>
    <row r="268" spans="1:17" s="5" customFormat="1" hidden="1" x14ac:dyDescent="0.2">
      <c r="A268" s="33"/>
      <c r="B268" s="33"/>
      <c r="C268" s="33"/>
      <c r="D268" s="33"/>
      <c r="E268" s="33"/>
      <c r="F268" s="33"/>
      <c r="G268" s="33"/>
      <c r="H268" s="33"/>
      <c r="I268" s="33"/>
      <c r="J268" s="33"/>
      <c r="K268" s="33"/>
      <c r="L268" s="33"/>
      <c r="M268" s="33"/>
      <c r="N268" s="33"/>
      <c r="O268" s="33"/>
      <c r="P268" s="33"/>
      <c r="Q268" s="33"/>
    </row>
    <row r="269" spans="1:17" s="5" customFormat="1" hidden="1" x14ac:dyDescent="0.2">
      <c r="A269" s="33"/>
      <c r="B269" s="33"/>
      <c r="C269" s="33"/>
      <c r="D269" s="33"/>
      <c r="E269" s="33"/>
      <c r="F269" s="33"/>
      <c r="G269" s="33"/>
      <c r="H269" s="33"/>
      <c r="I269" s="33"/>
      <c r="J269" s="33"/>
      <c r="K269" s="33"/>
      <c r="L269" s="33"/>
      <c r="M269" s="33"/>
      <c r="N269" s="33"/>
      <c r="O269" s="33"/>
      <c r="P269" s="33"/>
      <c r="Q269" s="33"/>
    </row>
    <row r="270" spans="1:17" s="5" customFormat="1" hidden="1" x14ac:dyDescent="0.2">
      <c r="A270" s="33"/>
      <c r="B270" s="33"/>
      <c r="C270" s="33"/>
      <c r="D270" s="33"/>
      <c r="E270" s="33"/>
      <c r="F270" s="33"/>
      <c r="G270" s="33"/>
      <c r="H270" s="33"/>
      <c r="I270" s="33"/>
      <c r="J270" s="33"/>
      <c r="K270" s="33"/>
      <c r="L270" s="33"/>
      <c r="M270" s="33"/>
      <c r="N270" s="33"/>
      <c r="O270" s="33"/>
      <c r="P270" s="33"/>
      <c r="Q270" s="33"/>
    </row>
    <row r="271" spans="1:17" s="5" customFormat="1" hidden="1" x14ac:dyDescent="0.2">
      <c r="A271" s="33"/>
      <c r="B271" s="33"/>
      <c r="C271" s="33"/>
      <c r="D271" s="33"/>
      <c r="E271" s="33"/>
      <c r="F271" s="33"/>
      <c r="G271" s="33"/>
      <c r="H271" s="33"/>
      <c r="I271" s="33"/>
      <c r="J271" s="33"/>
      <c r="K271" s="33"/>
      <c r="L271" s="33"/>
      <c r="M271" s="33"/>
      <c r="N271" s="33"/>
      <c r="O271" s="33"/>
      <c r="P271" s="33"/>
      <c r="Q271" s="33"/>
    </row>
    <row r="272" spans="1:17" s="5" customFormat="1" hidden="1" x14ac:dyDescent="0.2">
      <c r="A272" s="33"/>
      <c r="B272" s="33"/>
      <c r="C272" s="33"/>
      <c r="D272" s="33"/>
      <c r="E272" s="33"/>
      <c r="F272" s="33"/>
      <c r="G272" s="33"/>
      <c r="H272" s="33"/>
      <c r="I272" s="33"/>
      <c r="J272" s="33"/>
      <c r="K272" s="33"/>
      <c r="L272" s="33"/>
      <c r="M272" s="33"/>
      <c r="N272" s="33"/>
      <c r="O272" s="33"/>
      <c r="P272" s="33"/>
      <c r="Q272" s="33"/>
    </row>
    <row r="273" spans="1:17" s="5" customFormat="1" hidden="1" x14ac:dyDescent="0.2">
      <c r="A273" s="33"/>
      <c r="B273" s="33"/>
      <c r="C273" s="33"/>
      <c r="D273" s="33"/>
      <c r="E273" s="33"/>
      <c r="F273" s="33"/>
      <c r="G273" s="33"/>
      <c r="H273" s="33"/>
      <c r="I273" s="33"/>
      <c r="J273" s="33"/>
      <c r="K273" s="33"/>
      <c r="L273" s="33"/>
      <c r="M273" s="33"/>
      <c r="N273" s="33"/>
      <c r="O273" s="33"/>
      <c r="P273" s="33"/>
      <c r="Q273" s="33"/>
    </row>
    <row r="274" spans="1:17" s="5" customFormat="1" hidden="1" x14ac:dyDescent="0.2">
      <c r="A274" s="33"/>
      <c r="B274" s="33"/>
      <c r="C274" s="33"/>
      <c r="D274" s="33"/>
      <c r="E274" s="33"/>
      <c r="F274" s="33"/>
      <c r="G274" s="33"/>
      <c r="H274" s="33"/>
      <c r="I274" s="33"/>
      <c r="J274" s="33"/>
      <c r="K274" s="33"/>
      <c r="L274" s="33"/>
      <c r="M274" s="33"/>
      <c r="N274" s="33"/>
      <c r="O274" s="33"/>
      <c r="P274" s="33"/>
      <c r="Q274" s="33"/>
    </row>
    <row r="275" spans="1:17" s="5" customFormat="1" hidden="1" x14ac:dyDescent="0.2">
      <c r="A275" s="33"/>
      <c r="B275" s="33"/>
      <c r="C275" s="33"/>
      <c r="D275" s="33"/>
      <c r="E275" s="33"/>
      <c r="F275" s="33"/>
      <c r="G275" s="33"/>
      <c r="H275" s="33"/>
      <c r="I275" s="33"/>
      <c r="J275" s="33"/>
      <c r="K275" s="33"/>
      <c r="L275" s="33"/>
      <c r="M275" s="33"/>
      <c r="N275" s="33"/>
      <c r="O275" s="33"/>
      <c r="P275" s="33"/>
      <c r="Q275" s="33"/>
    </row>
    <row r="276" spans="1:17" s="5" customFormat="1" hidden="1" x14ac:dyDescent="0.2">
      <c r="A276" s="33"/>
      <c r="B276" s="33"/>
      <c r="C276" s="33"/>
      <c r="D276" s="33"/>
      <c r="E276" s="33"/>
      <c r="F276" s="33"/>
      <c r="G276" s="33"/>
      <c r="H276" s="33"/>
      <c r="I276" s="33"/>
      <c r="J276" s="33"/>
      <c r="K276" s="33"/>
      <c r="L276" s="33"/>
      <c r="M276" s="33"/>
      <c r="N276" s="33"/>
      <c r="O276" s="33"/>
      <c r="P276" s="33"/>
      <c r="Q276" s="33"/>
    </row>
    <row r="277" spans="1:17" s="5" customFormat="1" hidden="1" x14ac:dyDescent="0.2">
      <c r="A277" s="33"/>
      <c r="B277" s="33"/>
      <c r="C277" s="33"/>
      <c r="D277" s="33"/>
      <c r="E277" s="33"/>
      <c r="F277" s="33"/>
      <c r="G277" s="33"/>
      <c r="H277" s="33"/>
      <c r="I277" s="33"/>
      <c r="J277" s="33"/>
      <c r="K277" s="33"/>
      <c r="L277" s="33"/>
      <c r="M277" s="33"/>
      <c r="N277" s="33"/>
      <c r="O277" s="33"/>
      <c r="P277" s="33"/>
      <c r="Q277" s="33"/>
    </row>
    <row r="278" spans="1:17" s="5" customFormat="1" hidden="1" x14ac:dyDescent="0.2">
      <c r="A278" s="33"/>
      <c r="B278" s="33"/>
      <c r="C278" s="33"/>
      <c r="D278" s="33"/>
      <c r="E278" s="33"/>
      <c r="F278" s="33"/>
      <c r="G278" s="33"/>
      <c r="H278" s="33"/>
      <c r="I278" s="33"/>
      <c r="J278" s="33"/>
      <c r="K278" s="33"/>
      <c r="L278" s="33"/>
      <c r="M278" s="33"/>
      <c r="N278" s="33"/>
      <c r="O278" s="33"/>
      <c r="P278" s="33"/>
      <c r="Q278" s="33"/>
    </row>
    <row r="279" spans="1:17" s="5" customFormat="1" hidden="1" x14ac:dyDescent="0.2">
      <c r="A279" s="33"/>
      <c r="B279" s="33"/>
      <c r="C279" s="33"/>
      <c r="D279" s="33"/>
      <c r="E279" s="33"/>
      <c r="F279" s="33"/>
      <c r="G279" s="33"/>
      <c r="H279" s="33"/>
      <c r="I279" s="33"/>
      <c r="J279" s="33"/>
      <c r="K279" s="33"/>
      <c r="L279" s="33"/>
      <c r="M279" s="33"/>
      <c r="N279" s="33"/>
      <c r="O279" s="33"/>
      <c r="P279" s="33"/>
      <c r="Q279" s="33"/>
    </row>
    <row r="280" spans="1:17" s="5" customFormat="1" hidden="1" x14ac:dyDescent="0.2">
      <c r="A280" s="33"/>
      <c r="B280" s="33"/>
      <c r="C280" s="33"/>
      <c r="D280" s="33"/>
      <c r="E280" s="33"/>
      <c r="F280" s="33"/>
      <c r="G280" s="33"/>
      <c r="H280" s="33"/>
      <c r="I280" s="33"/>
      <c r="J280" s="33"/>
      <c r="K280" s="33"/>
      <c r="L280" s="33"/>
      <c r="M280" s="33"/>
      <c r="N280" s="33"/>
      <c r="O280" s="33"/>
      <c r="P280" s="33"/>
      <c r="Q280" s="33"/>
    </row>
    <row r="281" spans="1:17" s="5" customFormat="1" hidden="1" x14ac:dyDescent="0.2">
      <c r="A281" s="33"/>
      <c r="B281" s="33"/>
      <c r="C281" s="33"/>
      <c r="D281" s="33"/>
      <c r="E281" s="33"/>
      <c r="F281" s="33"/>
      <c r="G281" s="33"/>
      <c r="H281" s="33"/>
      <c r="I281" s="33"/>
      <c r="J281" s="33"/>
      <c r="K281" s="33"/>
      <c r="L281" s="33"/>
      <c r="M281" s="33"/>
      <c r="N281" s="33"/>
      <c r="O281" s="33"/>
      <c r="P281" s="33"/>
      <c r="Q281" s="33"/>
    </row>
    <row r="282" spans="1:17" s="5" customFormat="1" hidden="1" x14ac:dyDescent="0.2">
      <c r="A282" s="33"/>
      <c r="B282" s="33"/>
      <c r="C282" s="33"/>
      <c r="D282" s="33"/>
      <c r="E282" s="33"/>
      <c r="F282" s="33"/>
      <c r="G282" s="33"/>
      <c r="H282" s="33"/>
      <c r="I282" s="33"/>
      <c r="J282" s="33"/>
      <c r="K282" s="33"/>
      <c r="L282" s="33"/>
      <c r="M282" s="33"/>
      <c r="N282" s="33"/>
      <c r="O282" s="33"/>
      <c r="P282" s="33"/>
      <c r="Q282" s="33"/>
    </row>
    <row r="283" spans="1:17" s="5" customFormat="1" hidden="1" x14ac:dyDescent="0.2">
      <c r="A283" s="33"/>
      <c r="B283" s="33"/>
      <c r="C283" s="33"/>
      <c r="D283" s="33"/>
      <c r="E283" s="33"/>
      <c r="F283" s="33"/>
      <c r="G283" s="33"/>
      <c r="H283" s="33"/>
      <c r="I283" s="33"/>
      <c r="J283" s="33"/>
      <c r="K283" s="33"/>
      <c r="L283" s="33"/>
      <c r="M283" s="33"/>
      <c r="N283" s="33"/>
      <c r="O283" s="33"/>
      <c r="P283" s="33"/>
      <c r="Q283" s="33"/>
    </row>
    <row r="284" spans="1:17" s="5" customFormat="1" hidden="1" x14ac:dyDescent="0.2">
      <c r="A284" s="33"/>
      <c r="B284" s="33"/>
      <c r="C284" s="33"/>
      <c r="D284" s="33"/>
      <c r="E284" s="33"/>
      <c r="F284" s="33"/>
      <c r="G284" s="33"/>
      <c r="H284" s="33"/>
      <c r="I284" s="33"/>
      <c r="J284" s="33"/>
      <c r="K284" s="33"/>
      <c r="L284" s="33"/>
      <c r="M284" s="33"/>
      <c r="N284" s="33"/>
      <c r="O284" s="33"/>
      <c r="P284" s="33"/>
      <c r="Q284" s="33"/>
    </row>
    <row r="285" spans="1:17" s="5" customFormat="1" hidden="1" x14ac:dyDescent="0.2">
      <c r="A285" s="33"/>
      <c r="B285" s="33"/>
      <c r="C285" s="33"/>
      <c r="D285" s="33"/>
      <c r="E285" s="33"/>
      <c r="F285" s="33"/>
      <c r="G285" s="33"/>
      <c r="H285" s="33"/>
      <c r="I285" s="33"/>
      <c r="J285" s="33"/>
      <c r="K285" s="33"/>
      <c r="L285" s="33"/>
      <c r="M285" s="33"/>
      <c r="N285" s="33"/>
      <c r="O285" s="33"/>
      <c r="P285" s="33"/>
      <c r="Q285" s="33"/>
    </row>
    <row r="286" spans="1:17" s="5" customFormat="1" hidden="1" x14ac:dyDescent="0.2">
      <c r="A286" s="33"/>
      <c r="B286" s="33"/>
      <c r="C286" s="33"/>
      <c r="D286" s="33"/>
      <c r="E286" s="33"/>
      <c r="F286" s="33"/>
      <c r="G286" s="33"/>
      <c r="H286" s="33"/>
      <c r="I286" s="33"/>
      <c r="J286" s="33"/>
      <c r="K286" s="33"/>
      <c r="L286" s="33"/>
      <c r="M286" s="33"/>
      <c r="N286" s="33"/>
      <c r="O286" s="33"/>
      <c r="P286" s="33"/>
      <c r="Q286" s="33"/>
    </row>
    <row r="287" spans="1:17" s="5" customFormat="1" hidden="1" x14ac:dyDescent="0.2">
      <c r="A287" s="33"/>
      <c r="B287" s="33"/>
      <c r="C287" s="33"/>
      <c r="D287" s="33"/>
      <c r="E287" s="33"/>
      <c r="F287" s="33"/>
      <c r="G287" s="33"/>
      <c r="H287" s="33"/>
      <c r="I287" s="33"/>
      <c r="J287" s="33"/>
      <c r="K287" s="33"/>
      <c r="L287" s="33"/>
      <c r="M287" s="33"/>
      <c r="N287" s="33"/>
      <c r="O287" s="33"/>
      <c r="P287" s="33"/>
      <c r="Q287" s="33"/>
    </row>
    <row r="288" spans="1:17" s="5" customFormat="1" hidden="1" x14ac:dyDescent="0.2">
      <c r="A288" s="33"/>
      <c r="B288" s="33"/>
      <c r="C288" s="33"/>
      <c r="D288" s="33"/>
      <c r="E288" s="33"/>
      <c r="F288" s="33"/>
      <c r="G288" s="33"/>
      <c r="H288" s="33"/>
      <c r="I288" s="33"/>
      <c r="J288" s="33"/>
      <c r="K288" s="33"/>
      <c r="L288" s="33"/>
      <c r="M288" s="33"/>
      <c r="N288" s="33"/>
      <c r="O288" s="33"/>
      <c r="P288" s="33"/>
      <c r="Q288" s="33"/>
    </row>
    <row r="289" spans="1:17" s="5" customFormat="1" hidden="1" x14ac:dyDescent="0.2">
      <c r="A289" s="33"/>
      <c r="B289" s="33"/>
      <c r="C289" s="33"/>
      <c r="D289" s="33"/>
      <c r="E289" s="33"/>
      <c r="F289" s="33"/>
      <c r="G289" s="33"/>
      <c r="H289" s="33"/>
      <c r="I289" s="33"/>
      <c r="J289" s="33"/>
      <c r="K289" s="33"/>
      <c r="L289" s="33"/>
      <c r="M289" s="33"/>
      <c r="N289" s="33"/>
      <c r="O289" s="33"/>
      <c r="P289" s="33"/>
      <c r="Q289" s="33"/>
    </row>
    <row r="290" spans="1:17" s="5" customFormat="1" hidden="1" x14ac:dyDescent="0.2">
      <c r="A290" s="33"/>
      <c r="B290" s="33"/>
      <c r="C290" s="33"/>
      <c r="D290" s="33"/>
      <c r="E290" s="33"/>
      <c r="F290" s="33"/>
      <c r="G290" s="33"/>
      <c r="H290" s="33"/>
      <c r="I290" s="33"/>
      <c r="J290" s="33"/>
      <c r="K290" s="33"/>
      <c r="L290" s="33"/>
      <c r="M290" s="33"/>
      <c r="N290" s="33"/>
      <c r="O290" s="33"/>
      <c r="P290" s="33"/>
      <c r="Q290" s="33"/>
    </row>
    <row r="291" spans="1:17" s="5" customFormat="1" hidden="1" x14ac:dyDescent="0.2">
      <c r="A291" s="33"/>
      <c r="B291" s="33"/>
      <c r="C291" s="33"/>
      <c r="D291" s="33"/>
      <c r="E291" s="33"/>
      <c r="F291" s="33"/>
      <c r="G291" s="33"/>
      <c r="H291" s="33"/>
      <c r="I291" s="33"/>
      <c r="J291" s="33"/>
      <c r="K291" s="33"/>
      <c r="L291" s="33"/>
      <c r="M291" s="33"/>
      <c r="N291" s="33"/>
      <c r="O291" s="33"/>
      <c r="P291" s="33"/>
      <c r="Q291" s="33"/>
    </row>
    <row r="292" spans="1:17" s="5" customFormat="1" hidden="1" x14ac:dyDescent="0.2">
      <c r="A292" s="33"/>
      <c r="B292" s="33"/>
      <c r="C292" s="33"/>
      <c r="D292" s="33"/>
      <c r="E292" s="33"/>
      <c r="F292" s="33"/>
      <c r="G292" s="33"/>
      <c r="H292" s="33"/>
      <c r="I292" s="33"/>
      <c r="J292" s="33"/>
      <c r="K292" s="33"/>
      <c r="L292" s="33"/>
      <c r="M292" s="33"/>
      <c r="N292" s="33"/>
      <c r="O292" s="33"/>
      <c r="P292" s="33"/>
      <c r="Q292" s="33"/>
    </row>
    <row r="293" spans="1:17" s="5" customFormat="1" hidden="1" x14ac:dyDescent="0.2">
      <c r="A293" s="33"/>
      <c r="B293" s="33"/>
      <c r="C293" s="33"/>
      <c r="D293" s="33"/>
      <c r="E293" s="33"/>
      <c r="F293" s="33"/>
      <c r="G293" s="33"/>
      <c r="H293" s="33"/>
      <c r="I293" s="33"/>
      <c r="J293" s="33"/>
      <c r="K293" s="33"/>
      <c r="L293" s="33"/>
      <c r="M293" s="33"/>
      <c r="N293" s="33"/>
      <c r="O293" s="33"/>
      <c r="P293" s="33"/>
      <c r="Q293" s="33"/>
    </row>
    <row r="294" spans="1:17" s="5" customFormat="1" hidden="1" x14ac:dyDescent="0.2">
      <c r="A294" s="33"/>
      <c r="B294" s="33"/>
      <c r="C294" s="33"/>
      <c r="D294" s="33"/>
      <c r="E294" s="33"/>
      <c r="F294" s="33"/>
      <c r="G294" s="33"/>
      <c r="H294" s="33"/>
      <c r="I294" s="33"/>
      <c r="J294" s="33"/>
      <c r="K294" s="33"/>
      <c r="L294" s="33"/>
      <c r="M294" s="33"/>
      <c r="N294" s="33"/>
      <c r="O294" s="33"/>
      <c r="P294" s="33"/>
      <c r="Q294" s="33"/>
    </row>
    <row r="295" spans="1:17" s="5" customFormat="1" hidden="1" x14ac:dyDescent="0.2">
      <c r="A295" s="33"/>
      <c r="B295" s="33"/>
      <c r="C295" s="33"/>
      <c r="D295" s="33"/>
      <c r="E295" s="33"/>
      <c r="F295" s="33"/>
      <c r="G295" s="33"/>
      <c r="H295" s="33"/>
      <c r="I295" s="33"/>
      <c r="J295" s="33"/>
      <c r="K295" s="33"/>
      <c r="L295" s="33"/>
      <c r="M295" s="33"/>
      <c r="N295" s="33"/>
      <c r="O295" s="33"/>
      <c r="P295" s="33"/>
      <c r="Q295" s="33"/>
    </row>
    <row r="296" spans="1:17" s="5" customFormat="1" hidden="1" x14ac:dyDescent="0.2">
      <c r="A296" s="33"/>
      <c r="B296" s="33"/>
      <c r="C296" s="33"/>
      <c r="D296" s="33"/>
      <c r="E296" s="33"/>
      <c r="F296" s="33"/>
      <c r="G296" s="33"/>
      <c r="H296" s="33"/>
      <c r="I296" s="33"/>
      <c r="J296" s="33"/>
      <c r="K296" s="33"/>
      <c r="L296" s="33"/>
      <c r="M296" s="33"/>
      <c r="N296" s="33"/>
      <c r="O296" s="33"/>
      <c r="P296" s="33"/>
      <c r="Q296" s="33"/>
    </row>
    <row r="297" spans="1:17" s="5" customFormat="1" hidden="1" x14ac:dyDescent="0.2">
      <c r="A297" s="33"/>
      <c r="B297" s="33"/>
      <c r="C297" s="33"/>
      <c r="D297" s="33"/>
      <c r="E297" s="33"/>
      <c r="F297" s="33"/>
      <c r="G297" s="33"/>
      <c r="H297" s="33"/>
      <c r="I297" s="33"/>
      <c r="J297" s="33"/>
      <c r="K297" s="33"/>
      <c r="L297" s="33"/>
      <c r="M297" s="33"/>
      <c r="N297" s="33"/>
      <c r="O297" s="33"/>
      <c r="P297" s="33"/>
      <c r="Q297" s="33"/>
    </row>
    <row r="298" spans="1:17" s="5" customFormat="1" hidden="1" x14ac:dyDescent="0.2">
      <c r="A298" s="33"/>
      <c r="B298" s="33"/>
      <c r="C298" s="33"/>
      <c r="D298" s="33"/>
      <c r="E298" s="33"/>
      <c r="F298" s="33"/>
      <c r="G298" s="33"/>
      <c r="H298" s="33"/>
      <c r="I298" s="33"/>
      <c r="J298" s="33"/>
      <c r="K298" s="33"/>
      <c r="L298" s="33"/>
      <c r="M298" s="33"/>
      <c r="N298" s="33"/>
      <c r="O298" s="33"/>
      <c r="P298" s="33"/>
      <c r="Q298" s="33"/>
    </row>
    <row r="299" spans="1:17" s="5" customFormat="1" hidden="1" x14ac:dyDescent="0.2">
      <c r="A299" s="33"/>
      <c r="B299" s="33"/>
      <c r="C299" s="33"/>
      <c r="D299" s="33"/>
      <c r="E299" s="33"/>
      <c r="F299" s="33"/>
      <c r="G299" s="33"/>
      <c r="H299" s="33"/>
      <c r="I299" s="33"/>
      <c r="J299" s="33"/>
      <c r="K299" s="33"/>
      <c r="L299" s="33"/>
      <c r="M299" s="33"/>
      <c r="N299" s="33"/>
      <c r="O299" s="33"/>
      <c r="P299" s="33"/>
      <c r="Q299" s="33"/>
    </row>
    <row r="300" spans="1:17" s="5" customFormat="1" hidden="1" x14ac:dyDescent="0.2">
      <c r="A300" s="33"/>
      <c r="B300" s="33"/>
      <c r="C300" s="33"/>
      <c r="D300" s="33"/>
      <c r="E300" s="33"/>
      <c r="F300" s="33"/>
      <c r="G300" s="33"/>
      <c r="H300" s="33"/>
      <c r="I300" s="33"/>
      <c r="J300" s="33"/>
      <c r="K300" s="33"/>
      <c r="L300" s="33"/>
      <c r="M300" s="33"/>
      <c r="N300" s="33"/>
      <c r="O300" s="33"/>
      <c r="P300" s="33"/>
      <c r="Q300" s="33"/>
    </row>
    <row r="301" spans="1:17" s="5" customFormat="1" hidden="1" x14ac:dyDescent="0.2">
      <c r="A301" s="33"/>
      <c r="B301" s="33"/>
      <c r="C301" s="33"/>
      <c r="D301" s="33"/>
      <c r="E301" s="33"/>
      <c r="F301" s="33"/>
      <c r="G301" s="33"/>
      <c r="H301" s="33"/>
      <c r="I301" s="33"/>
      <c r="J301" s="33"/>
      <c r="K301" s="33"/>
      <c r="L301" s="33"/>
      <c r="M301" s="33"/>
      <c r="N301" s="33"/>
      <c r="O301" s="33"/>
      <c r="P301" s="33"/>
      <c r="Q301" s="33"/>
    </row>
    <row r="302" spans="1:17" s="5" customFormat="1" hidden="1" x14ac:dyDescent="0.2">
      <c r="A302" s="33"/>
      <c r="B302" s="33"/>
      <c r="C302" s="33"/>
      <c r="D302" s="33"/>
      <c r="E302" s="33"/>
      <c r="F302" s="33"/>
      <c r="G302" s="33"/>
      <c r="H302" s="33"/>
      <c r="I302" s="33"/>
      <c r="J302" s="33"/>
      <c r="K302" s="33"/>
      <c r="L302" s="33"/>
      <c r="M302" s="33"/>
      <c r="N302" s="33"/>
      <c r="O302" s="33"/>
      <c r="P302" s="33"/>
      <c r="Q302" s="33"/>
    </row>
    <row r="303" spans="1:17" s="5" customFormat="1" hidden="1" x14ac:dyDescent="0.2">
      <c r="A303" s="33"/>
      <c r="B303" s="33"/>
      <c r="C303" s="33"/>
      <c r="D303" s="33"/>
      <c r="E303" s="33"/>
      <c r="F303" s="33"/>
      <c r="G303" s="33"/>
      <c r="H303" s="33"/>
      <c r="I303" s="33"/>
      <c r="J303" s="33"/>
      <c r="K303" s="33"/>
      <c r="L303" s="33"/>
      <c r="M303" s="33"/>
      <c r="N303" s="33"/>
      <c r="O303" s="33"/>
      <c r="P303" s="33"/>
      <c r="Q303" s="33"/>
    </row>
    <row r="304" spans="1:17" s="5" customFormat="1" hidden="1" x14ac:dyDescent="0.2">
      <c r="A304" s="33"/>
      <c r="B304" s="33"/>
      <c r="C304" s="33"/>
      <c r="D304" s="33"/>
      <c r="E304" s="33"/>
      <c r="F304" s="33"/>
      <c r="G304" s="33"/>
      <c r="H304" s="33"/>
      <c r="I304" s="33"/>
      <c r="J304" s="33"/>
      <c r="K304" s="33"/>
      <c r="L304" s="33"/>
      <c r="M304" s="33"/>
      <c r="N304" s="33"/>
      <c r="O304" s="33"/>
      <c r="P304" s="33"/>
      <c r="Q304" s="33"/>
    </row>
    <row r="305" spans="1:17" s="5" customFormat="1" hidden="1" x14ac:dyDescent="0.2">
      <c r="A305" s="33"/>
      <c r="B305" s="33"/>
      <c r="C305" s="33"/>
      <c r="D305" s="33"/>
      <c r="E305" s="33"/>
      <c r="F305" s="33"/>
      <c r="G305" s="33"/>
      <c r="H305" s="33"/>
      <c r="I305" s="33"/>
      <c r="J305" s="33"/>
      <c r="K305" s="33"/>
      <c r="L305" s="33"/>
      <c r="M305" s="33"/>
      <c r="N305" s="33"/>
      <c r="O305" s="33"/>
      <c r="P305" s="33"/>
      <c r="Q305" s="33"/>
    </row>
    <row r="306" spans="1:17" s="5" customFormat="1" hidden="1" x14ac:dyDescent="0.2">
      <c r="A306" s="33"/>
      <c r="B306" s="33"/>
      <c r="C306" s="33"/>
      <c r="D306" s="33"/>
      <c r="E306" s="33"/>
      <c r="F306" s="33"/>
      <c r="G306" s="33"/>
      <c r="H306" s="33"/>
      <c r="I306" s="33"/>
      <c r="J306" s="33"/>
      <c r="K306" s="33"/>
      <c r="L306" s="33"/>
      <c r="M306" s="33"/>
      <c r="N306" s="33"/>
      <c r="O306" s="33"/>
      <c r="P306" s="33"/>
      <c r="Q306" s="33"/>
    </row>
    <row r="307" spans="1:17" s="5" customFormat="1" hidden="1" x14ac:dyDescent="0.2">
      <c r="A307" s="33"/>
      <c r="B307" s="33"/>
      <c r="C307" s="33"/>
      <c r="D307" s="33"/>
      <c r="E307" s="33"/>
      <c r="F307" s="33"/>
      <c r="G307" s="33"/>
      <c r="H307" s="33"/>
      <c r="I307" s="33"/>
      <c r="J307" s="33"/>
      <c r="K307" s="33"/>
      <c r="L307" s="33"/>
      <c r="M307" s="33"/>
      <c r="N307" s="33"/>
      <c r="O307" s="33"/>
      <c r="P307" s="33"/>
      <c r="Q307" s="33"/>
    </row>
    <row r="308" spans="1:17" s="5" customFormat="1" hidden="1" x14ac:dyDescent="0.2">
      <c r="A308" s="33"/>
      <c r="B308" s="33"/>
      <c r="C308" s="33"/>
      <c r="D308" s="33"/>
      <c r="E308" s="33"/>
      <c r="F308" s="33"/>
      <c r="G308" s="33"/>
      <c r="H308" s="33"/>
      <c r="I308" s="33"/>
      <c r="J308" s="33"/>
      <c r="K308" s="33"/>
      <c r="L308" s="33"/>
      <c r="M308" s="33"/>
      <c r="N308" s="33"/>
      <c r="O308" s="33"/>
      <c r="P308" s="33"/>
      <c r="Q308" s="33"/>
    </row>
    <row r="309" spans="1:17" s="5" customFormat="1" hidden="1" x14ac:dyDescent="0.2">
      <c r="A309" s="33"/>
      <c r="B309" s="33"/>
      <c r="C309" s="33"/>
      <c r="D309" s="33"/>
      <c r="E309" s="33"/>
      <c r="F309" s="33"/>
      <c r="G309" s="33"/>
      <c r="H309" s="33"/>
      <c r="I309" s="33"/>
      <c r="J309" s="33"/>
      <c r="K309" s="33"/>
      <c r="L309" s="33"/>
      <c r="M309" s="33"/>
      <c r="N309" s="33"/>
      <c r="O309" s="33"/>
      <c r="P309" s="33"/>
      <c r="Q309" s="33"/>
    </row>
    <row r="310" spans="1:17" s="5" customFormat="1" hidden="1" x14ac:dyDescent="0.2">
      <c r="A310" s="33"/>
      <c r="B310" s="33"/>
      <c r="C310" s="33"/>
      <c r="D310" s="33"/>
      <c r="E310" s="33"/>
      <c r="F310" s="33"/>
      <c r="G310" s="33"/>
      <c r="H310" s="33"/>
      <c r="I310" s="33"/>
      <c r="J310" s="33"/>
      <c r="K310" s="33"/>
      <c r="L310" s="33"/>
      <c r="M310" s="33"/>
      <c r="N310" s="33"/>
      <c r="O310" s="33"/>
      <c r="P310" s="33"/>
      <c r="Q310" s="33"/>
    </row>
    <row r="311" spans="1:17" s="5" customFormat="1" hidden="1" x14ac:dyDescent="0.2">
      <c r="A311" s="33"/>
      <c r="B311" s="33"/>
      <c r="C311" s="33"/>
      <c r="D311" s="33"/>
      <c r="E311" s="33"/>
      <c r="F311" s="33"/>
      <c r="G311" s="33"/>
      <c r="H311" s="33"/>
      <c r="I311" s="33"/>
      <c r="J311" s="33"/>
      <c r="K311" s="33"/>
      <c r="L311" s="33"/>
      <c r="M311" s="33"/>
      <c r="N311" s="33"/>
      <c r="O311" s="33"/>
      <c r="P311" s="33"/>
      <c r="Q311" s="33"/>
    </row>
    <row r="312" spans="1:17" s="5" customFormat="1" hidden="1" x14ac:dyDescent="0.2">
      <c r="A312" s="33"/>
      <c r="B312" s="33"/>
      <c r="C312" s="33"/>
      <c r="D312" s="33"/>
      <c r="E312" s="33"/>
      <c r="F312" s="33"/>
      <c r="G312" s="33"/>
      <c r="H312" s="33"/>
      <c r="I312" s="33"/>
      <c r="J312" s="33"/>
      <c r="K312" s="33"/>
      <c r="L312" s="33"/>
      <c r="M312" s="33"/>
      <c r="N312" s="33"/>
      <c r="O312" s="33"/>
      <c r="P312" s="33"/>
      <c r="Q312" s="33"/>
    </row>
    <row r="313" spans="1:17" s="5" customFormat="1" hidden="1" x14ac:dyDescent="0.2">
      <c r="A313" s="33"/>
      <c r="B313" s="33"/>
      <c r="C313" s="33"/>
      <c r="D313" s="33"/>
      <c r="E313" s="33"/>
      <c r="F313" s="33"/>
      <c r="G313" s="33"/>
      <c r="H313" s="33"/>
      <c r="I313" s="33"/>
      <c r="J313" s="33"/>
      <c r="K313" s="33"/>
      <c r="L313" s="33"/>
      <c r="M313" s="33"/>
      <c r="N313" s="33"/>
      <c r="O313" s="33"/>
      <c r="P313" s="33"/>
      <c r="Q313" s="33"/>
    </row>
    <row r="314" spans="1:17" s="5" customFormat="1" hidden="1" x14ac:dyDescent="0.2">
      <c r="A314" s="33"/>
      <c r="B314" s="33"/>
      <c r="C314" s="33"/>
      <c r="D314" s="33"/>
      <c r="E314" s="33"/>
      <c r="F314" s="33"/>
      <c r="G314" s="33"/>
      <c r="H314" s="33"/>
      <c r="I314" s="33"/>
      <c r="J314" s="33"/>
      <c r="K314" s="33"/>
      <c r="L314" s="33"/>
      <c r="M314" s="33"/>
      <c r="N314" s="33"/>
      <c r="O314" s="33"/>
      <c r="P314" s="33"/>
      <c r="Q314" s="33"/>
    </row>
    <row r="315" spans="1:17" s="5" customFormat="1" hidden="1" x14ac:dyDescent="0.2">
      <c r="A315" s="33"/>
      <c r="B315" s="33"/>
      <c r="C315" s="33"/>
      <c r="D315" s="33"/>
      <c r="E315" s="33"/>
      <c r="F315" s="33"/>
      <c r="G315" s="33"/>
      <c r="H315" s="33"/>
      <c r="I315" s="33"/>
      <c r="J315" s="33"/>
      <c r="K315" s="33"/>
      <c r="L315" s="33"/>
      <c r="M315" s="33"/>
      <c r="N315" s="33"/>
      <c r="O315" s="33"/>
      <c r="P315" s="33"/>
      <c r="Q315" s="33"/>
    </row>
    <row r="316" spans="1:17" s="5" customFormat="1" hidden="1" x14ac:dyDescent="0.2">
      <c r="A316" s="33"/>
      <c r="B316" s="33"/>
      <c r="C316" s="33"/>
      <c r="D316" s="33"/>
      <c r="E316" s="33"/>
      <c r="F316" s="33"/>
      <c r="G316" s="33"/>
      <c r="H316" s="33"/>
      <c r="I316" s="33"/>
      <c r="J316" s="33"/>
      <c r="K316" s="33"/>
      <c r="L316" s="33"/>
      <c r="M316" s="33"/>
      <c r="N316" s="33"/>
      <c r="O316" s="33"/>
      <c r="P316" s="33"/>
      <c r="Q316" s="33"/>
    </row>
    <row r="317" spans="1:17" s="5" customFormat="1" hidden="1" x14ac:dyDescent="0.2">
      <c r="A317" s="33"/>
      <c r="B317" s="33"/>
      <c r="C317" s="33"/>
      <c r="D317" s="33"/>
      <c r="E317" s="33"/>
      <c r="F317" s="33"/>
      <c r="G317" s="33"/>
      <c r="H317" s="33"/>
      <c r="I317" s="33"/>
      <c r="J317" s="33"/>
      <c r="K317" s="33"/>
      <c r="L317" s="33"/>
      <c r="M317" s="33"/>
      <c r="N317" s="33"/>
      <c r="O317" s="33"/>
      <c r="P317" s="33"/>
      <c r="Q317" s="33"/>
    </row>
    <row r="318" spans="1:17" s="5" customFormat="1" hidden="1" x14ac:dyDescent="0.2">
      <c r="A318" s="33"/>
      <c r="B318" s="33"/>
      <c r="C318" s="33"/>
      <c r="D318" s="33"/>
      <c r="E318" s="33"/>
      <c r="F318" s="33"/>
      <c r="G318" s="33"/>
      <c r="H318" s="33"/>
      <c r="I318" s="33"/>
      <c r="J318" s="33"/>
      <c r="K318" s="33"/>
      <c r="L318" s="33"/>
      <c r="M318" s="33"/>
      <c r="N318" s="33"/>
      <c r="O318" s="33"/>
      <c r="P318" s="33"/>
      <c r="Q318" s="33"/>
    </row>
    <row r="319" spans="1:17" s="5" customFormat="1" hidden="1" x14ac:dyDescent="0.2">
      <c r="A319" s="33"/>
      <c r="B319" s="33"/>
      <c r="C319" s="33"/>
      <c r="D319" s="33"/>
      <c r="E319" s="33"/>
      <c r="F319" s="33"/>
      <c r="G319" s="33"/>
      <c r="H319" s="33"/>
      <c r="I319" s="33"/>
      <c r="J319" s="33"/>
      <c r="K319" s="33"/>
      <c r="L319" s="33"/>
      <c r="M319" s="33"/>
      <c r="N319" s="33"/>
      <c r="O319" s="33"/>
      <c r="P319" s="33"/>
      <c r="Q319" s="33"/>
    </row>
    <row r="320" spans="1:17" s="5" customFormat="1" hidden="1" x14ac:dyDescent="0.2">
      <c r="A320" s="33"/>
      <c r="B320" s="33"/>
      <c r="C320" s="33"/>
      <c r="D320" s="33"/>
      <c r="E320" s="33"/>
      <c r="F320" s="33"/>
      <c r="G320" s="33"/>
      <c r="H320" s="33"/>
      <c r="I320" s="33"/>
      <c r="J320" s="33"/>
      <c r="K320" s="33"/>
      <c r="L320" s="33"/>
      <c r="M320" s="33"/>
      <c r="N320" s="33"/>
      <c r="O320" s="33"/>
      <c r="P320" s="33"/>
      <c r="Q320" s="33"/>
    </row>
    <row r="321" spans="1:17" s="5" customFormat="1" hidden="1" x14ac:dyDescent="0.2">
      <c r="A321" s="33"/>
      <c r="B321" s="33"/>
      <c r="C321" s="33"/>
      <c r="D321" s="33"/>
      <c r="E321" s="33"/>
      <c r="F321" s="33"/>
      <c r="G321" s="33"/>
      <c r="H321" s="33"/>
      <c r="I321" s="33"/>
      <c r="J321" s="33"/>
      <c r="K321" s="33"/>
      <c r="L321" s="33"/>
      <c r="M321" s="33"/>
      <c r="N321" s="33"/>
      <c r="O321" s="33"/>
      <c r="P321" s="33"/>
      <c r="Q321" s="33"/>
    </row>
    <row r="322" spans="1:17" s="5" customFormat="1" hidden="1" x14ac:dyDescent="0.2">
      <c r="A322" s="33"/>
      <c r="B322" s="33"/>
      <c r="C322" s="33"/>
      <c r="D322" s="33"/>
      <c r="E322" s="33"/>
      <c r="F322" s="33"/>
      <c r="G322" s="33"/>
      <c r="H322" s="33"/>
      <c r="I322" s="33"/>
      <c r="J322" s="33"/>
      <c r="K322" s="33"/>
      <c r="L322" s="33"/>
      <c r="M322" s="33"/>
      <c r="N322" s="33"/>
      <c r="O322" s="33"/>
      <c r="P322" s="33"/>
      <c r="Q322" s="33"/>
    </row>
    <row r="323" spans="1:17" s="5" customFormat="1" hidden="1" x14ac:dyDescent="0.2">
      <c r="A323" s="33"/>
      <c r="B323" s="33"/>
      <c r="C323" s="33"/>
      <c r="D323" s="33"/>
      <c r="E323" s="33"/>
      <c r="F323" s="33"/>
      <c r="G323" s="33"/>
      <c r="H323" s="33"/>
      <c r="I323" s="33"/>
      <c r="J323" s="33"/>
      <c r="K323" s="33"/>
      <c r="L323" s="33"/>
      <c r="M323" s="33"/>
      <c r="N323" s="33"/>
      <c r="O323" s="33"/>
      <c r="P323" s="33"/>
      <c r="Q323" s="33"/>
    </row>
    <row r="324" spans="1:17" s="5" customFormat="1" hidden="1" x14ac:dyDescent="0.2">
      <c r="A324" s="33"/>
      <c r="B324" s="33"/>
      <c r="C324" s="33"/>
      <c r="D324" s="33"/>
      <c r="E324" s="33"/>
      <c r="F324" s="33"/>
      <c r="G324" s="33"/>
      <c r="H324" s="33"/>
      <c r="I324" s="33"/>
      <c r="J324" s="33"/>
      <c r="K324" s="33"/>
      <c r="L324" s="33"/>
      <c r="M324" s="33"/>
      <c r="N324" s="33"/>
      <c r="O324" s="33"/>
      <c r="P324" s="33"/>
      <c r="Q324" s="33"/>
    </row>
    <row r="325" spans="1:17" s="5" customFormat="1" hidden="1" x14ac:dyDescent="0.2">
      <c r="A325" s="33"/>
      <c r="B325" s="33"/>
      <c r="C325" s="33"/>
      <c r="D325" s="33"/>
      <c r="E325" s="33"/>
      <c r="F325" s="33"/>
      <c r="G325" s="33"/>
      <c r="H325" s="33"/>
      <c r="I325" s="33"/>
      <c r="J325" s="33"/>
      <c r="K325" s="33"/>
      <c r="L325" s="33"/>
      <c r="M325" s="33"/>
      <c r="N325" s="33"/>
      <c r="O325" s="33"/>
      <c r="P325" s="33"/>
      <c r="Q325" s="33"/>
    </row>
    <row r="326" spans="1:17" s="5" customFormat="1" hidden="1" x14ac:dyDescent="0.2">
      <c r="A326" s="33"/>
      <c r="B326" s="33"/>
      <c r="C326" s="33"/>
      <c r="D326" s="33"/>
      <c r="E326" s="33"/>
      <c r="F326" s="33"/>
      <c r="G326" s="33"/>
      <c r="H326" s="33"/>
      <c r="I326" s="33"/>
      <c r="J326" s="33"/>
      <c r="K326" s="33"/>
      <c r="L326" s="33"/>
      <c r="M326" s="33"/>
      <c r="N326" s="33"/>
      <c r="O326" s="33"/>
      <c r="P326" s="33"/>
      <c r="Q326" s="33"/>
    </row>
    <row r="327" spans="1:17" s="5" customFormat="1" hidden="1" x14ac:dyDescent="0.2">
      <c r="A327" s="33"/>
      <c r="B327" s="33"/>
      <c r="C327" s="33"/>
      <c r="D327" s="33"/>
      <c r="E327" s="33"/>
      <c r="F327" s="33"/>
      <c r="G327" s="33"/>
      <c r="H327" s="33"/>
      <c r="I327" s="33"/>
      <c r="J327" s="33"/>
      <c r="K327" s="33"/>
      <c r="L327" s="33"/>
      <c r="M327" s="33"/>
      <c r="N327" s="33"/>
      <c r="O327" s="33"/>
      <c r="P327" s="33"/>
      <c r="Q327" s="33"/>
    </row>
    <row r="328" spans="1:17" s="5" customFormat="1" hidden="1" x14ac:dyDescent="0.2">
      <c r="A328" s="33"/>
      <c r="B328" s="33"/>
      <c r="C328" s="33"/>
      <c r="D328" s="33"/>
      <c r="E328" s="33"/>
      <c r="F328" s="33"/>
      <c r="G328" s="33"/>
      <c r="H328" s="33"/>
      <c r="I328" s="33"/>
      <c r="J328" s="33"/>
      <c r="K328" s="33"/>
      <c r="L328" s="33"/>
      <c r="M328" s="33"/>
      <c r="N328" s="33"/>
      <c r="O328" s="33"/>
      <c r="P328" s="33"/>
      <c r="Q328" s="33"/>
    </row>
    <row r="329" spans="1:17" s="5" customFormat="1" hidden="1" x14ac:dyDescent="0.2">
      <c r="A329" s="33"/>
      <c r="B329" s="33"/>
      <c r="C329" s="33"/>
      <c r="D329" s="33"/>
      <c r="E329" s="33"/>
      <c r="F329" s="33"/>
      <c r="G329" s="33"/>
      <c r="H329" s="33"/>
      <c r="I329" s="33"/>
      <c r="J329" s="33"/>
      <c r="K329" s="33"/>
      <c r="L329" s="33"/>
      <c r="M329" s="33"/>
      <c r="N329" s="33"/>
      <c r="O329" s="33"/>
      <c r="P329" s="33"/>
      <c r="Q329" s="33"/>
    </row>
    <row r="330" spans="1:17" s="5" customFormat="1" hidden="1" x14ac:dyDescent="0.2">
      <c r="A330" s="33"/>
      <c r="B330" s="33"/>
      <c r="C330" s="33"/>
      <c r="D330" s="33"/>
      <c r="E330" s="33"/>
      <c r="F330" s="33"/>
      <c r="G330" s="33"/>
      <c r="H330" s="33"/>
      <c r="I330" s="33"/>
      <c r="J330" s="33"/>
      <c r="K330" s="33"/>
      <c r="L330" s="33"/>
      <c r="M330" s="33"/>
      <c r="N330" s="33"/>
      <c r="O330" s="33"/>
      <c r="P330" s="33"/>
      <c r="Q330" s="33"/>
    </row>
    <row r="331" spans="1:17" s="5" customFormat="1" hidden="1" x14ac:dyDescent="0.2">
      <c r="A331" s="33"/>
      <c r="B331" s="33"/>
      <c r="C331" s="33"/>
      <c r="D331" s="33"/>
      <c r="E331" s="33"/>
      <c r="F331" s="33"/>
      <c r="G331" s="33"/>
      <c r="H331" s="33"/>
      <c r="I331" s="33"/>
      <c r="J331" s="33"/>
      <c r="K331" s="33"/>
      <c r="L331" s="33"/>
      <c r="M331" s="33"/>
      <c r="N331" s="33"/>
      <c r="O331" s="33"/>
      <c r="P331" s="33"/>
      <c r="Q331" s="33"/>
    </row>
    <row r="332" spans="1:17" s="5" customFormat="1" hidden="1" x14ac:dyDescent="0.2">
      <c r="A332" s="33"/>
      <c r="B332" s="33"/>
      <c r="C332" s="33"/>
      <c r="D332" s="33"/>
      <c r="E332" s="33"/>
      <c r="F332" s="33"/>
      <c r="G332" s="33"/>
      <c r="H332" s="33"/>
      <c r="I332" s="33"/>
      <c r="J332" s="33"/>
      <c r="K332" s="33"/>
      <c r="L332" s="33"/>
      <c r="M332" s="33"/>
      <c r="N332" s="33"/>
      <c r="O332" s="33"/>
      <c r="P332" s="33"/>
      <c r="Q332" s="33"/>
    </row>
    <row r="333" spans="1:17" s="5" customFormat="1" hidden="1" x14ac:dyDescent="0.2">
      <c r="A333" s="33"/>
      <c r="B333" s="33"/>
      <c r="C333" s="33"/>
      <c r="D333" s="33"/>
      <c r="E333" s="33"/>
      <c r="F333" s="33"/>
      <c r="G333" s="33"/>
      <c r="H333" s="33"/>
      <c r="I333" s="33"/>
      <c r="J333" s="33"/>
      <c r="K333" s="33"/>
      <c r="L333" s="33"/>
      <c r="M333" s="33"/>
      <c r="N333" s="33"/>
      <c r="O333" s="33"/>
      <c r="P333" s="33"/>
      <c r="Q333" s="33"/>
    </row>
    <row r="334" spans="1:17" s="5" customFormat="1" hidden="1" x14ac:dyDescent="0.2">
      <c r="A334" s="33"/>
      <c r="B334" s="33"/>
      <c r="C334" s="33"/>
      <c r="D334" s="33"/>
      <c r="E334" s="33"/>
      <c r="F334" s="33"/>
      <c r="G334" s="33"/>
      <c r="H334" s="33"/>
      <c r="I334" s="33"/>
      <c r="J334" s="33"/>
      <c r="K334" s="33"/>
      <c r="L334" s="33"/>
      <c r="M334" s="33"/>
      <c r="N334" s="33"/>
      <c r="O334" s="33"/>
      <c r="P334" s="33"/>
      <c r="Q334" s="33"/>
    </row>
    <row r="335" spans="1:17" s="5" customFormat="1" hidden="1" x14ac:dyDescent="0.2">
      <c r="A335" s="33"/>
      <c r="B335" s="33"/>
      <c r="C335" s="33"/>
      <c r="D335" s="33"/>
      <c r="E335" s="33"/>
      <c r="F335" s="33"/>
      <c r="G335" s="33"/>
      <c r="H335" s="33"/>
      <c r="I335" s="33"/>
      <c r="J335" s="33"/>
      <c r="K335" s="33"/>
      <c r="L335" s="33"/>
      <c r="M335" s="33"/>
      <c r="N335" s="33"/>
      <c r="O335" s="33"/>
      <c r="P335" s="33"/>
      <c r="Q335" s="33"/>
    </row>
    <row r="336" spans="1:17" s="5" customFormat="1" hidden="1" x14ac:dyDescent="0.2">
      <c r="A336" s="33"/>
      <c r="B336" s="33"/>
      <c r="C336" s="33"/>
      <c r="D336" s="33"/>
      <c r="E336" s="33"/>
      <c r="F336" s="33"/>
      <c r="G336" s="33"/>
      <c r="H336" s="33"/>
      <c r="I336" s="33"/>
      <c r="J336" s="33"/>
      <c r="K336" s="33"/>
      <c r="L336" s="33"/>
      <c r="M336" s="33"/>
      <c r="N336" s="33"/>
      <c r="O336" s="33"/>
      <c r="P336" s="33"/>
      <c r="Q336" s="33"/>
    </row>
    <row r="337" spans="1:17" s="5" customFormat="1" hidden="1" x14ac:dyDescent="0.2">
      <c r="A337" s="33"/>
      <c r="B337" s="33"/>
      <c r="C337" s="33"/>
      <c r="D337" s="33"/>
      <c r="E337" s="33"/>
      <c r="F337" s="33"/>
      <c r="G337" s="33"/>
      <c r="H337" s="33"/>
      <c r="I337" s="33"/>
      <c r="J337" s="33"/>
      <c r="K337" s="33"/>
      <c r="L337" s="33"/>
      <c r="M337" s="33"/>
      <c r="N337" s="33"/>
      <c r="O337" s="33"/>
      <c r="P337" s="33"/>
      <c r="Q337" s="33"/>
    </row>
    <row r="338" spans="1:17" s="5" customFormat="1" hidden="1" x14ac:dyDescent="0.2">
      <c r="A338" s="33"/>
      <c r="B338" s="33"/>
      <c r="C338" s="33"/>
      <c r="D338" s="33"/>
      <c r="E338" s="33"/>
      <c r="F338" s="33"/>
      <c r="G338" s="33"/>
      <c r="H338" s="33"/>
      <c r="I338" s="33"/>
      <c r="J338" s="33"/>
      <c r="K338" s="33"/>
      <c r="L338" s="33"/>
      <c r="M338" s="33"/>
      <c r="N338" s="33"/>
      <c r="O338" s="33"/>
      <c r="P338" s="33"/>
      <c r="Q338" s="33"/>
    </row>
    <row r="339" spans="1:17" s="5" customFormat="1" hidden="1" x14ac:dyDescent="0.2">
      <c r="A339" s="33"/>
      <c r="B339" s="33"/>
      <c r="C339" s="33"/>
      <c r="D339" s="33"/>
      <c r="E339" s="33"/>
      <c r="F339" s="33"/>
      <c r="G339" s="33"/>
      <c r="H339" s="33"/>
      <c r="I339" s="33"/>
      <c r="J339" s="33"/>
      <c r="K339" s="33"/>
      <c r="L339" s="33"/>
      <c r="M339" s="33"/>
      <c r="N339" s="33"/>
      <c r="O339" s="33"/>
      <c r="P339" s="33"/>
      <c r="Q339" s="33"/>
    </row>
    <row r="340" spans="1:17" s="5" customFormat="1" hidden="1" x14ac:dyDescent="0.2">
      <c r="A340" s="33"/>
      <c r="B340" s="33"/>
      <c r="C340" s="33"/>
      <c r="D340" s="33"/>
      <c r="E340" s="33"/>
      <c r="F340" s="33"/>
      <c r="G340" s="33"/>
      <c r="H340" s="33"/>
      <c r="I340" s="33"/>
      <c r="J340" s="33"/>
      <c r="K340" s="33"/>
      <c r="L340" s="33"/>
      <c r="M340" s="33"/>
      <c r="N340" s="33"/>
      <c r="O340" s="33"/>
      <c r="P340" s="33"/>
      <c r="Q340" s="33"/>
    </row>
    <row r="341" spans="1:17" s="5" customFormat="1" hidden="1" x14ac:dyDescent="0.2">
      <c r="A341" s="33"/>
      <c r="B341" s="33"/>
      <c r="C341" s="33"/>
      <c r="D341" s="33"/>
      <c r="E341" s="33"/>
      <c r="F341" s="33"/>
      <c r="G341" s="33"/>
      <c r="H341" s="33"/>
      <c r="I341" s="33"/>
      <c r="J341" s="33"/>
      <c r="K341" s="33"/>
      <c r="L341" s="33"/>
      <c r="M341" s="33"/>
      <c r="N341" s="33"/>
      <c r="O341" s="33"/>
      <c r="P341" s="33"/>
      <c r="Q341" s="33"/>
    </row>
    <row r="342" spans="1:17" s="5" customFormat="1" hidden="1" x14ac:dyDescent="0.2">
      <c r="A342" s="33"/>
      <c r="B342" s="33"/>
      <c r="C342" s="33"/>
      <c r="D342" s="33"/>
      <c r="E342" s="33"/>
      <c r="F342" s="33"/>
      <c r="G342" s="33"/>
      <c r="H342" s="33"/>
      <c r="I342" s="33"/>
      <c r="J342" s="33"/>
      <c r="K342" s="33"/>
      <c r="L342" s="33"/>
      <c r="M342" s="33"/>
      <c r="N342" s="33"/>
      <c r="O342" s="33"/>
      <c r="P342" s="33"/>
      <c r="Q342" s="33"/>
    </row>
    <row r="343" spans="1:17" s="5" customFormat="1" hidden="1" x14ac:dyDescent="0.2">
      <c r="A343" s="33"/>
      <c r="B343" s="33"/>
      <c r="C343" s="33"/>
      <c r="D343" s="33"/>
      <c r="E343" s="33"/>
      <c r="F343" s="33"/>
      <c r="G343" s="33"/>
      <c r="H343" s="33"/>
      <c r="I343" s="33"/>
      <c r="J343" s="33"/>
      <c r="K343" s="33"/>
      <c r="L343" s="33"/>
      <c r="M343" s="33"/>
      <c r="N343" s="33"/>
      <c r="O343" s="33"/>
      <c r="P343" s="33"/>
      <c r="Q343" s="33"/>
    </row>
    <row r="344" spans="1:17" s="5" customFormat="1" hidden="1" x14ac:dyDescent="0.2">
      <c r="A344" s="33"/>
      <c r="B344" s="33"/>
      <c r="C344" s="33"/>
      <c r="D344" s="33"/>
      <c r="E344" s="33"/>
      <c r="F344" s="33"/>
      <c r="G344" s="33"/>
      <c r="H344" s="33"/>
      <c r="I344" s="33"/>
      <c r="J344" s="33"/>
      <c r="K344" s="33"/>
      <c r="L344" s="33"/>
      <c r="M344" s="33"/>
      <c r="N344" s="33"/>
      <c r="O344" s="33"/>
      <c r="P344" s="33"/>
      <c r="Q344" s="33"/>
    </row>
    <row r="345" spans="1:17" s="5" customFormat="1" hidden="1" x14ac:dyDescent="0.2">
      <c r="A345" s="33"/>
      <c r="B345" s="33"/>
      <c r="C345" s="33"/>
      <c r="D345" s="33"/>
      <c r="E345" s="33"/>
      <c r="F345" s="33"/>
      <c r="G345" s="33"/>
      <c r="H345" s="33"/>
      <c r="I345" s="33"/>
      <c r="J345" s="33"/>
      <c r="K345" s="33"/>
      <c r="L345" s="33"/>
      <c r="M345" s="33"/>
      <c r="N345" s="33"/>
      <c r="O345" s="33"/>
      <c r="P345" s="33"/>
      <c r="Q345" s="33"/>
    </row>
    <row r="346" spans="1:17" s="5" customFormat="1" hidden="1" x14ac:dyDescent="0.2">
      <c r="A346" s="33"/>
      <c r="B346" s="33"/>
      <c r="C346" s="33"/>
      <c r="D346" s="33"/>
      <c r="E346" s="33"/>
      <c r="F346" s="33"/>
      <c r="G346" s="33"/>
      <c r="H346" s="33"/>
      <c r="I346" s="33"/>
      <c r="J346" s="33"/>
      <c r="K346" s="33"/>
      <c r="L346" s="33"/>
      <c r="M346" s="33"/>
      <c r="N346" s="33"/>
      <c r="O346" s="33"/>
      <c r="P346" s="33"/>
      <c r="Q346" s="33"/>
    </row>
    <row r="347" spans="1:17" s="5" customFormat="1" hidden="1" x14ac:dyDescent="0.2">
      <c r="A347" s="33"/>
      <c r="B347" s="33"/>
      <c r="C347" s="33"/>
      <c r="D347" s="33"/>
      <c r="E347" s="33"/>
      <c r="F347" s="33"/>
      <c r="G347" s="33"/>
      <c r="H347" s="33"/>
      <c r="I347" s="33"/>
      <c r="J347" s="33"/>
      <c r="K347" s="33"/>
      <c r="L347" s="33"/>
      <c r="M347" s="33"/>
      <c r="N347" s="33"/>
      <c r="O347" s="33"/>
      <c r="P347" s="33"/>
      <c r="Q347" s="33"/>
    </row>
    <row r="348" spans="1:17" s="5" customFormat="1" hidden="1" x14ac:dyDescent="0.2">
      <c r="A348" s="33"/>
      <c r="B348" s="33"/>
      <c r="C348" s="33"/>
      <c r="D348" s="33"/>
      <c r="E348" s="33"/>
      <c r="F348" s="33"/>
      <c r="G348" s="33"/>
      <c r="H348" s="33"/>
      <c r="I348" s="33"/>
      <c r="J348" s="33"/>
      <c r="K348" s="33"/>
      <c r="L348" s="33"/>
      <c r="M348" s="33"/>
      <c r="N348" s="33"/>
      <c r="O348" s="33"/>
      <c r="P348" s="33"/>
      <c r="Q348" s="33"/>
    </row>
    <row r="349" spans="1:17" s="5" customFormat="1" hidden="1" x14ac:dyDescent="0.2">
      <c r="A349" s="33"/>
      <c r="B349" s="33"/>
      <c r="C349" s="33"/>
      <c r="D349" s="33"/>
      <c r="E349" s="33"/>
      <c r="F349" s="33"/>
      <c r="G349" s="33"/>
      <c r="H349" s="33"/>
      <c r="I349" s="33"/>
      <c r="J349" s="33"/>
      <c r="K349" s="33"/>
      <c r="L349" s="33"/>
      <c r="M349" s="33"/>
      <c r="N349" s="33"/>
      <c r="O349" s="33"/>
      <c r="P349" s="33"/>
      <c r="Q349" s="33"/>
    </row>
    <row r="350" spans="1:17" s="5" customFormat="1" hidden="1" x14ac:dyDescent="0.2">
      <c r="A350" s="33"/>
      <c r="B350" s="33"/>
      <c r="C350" s="33"/>
      <c r="D350" s="33"/>
      <c r="E350" s="33"/>
      <c r="F350" s="33"/>
      <c r="G350" s="33"/>
      <c r="H350" s="33"/>
      <c r="I350" s="33"/>
      <c r="J350" s="33"/>
      <c r="K350" s="33"/>
      <c r="L350" s="33"/>
      <c r="M350" s="33"/>
      <c r="N350" s="33"/>
      <c r="O350" s="33"/>
      <c r="P350" s="33"/>
      <c r="Q350" s="33"/>
    </row>
    <row r="351" spans="1:17" s="5" customFormat="1" hidden="1" x14ac:dyDescent="0.2">
      <c r="A351" s="33"/>
      <c r="B351" s="33"/>
      <c r="C351" s="33"/>
      <c r="D351" s="33"/>
      <c r="E351" s="33"/>
      <c r="F351" s="33"/>
      <c r="G351" s="33"/>
      <c r="H351" s="33"/>
      <c r="I351" s="33"/>
      <c r="J351" s="33"/>
      <c r="K351" s="33"/>
      <c r="L351" s="33"/>
      <c r="M351" s="33"/>
      <c r="N351" s="33"/>
      <c r="O351" s="33"/>
      <c r="P351" s="33"/>
      <c r="Q351" s="33"/>
    </row>
    <row r="352" spans="1:17" s="5" customFormat="1" hidden="1" x14ac:dyDescent="0.2">
      <c r="A352" s="33"/>
      <c r="B352" s="33"/>
      <c r="C352" s="33"/>
      <c r="D352" s="33"/>
      <c r="E352" s="33"/>
      <c r="F352" s="33"/>
      <c r="G352" s="33"/>
      <c r="H352" s="33"/>
      <c r="I352" s="33"/>
      <c r="J352" s="33"/>
      <c r="K352" s="33"/>
      <c r="L352" s="33"/>
      <c r="M352" s="33"/>
      <c r="N352" s="33"/>
      <c r="O352" s="33"/>
      <c r="P352" s="33"/>
      <c r="Q352" s="33"/>
    </row>
    <row r="353" spans="1:17" s="5" customFormat="1" hidden="1" x14ac:dyDescent="0.2">
      <c r="A353" s="33"/>
      <c r="B353" s="33"/>
      <c r="C353" s="33"/>
      <c r="D353" s="33"/>
      <c r="E353" s="33"/>
      <c r="F353" s="33"/>
      <c r="G353" s="33"/>
      <c r="H353" s="33"/>
      <c r="I353" s="33"/>
      <c r="J353" s="33"/>
      <c r="K353" s="33"/>
      <c r="L353" s="33"/>
      <c r="M353" s="33"/>
      <c r="N353" s="33"/>
      <c r="O353" s="33"/>
      <c r="P353" s="33"/>
      <c r="Q353" s="33"/>
    </row>
    <row r="354" spans="1:17" s="5" customFormat="1" hidden="1" x14ac:dyDescent="0.2">
      <c r="A354" s="33"/>
      <c r="B354" s="33"/>
      <c r="C354" s="33"/>
      <c r="D354" s="33"/>
      <c r="E354" s="33"/>
      <c r="F354" s="33"/>
      <c r="G354" s="33"/>
      <c r="H354" s="33"/>
      <c r="I354" s="33"/>
      <c r="J354" s="33"/>
      <c r="K354" s="33"/>
      <c r="L354" s="33"/>
      <c r="M354" s="33"/>
      <c r="N354" s="33"/>
      <c r="O354" s="33"/>
      <c r="P354" s="33"/>
      <c r="Q354" s="33"/>
    </row>
    <row r="355" spans="1:17" s="5" customFormat="1" hidden="1" x14ac:dyDescent="0.2">
      <c r="A355" s="33"/>
      <c r="B355" s="33"/>
      <c r="C355" s="33"/>
      <c r="D355" s="33"/>
      <c r="E355" s="33"/>
      <c r="F355" s="33"/>
      <c r="G355" s="33"/>
      <c r="H355" s="33"/>
      <c r="I355" s="33"/>
      <c r="J355" s="33"/>
      <c r="K355" s="33"/>
      <c r="L355" s="33"/>
      <c r="M355" s="33"/>
      <c r="N355" s="33"/>
      <c r="O355" s="33"/>
      <c r="P355" s="33"/>
      <c r="Q355" s="33"/>
    </row>
    <row r="356" spans="1:17" s="5" customFormat="1" hidden="1" x14ac:dyDescent="0.2">
      <c r="A356" s="33"/>
      <c r="B356" s="33"/>
      <c r="C356" s="33"/>
      <c r="D356" s="33"/>
      <c r="E356" s="33"/>
      <c r="F356" s="33"/>
      <c r="G356" s="33"/>
      <c r="H356" s="33"/>
      <c r="I356" s="33"/>
      <c r="J356" s="33"/>
      <c r="K356" s="33"/>
      <c r="L356" s="33"/>
      <c r="M356" s="33"/>
      <c r="N356" s="33"/>
      <c r="O356" s="33"/>
      <c r="P356" s="33"/>
      <c r="Q356" s="33"/>
    </row>
    <row r="357" spans="1:17" s="5" customFormat="1" hidden="1" x14ac:dyDescent="0.2">
      <c r="A357" s="33"/>
      <c r="B357" s="33"/>
      <c r="C357" s="33"/>
      <c r="D357" s="33"/>
      <c r="E357" s="33"/>
      <c r="F357" s="33"/>
      <c r="G357" s="33"/>
      <c r="H357" s="33"/>
      <c r="I357" s="33"/>
      <c r="J357" s="33"/>
      <c r="K357" s="33"/>
      <c r="L357" s="33"/>
      <c r="M357" s="33"/>
      <c r="N357" s="33"/>
      <c r="O357" s="33"/>
      <c r="P357" s="33"/>
      <c r="Q357" s="33"/>
    </row>
    <row r="358" spans="1:17" s="5" customFormat="1" hidden="1" x14ac:dyDescent="0.2">
      <c r="A358" s="33"/>
      <c r="B358" s="33"/>
      <c r="C358" s="33"/>
      <c r="D358" s="33"/>
      <c r="E358" s="33"/>
      <c r="F358" s="33"/>
      <c r="G358" s="33"/>
      <c r="H358" s="33"/>
      <c r="I358" s="33"/>
      <c r="J358" s="33"/>
      <c r="K358" s="33"/>
      <c r="L358" s="33"/>
      <c r="M358" s="33"/>
      <c r="N358" s="33"/>
      <c r="O358" s="33"/>
      <c r="P358" s="33"/>
      <c r="Q358" s="33"/>
    </row>
    <row r="359" spans="1:17" s="5" customFormat="1" hidden="1" x14ac:dyDescent="0.2">
      <c r="A359" s="33"/>
      <c r="B359" s="33"/>
      <c r="C359" s="33"/>
      <c r="D359" s="33"/>
      <c r="E359" s="33"/>
      <c r="F359" s="33"/>
      <c r="G359" s="33"/>
      <c r="H359" s="33"/>
      <c r="I359" s="33"/>
      <c r="J359" s="33"/>
      <c r="K359" s="33"/>
      <c r="L359" s="33"/>
      <c r="M359" s="33"/>
      <c r="N359" s="33"/>
      <c r="O359" s="33"/>
      <c r="P359" s="33"/>
      <c r="Q359" s="33"/>
    </row>
    <row r="360" spans="1:17" s="5" customFormat="1" hidden="1" x14ac:dyDescent="0.2">
      <c r="A360" s="33"/>
      <c r="B360" s="33"/>
      <c r="C360" s="33"/>
      <c r="D360" s="33"/>
      <c r="E360" s="33"/>
      <c r="F360" s="33"/>
      <c r="G360" s="33"/>
      <c r="H360" s="33"/>
      <c r="I360" s="33"/>
      <c r="J360" s="33"/>
      <c r="K360" s="33"/>
      <c r="L360" s="33"/>
      <c r="M360" s="33"/>
      <c r="N360" s="33"/>
      <c r="O360" s="33"/>
      <c r="P360" s="33"/>
      <c r="Q360" s="33"/>
    </row>
    <row r="361" spans="1:17" s="5" customFormat="1" hidden="1" x14ac:dyDescent="0.2">
      <c r="A361" s="33"/>
      <c r="B361" s="33"/>
      <c r="C361" s="33"/>
      <c r="D361" s="33"/>
      <c r="E361" s="33"/>
      <c r="F361" s="33"/>
      <c r="G361" s="33"/>
      <c r="H361" s="33"/>
      <c r="I361" s="33"/>
      <c r="J361" s="33"/>
      <c r="K361" s="33"/>
      <c r="L361" s="33"/>
      <c r="M361" s="33"/>
      <c r="N361" s="33"/>
      <c r="O361" s="33"/>
      <c r="P361" s="33"/>
      <c r="Q361" s="33"/>
    </row>
    <row r="362" spans="1:17" s="5" customFormat="1" hidden="1" x14ac:dyDescent="0.2">
      <c r="A362" s="33"/>
      <c r="B362" s="33"/>
      <c r="C362" s="33"/>
      <c r="D362" s="33"/>
      <c r="E362" s="33"/>
      <c r="F362" s="33"/>
      <c r="G362" s="33"/>
      <c r="H362" s="33"/>
      <c r="I362" s="33"/>
      <c r="J362" s="33"/>
      <c r="K362" s="33"/>
      <c r="L362" s="33"/>
      <c r="M362" s="33"/>
      <c r="N362" s="33"/>
      <c r="O362" s="33"/>
      <c r="P362" s="33"/>
      <c r="Q362" s="33"/>
    </row>
    <row r="363" spans="1:17" s="5" customFormat="1" hidden="1" x14ac:dyDescent="0.2">
      <c r="A363" s="33"/>
      <c r="B363" s="33"/>
      <c r="C363" s="33"/>
      <c r="D363" s="33"/>
      <c r="E363" s="33"/>
      <c r="F363" s="33"/>
      <c r="G363" s="33"/>
      <c r="H363" s="33"/>
      <c r="I363" s="33"/>
      <c r="J363" s="33"/>
      <c r="K363" s="33"/>
      <c r="L363" s="33"/>
      <c r="M363" s="33"/>
      <c r="N363" s="33"/>
      <c r="O363" s="33"/>
      <c r="P363" s="33"/>
      <c r="Q363" s="33"/>
    </row>
    <row r="364" spans="1:17" s="5" customFormat="1" hidden="1" x14ac:dyDescent="0.2">
      <c r="A364" s="33"/>
      <c r="B364" s="33"/>
      <c r="C364" s="33"/>
      <c r="D364" s="33"/>
      <c r="E364" s="33"/>
      <c r="F364" s="33"/>
      <c r="G364" s="33"/>
      <c r="H364" s="33"/>
      <c r="I364" s="33"/>
      <c r="J364" s="33"/>
      <c r="K364" s="33"/>
      <c r="L364" s="33"/>
      <c r="M364" s="33"/>
      <c r="N364" s="33"/>
      <c r="O364" s="33"/>
      <c r="P364" s="33"/>
      <c r="Q364" s="33"/>
    </row>
    <row r="365" spans="1:17" s="5" customFormat="1" hidden="1" x14ac:dyDescent="0.2">
      <c r="A365" s="33"/>
      <c r="B365" s="33"/>
      <c r="C365" s="33"/>
      <c r="D365" s="33"/>
      <c r="E365" s="33"/>
      <c r="F365" s="33"/>
      <c r="G365" s="33"/>
      <c r="H365" s="33"/>
      <c r="I365" s="33"/>
      <c r="J365" s="33"/>
      <c r="K365" s="33"/>
      <c r="L365" s="33"/>
      <c r="M365" s="33"/>
      <c r="N365" s="33"/>
      <c r="O365" s="33"/>
      <c r="P365" s="33"/>
      <c r="Q365" s="33"/>
    </row>
    <row r="366" spans="1:17" s="5" customFormat="1" hidden="1" x14ac:dyDescent="0.2">
      <c r="A366" s="33"/>
      <c r="B366" s="33"/>
      <c r="C366" s="33"/>
      <c r="D366" s="33"/>
      <c r="E366" s="33"/>
      <c r="F366" s="33"/>
      <c r="G366" s="33"/>
      <c r="H366" s="33"/>
      <c r="I366" s="33"/>
      <c r="J366" s="33"/>
      <c r="K366" s="33"/>
      <c r="L366" s="33"/>
      <c r="M366" s="33"/>
      <c r="N366" s="33"/>
      <c r="O366" s="33"/>
      <c r="P366" s="33"/>
      <c r="Q366" s="33"/>
    </row>
    <row r="367" spans="1:17" s="5" customFormat="1" hidden="1" x14ac:dyDescent="0.2">
      <c r="A367" s="33"/>
      <c r="B367" s="33"/>
      <c r="C367" s="33"/>
      <c r="D367" s="33"/>
      <c r="E367" s="33"/>
      <c r="F367" s="33"/>
      <c r="G367" s="33"/>
      <c r="H367" s="33"/>
      <c r="I367" s="33"/>
      <c r="J367" s="33"/>
      <c r="K367" s="33"/>
      <c r="L367" s="33"/>
      <c r="M367" s="33"/>
      <c r="N367" s="33"/>
      <c r="O367" s="33"/>
      <c r="P367" s="33"/>
      <c r="Q367" s="33"/>
    </row>
    <row r="368" spans="1:17" s="5" customFormat="1" hidden="1" x14ac:dyDescent="0.2">
      <c r="A368" s="33"/>
      <c r="B368" s="33"/>
      <c r="C368" s="33"/>
      <c r="D368" s="33"/>
      <c r="E368" s="33"/>
      <c r="F368" s="33"/>
      <c r="G368" s="33"/>
      <c r="H368" s="33"/>
      <c r="I368" s="33"/>
      <c r="J368" s="33"/>
      <c r="K368" s="33"/>
      <c r="L368" s="33"/>
      <c r="M368" s="33"/>
      <c r="N368" s="33"/>
      <c r="O368" s="33"/>
      <c r="P368" s="33"/>
      <c r="Q368" s="33"/>
    </row>
    <row r="369" spans="1:17" s="5" customFormat="1" hidden="1" x14ac:dyDescent="0.2">
      <c r="A369" s="33"/>
      <c r="B369" s="33"/>
      <c r="C369" s="33"/>
      <c r="D369" s="33"/>
      <c r="E369" s="33"/>
      <c r="F369" s="33"/>
      <c r="G369" s="33"/>
      <c r="H369" s="33"/>
      <c r="I369" s="33"/>
      <c r="J369" s="33"/>
      <c r="K369" s="33"/>
      <c r="L369" s="33"/>
      <c r="M369" s="33"/>
      <c r="N369" s="33"/>
      <c r="O369" s="33"/>
      <c r="P369" s="33"/>
      <c r="Q369" s="33"/>
    </row>
    <row r="370" spans="1:17" s="5" customFormat="1" hidden="1" x14ac:dyDescent="0.2">
      <c r="A370" s="33"/>
      <c r="B370" s="33"/>
      <c r="C370" s="33"/>
      <c r="D370" s="33"/>
      <c r="E370" s="33"/>
      <c r="F370" s="33"/>
      <c r="G370" s="33"/>
      <c r="H370" s="33"/>
      <c r="I370" s="33"/>
      <c r="J370" s="33"/>
      <c r="K370" s="33"/>
      <c r="L370" s="33"/>
      <c r="M370" s="33"/>
      <c r="N370" s="33"/>
      <c r="O370" s="33"/>
      <c r="P370" s="33"/>
      <c r="Q370" s="33"/>
    </row>
    <row r="371" spans="1:17" s="5" customFormat="1" hidden="1" x14ac:dyDescent="0.2">
      <c r="A371" s="33"/>
      <c r="B371" s="33"/>
      <c r="C371" s="33"/>
      <c r="D371" s="33"/>
      <c r="E371" s="33"/>
      <c r="F371" s="33"/>
      <c r="G371" s="33"/>
      <c r="H371" s="33"/>
      <c r="I371" s="33"/>
      <c r="J371" s="33"/>
      <c r="K371" s="33"/>
      <c r="L371" s="33"/>
      <c r="M371" s="33"/>
      <c r="N371" s="33"/>
      <c r="O371" s="33"/>
      <c r="P371" s="33"/>
      <c r="Q371" s="33"/>
    </row>
    <row r="372" spans="1:17" s="5" customFormat="1" hidden="1" x14ac:dyDescent="0.2">
      <c r="A372" s="33"/>
      <c r="B372" s="33"/>
      <c r="C372" s="33"/>
      <c r="D372" s="33"/>
      <c r="E372" s="33"/>
      <c r="F372" s="33"/>
      <c r="G372" s="33"/>
      <c r="H372" s="33"/>
      <c r="I372" s="33"/>
      <c r="J372" s="33"/>
      <c r="K372" s="33"/>
      <c r="L372" s="33"/>
      <c r="M372" s="33"/>
      <c r="N372" s="33"/>
      <c r="O372" s="33"/>
      <c r="P372" s="33"/>
      <c r="Q372" s="33"/>
    </row>
    <row r="373" spans="1:17" s="5" customFormat="1" hidden="1" x14ac:dyDescent="0.2">
      <c r="A373" s="33"/>
      <c r="B373" s="33"/>
      <c r="C373" s="33"/>
      <c r="D373" s="33"/>
      <c r="E373" s="33"/>
      <c r="F373" s="33"/>
      <c r="G373" s="33"/>
      <c r="H373" s="33"/>
      <c r="I373" s="33"/>
      <c r="J373" s="33"/>
      <c r="K373" s="33"/>
      <c r="L373" s="33"/>
      <c r="M373" s="33"/>
      <c r="N373" s="33"/>
      <c r="O373" s="33"/>
      <c r="P373" s="33"/>
      <c r="Q373" s="33"/>
    </row>
    <row r="374" spans="1:17" s="5" customFormat="1" hidden="1" x14ac:dyDescent="0.2">
      <c r="A374" s="33"/>
      <c r="B374" s="33"/>
      <c r="C374" s="33"/>
      <c r="D374" s="33"/>
      <c r="E374" s="33"/>
      <c r="F374" s="33"/>
      <c r="G374" s="33"/>
      <c r="H374" s="33"/>
      <c r="I374" s="33"/>
      <c r="J374" s="33"/>
      <c r="K374" s="33"/>
      <c r="L374" s="33"/>
      <c r="M374" s="33"/>
      <c r="N374" s="33"/>
      <c r="O374" s="33"/>
      <c r="P374" s="33"/>
      <c r="Q374" s="33"/>
    </row>
    <row r="375" spans="1:17" s="5" customFormat="1" hidden="1" x14ac:dyDescent="0.2">
      <c r="A375" s="33"/>
      <c r="B375" s="33"/>
      <c r="C375" s="33"/>
      <c r="D375" s="33"/>
      <c r="E375" s="33"/>
      <c r="F375" s="33"/>
      <c r="G375" s="33"/>
      <c r="H375" s="33"/>
      <c r="I375" s="33"/>
      <c r="J375" s="33"/>
      <c r="K375" s="33"/>
      <c r="L375" s="33"/>
      <c r="M375" s="33"/>
      <c r="N375" s="33"/>
      <c r="O375" s="33"/>
      <c r="P375" s="33"/>
      <c r="Q375" s="33"/>
    </row>
    <row r="376" spans="1:17" s="5" customFormat="1" hidden="1" x14ac:dyDescent="0.2">
      <c r="A376" s="33"/>
      <c r="B376" s="33"/>
      <c r="C376" s="33"/>
      <c r="D376" s="33"/>
      <c r="E376" s="33"/>
      <c r="F376" s="33"/>
      <c r="G376" s="33"/>
      <c r="H376" s="33"/>
      <c r="I376" s="33"/>
      <c r="J376" s="33"/>
      <c r="K376" s="33"/>
      <c r="L376" s="33"/>
      <c r="M376" s="33"/>
      <c r="N376" s="33"/>
      <c r="O376" s="33"/>
      <c r="P376" s="33"/>
      <c r="Q376" s="33"/>
    </row>
    <row r="377" spans="1:17" s="5" customFormat="1" hidden="1" x14ac:dyDescent="0.2">
      <c r="A377" s="33"/>
      <c r="B377" s="33"/>
      <c r="C377" s="33"/>
      <c r="D377" s="33"/>
      <c r="E377" s="33"/>
      <c r="F377" s="33"/>
      <c r="G377" s="33"/>
      <c r="H377" s="33"/>
      <c r="I377" s="33"/>
      <c r="J377" s="33"/>
      <c r="K377" s="33"/>
      <c r="L377" s="33"/>
      <c r="M377" s="33"/>
      <c r="N377" s="33"/>
      <c r="O377" s="33"/>
      <c r="P377" s="33"/>
      <c r="Q377" s="33"/>
    </row>
    <row r="378" spans="1:17" s="5" customFormat="1" hidden="1" x14ac:dyDescent="0.2">
      <c r="A378" s="33"/>
      <c r="B378" s="33"/>
      <c r="C378" s="33"/>
      <c r="D378" s="33"/>
      <c r="E378" s="33"/>
      <c r="F378" s="33"/>
      <c r="G378" s="33"/>
      <c r="H378" s="33"/>
      <c r="I378" s="33"/>
      <c r="J378" s="33"/>
      <c r="K378" s="33"/>
      <c r="L378" s="33"/>
      <c r="M378" s="33"/>
      <c r="N378" s="33"/>
      <c r="O378" s="33"/>
      <c r="P378" s="33"/>
      <c r="Q378" s="33"/>
    </row>
    <row r="379" spans="1:17" s="5" customFormat="1" hidden="1" x14ac:dyDescent="0.2">
      <c r="A379" s="33"/>
      <c r="B379" s="33"/>
      <c r="C379" s="33"/>
      <c r="D379" s="33"/>
      <c r="E379" s="33"/>
      <c r="F379" s="33"/>
      <c r="G379" s="33"/>
      <c r="H379" s="33"/>
      <c r="I379" s="33"/>
      <c r="J379" s="33"/>
      <c r="K379" s="33"/>
      <c r="L379" s="33"/>
      <c r="M379" s="33"/>
      <c r="N379" s="33"/>
      <c r="O379" s="33"/>
      <c r="P379" s="33"/>
      <c r="Q379" s="33"/>
    </row>
    <row r="380" spans="1:17" s="5" customFormat="1" hidden="1" x14ac:dyDescent="0.2">
      <c r="A380" s="33"/>
      <c r="B380" s="33"/>
      <c r="C380" s="33"/>
      <c r="D380" s="33"/>
      <c r="E380" s="33"/>
      <c r="F380" s="33"/>
      <c r="G380" s="33"/>
      <c r="H380" s="33"/>
      <c r="I380" s="33"/>
      <c r="J380" s="33"/>
      <c r="K380" s="33"/>
      <c r="L380" s="33"/>
      <c r="M380" s="33"/>
      <c r="N380" s="33"/>
      <c r="O380" s="33"/>
      <c r="P380" s="33"/>
      <c r="Q380" s="33"/>
    </row>
    <row r="381" spans="1:17" s="5" customFormat="1" hidden="1" x14ac:dyDescent="0.2">
      <c r="A381" s="33"/>
      <c r="B381" s="33"/>
      <c r="C381" s="33"/>
      <c r="D381" s="33"/>
      <c r="E381" s="33"/>
      <c r="F381" s="33"/>
      <c r="G381" s="33"/>
      <c r="H381" s="33"/>
      <c r="I381" s="33"/>
      <c r="J381" s="33"/>
      <c r="K381" s="33"/>
      <c r="L381" s="33"/>
      <c r="M381" s="33"/>
      <c r="N381" s="33"/>
      <c r="O381" s="33"/>
      <c r="P381" s="33"/>
      <c r="Q381" s="33"/>
    </row>
    <row r="382" spans="1:17" s="5" customFormat="1" hidden="1" x14ac:dyDescent="0.2">
      <c r="A382" s="33"/>
      <c r="B382" s="33"/>
      <c r="C382" s="33"/>
      <c r="D382" s="33"/>
      <c r="E382" s="33"/>
      <c r="F382" s="33"/>
      <c r="G382" s="33"/>
      <c r="H382" s="33"/>
      <c r="I382" s="33"/>
      <c r="J382" s="33"/>
      <c r="K382" s="33"/>
      <c r="L382" s="33"/>
      <c r="M382" s="33"/>
      <c r="N382" s="33"/>
      <c r="O382" s="33"/>
      <c r="P382" s="33"/>
      <c r="Q382" s="33"/>
    </row>
    <row r="383" spans="1:17" s="5" customFormat="1" hidden="1" x14ac:dyDescent="0.2">
      <c r="A383" s="33"/>
      <c r="B383" s="33"/>
      <c r="C383" s="33"/>
      <c r="D383" s="33"/>
      <c r="E383" s="33"/>
      <c r="F383" s="33"/>
      <c r="G383" s="33"/>
      <c r="H383" s="33"/>
      <c r="I383" s="33"/>
      <c r="J383" s="33"/>
      <c r="K383" s="33"/>
      <c r="L383" s="33"/>
      <c r="M383" s="33"/>
      <c r="N383" s="33"/>
      <c r="O383" s="33"/>
      <c r="P383" s="33"/>
      <c r="Q383" s="33"/>
    </row>
    <row r="384" spans="1:17" s="5" customFormat="1" hidden="1" x14ac:dyDescent="0.2">
      <c r="A384" s="33"/>
      <c r="B384" s="33"/>
      <c r="C384" s="33"/>
      <c r="D384" s="33"/>
      <c r="E384" s="33"/>
      <c r="F384" s="33"/>
      <c r="G384" s="33"/>
      <c r="H384" s="33"/>
      <c r="I384" s="33"/>
      <c r="J384" s="33"/>
      <c r="K384" s="33"/>
      <c r="L384" s="33"/>
      <c r="M384" s="33"/>
      <c r="N384" s="33"/>
      <c r="O384" s="33"/>
      <c r="P384" s="33"/>
      <c r="Q384" s="33"/>
    </row>
    <row r="385" spans="1:17" s="5" customFormat="1" hidden="1" x14ac:dyDescent="0.2">
      <c r="A385" s="33"/>
      <c r="B385" s="33"/>
      <c r="C385" s="33"/>
      <c r="D385" s="33"/>
      <c r="E385" s="33"/>
      <c r="F385" s="33"/>
      <c r="G385" s="33"/>
      <c r="H385" s="33"/>
      <c r="I385" s="33"/>
      <c r="J385" s="33"/>
      <c r="K385" s="33"/>
      <c r="L385" s="33"/>
      <c r="M385" s="33"/>
      <c r="N385" s="33"/>
      <c r="O385" s="33"/>
      <c r="P385" s="33"/>
      <c r="Q385" s="33"/>
    </row>
    <row r="386" spans="1:17" s="5" customFormat="1" hidden="1" x14ac:dyDescent="0.2">
      <c r="A386" s="33"/>
      <c r="B386" s="33"/>
      <c r="C386" s="33"/>
      <c r="D386" s="33"/>
      <c r="E386" s="33"/>
      <c r="F386" s="33"/>
      <c r="G386" s="33"/>
      <c r="H386" s="33"/>
      <c r="I386" s="33"/>
      <c r="J386" s="33"/>
      <c r="K386" s="33"/>
      <c r="L386" s="33"/>
      <c r="M386" s="33"/>
      <c r="N386" s="33"/>
      <c r="O386" s="33"/>
      <c r="P386" s="33"/>
      <c r="Q386" s="33"/>
    </row>
    <row r="387" spans="1:17" s="5" customFormat="1" hidden="1" x14ac:dyDescent="0.2">
      <c r="A387" s="33"/>
      <c r="B387" s="33"/>
      <c r="C387" s="33"/>
      <c r="D387" s="33"/>
      <c r="E387" s="33"/>
      <c r="F387" s="33"/>
      <c r="G387" s="33"/>
      <c r="H387" s="33"/>
      <c r="I387" s="33"/>
      <c r="J387" s="33"/>
      <c r="K387" s="33"/>
      <c r="L387" s="33"/>
      <c r="M387" s="33"/>
      <c r="N387" s="33"/>
      <c r="O387" s="33"/>
      <c r="P387" s="33"/>
      <c r="Q387" s="33"/>
    </row>
    <row r="388" spans="1:17" s="5" customFormat="1" hidden="1" x14ac:dyDescent="0.2">
      <c r="A388" s="33"/>
      <c r="B388" s="33"/>
      <c r="C388" s="33"/>
      <c r="D388" s="33"/>
      <c r="E388" s="33"/>
      <c r="F388" s="33"/>
      <c r="G388" s="33"/>
      <c r="H388" s="33"/>
      <c r="I388" s="33"/>
      <c r="J388" s="33"/>
      <c r="K388" s="33"/>
      <c r="L388" s="33"/>
      <c r="M388" s="33"/>
      <c r="N388" s="33"/>
      <c r="O388" s="33"/>
      <c r="P388" s="33"/>
      <c r="Q388" s="33"/>
    </row>
    <row r="389" spans="1:17" s="5" customFormat="1" hidden="1" x14ac:dyDescent="0.2">
      <c r="A389" s="33"/>
      <c r="B389" s="33"/>
      <c r="C389" s="33"/>
      <c r="D389" s="33"/>
      <c r="E389" s="33"/>
      <c r="F389" s="33"/>
      <c r="G389" s="33"/>
      <c r="H389" s="33"/>
      <c r="I389" s="33"/>
      <c r="J389" s="33"/>
      <c r="K389" s="33"/>
      <c r="L389" s="33"/>
      <c r="M389" s="33"/>
      <c r="N389" s="33"/>
      <c r="O389" s="33"/>
      <c r="P389" s="33"/>
      <c r="Q389" s="33"/>
    </row>
    <row r="390" spans="1:17" s="5" customFormat="1" hidden="1" x14ac:dyDescent="0.2">
      <c r="A390" s="33"/>
      <c r="B390" s="33"/>
      <c r="C390" s="33"/>
      <c r="D390" s="33"/>
      <c r="E390" s="33"/>
      <c r="F390" s="33"/>
      <c r="G390" s="33"/>
      <c r="H390" s="33"/>
      <c r="I390" s="33"/>
      <c r="J390" s="33"/>
      <c r="K390" s="33"/>
      <c r="L390" s="33"/>
      <c r="M390" s="33"/>
      <c r="N390" s="33"/>
      <c r="O390" s="33"/>
      <c r="P390" s="33"/>
      <c r="Q390" s="33"/>
    </row>
    <row r="391" spans="1:17" s="5" customFormat="1" hidden="1" x14ac:dyDescent="0.2">
      <c r="A391" s="33"/>
      <c r="B391" s="33"/>
      <c r="C391" s="33"/>
      <c r="D391" s="33"/>
      <c r="E391" s="33"/>
      <c r="F391" s="33"/>
      <c r="G391" s="33"/>
      <c r="H391" s="33"/>
      <c r="I391" s="33"/>
      <c r="J391" s="33"/>
      <c r="K391" s="33"/>
      <c r="L391" s="33"/>
      <c r="M391" s="33"/>
      <c r="N391" s="33"/>
      <c r="O391" s="33"/>
      <c r="P391" s="33"/>
      <c r="Q391" s="33"/>
    </row>
    <row r="392" spans="1:17" s="5" customFormat="1" hidden="1" x14ac:dyDescent="0.2">
      <c r="A392" s="33"/>
      <c r="B392" s="33"/>
      <c r="C392" s="33"/>
      <c r="D392" s="33"/>
      <c r="E392" s="33"/>
      <c r="F392" s="33"/>
      <c r="G392" s="33"/>
      <c r="H392" s="33"/>
      <c r="I392" s="33"/>
      <c r="J392" s="33"/>
      <c r="K392" s="33"/>
      <c r="L392" s="33"/>
      <c r="M392" s="33"/>
      <c r="N392" s="33"/>
      <c r="O392" s="33"/>
      <c r="P392" s="33"/>
      <c r="Q392" s="33"/>
    </row>
    <row r="393" spans="1:17" s="5" customFormat="1" hidden="1" x14ac:dyDescent="0.2">
      <c r="A393" s="33"/>
      <c r="B393" s="33"/>
      <c r="C393" s="33"/>
      <c r="D393" s="33"/>
      <c r="E393" s="33"/>
      <c r="F393" s="33"/>
      <c r="G393" s="33"/>
      <c r="H393" s="33"/>
      <c r="I393" s="33"/>
      <c r="J393" s="33"/>
      <c r="K393" s="33"/>
      <c r="L393" s="33"/>
      <c r="M393" s="33"/>
      <c r="N393" s="33"/>
      <c r="O393" s="33"/>
      <c r="P393" s="33"/>
      <c r="Q393" s="33"/>
    </row>
    <row r="394" spans="1:17" s="5" customFormat="1" hidden="1" x14ac:dyDescent="0.2">
      <c r="A394" s="33"/>
      <c r="B394" s="33"/>
      <c r="C394" s="33"/>
      <c r="D394" s="33"/>
      <c r="E394" s="33"/>
      <c r="F394" s="33"/>
      <c r="G394" s="33"/>
      <c r="H394" s="33"/>
      <c r="I394" s="33"/>
      <c r="J394" s="33"/>
      <c r="K394" s="33"/>
      <c r="L394" s="33"/>
      <c r="M394" s="33"/>
      <c r="N394" s="33"/>
      <c r="O394" s="33"/>
      <c r="P394" s="33"/>
      <c r="Q394" s="33"/>
    </row>
    <row r="395" spans="1:17" s="5" customFormat="1" hidden="1" x14ac:dyDescent="0.2">
      <c r="A395" s="33"/>
      <c r="B395" s="33"/>
      <c r="C395" s="33"/>
      <c r="D395" s="33"/>
      <c r="E395" s="33"/>
      <c r="F395" s="33"/>
      <c r="G395" s="33"/>
      <c r="H395" s="33"/>
      <c r="I395" s="33"/>
      <c r="J395" s="33"/>
      <c r="K395" s="33"/>
      <c r="L395" s="33"/>
      <c r="M395" s="33"/>
      <c r="N395" s="33"/>
      <c r="O395" s="33"/>
      <c r="P395" s="33"/>
      <c r="Q395" s="33"/>
    </row>
    <row r="396" spans="1:17" s="5" customFormat="1" hidden="1" x14ac:dyDescent="0.2">
      <c r="A396" s="33"/>
      <c r="B396" s="33"/>
      <c r="C396" s="33"/>
      <c r="D396" s="33"/>
      <c r="E396" s="33"/>
      <c r="F396" s="33"/>
      <c r="G396" s="33"/>
      <c r="H396" s="33"/>
      <c r="I396" s="33"/>
      <c r="J396" s="33"/>
      <c r="K396" s="33"/>
      <c r="L396" s="33"/>
      <c r="M396" s="33"/>
      <c r="N396" s="33"/>
      <c r="O396" s="33"/>
      <c r="P396" s="33"/>
      <c r="Q396" s="33"/>
    </row>
    <row r="397" spans="1:17" s="5" customFormat="1" hidden="1" x14ac:dyDescent="0.2">
      <c r="A397" s="33"/>
      <c r="B397" s="33"/>
      <c r="C397" s="33"/>
      <c r="D397" s="33"/>
      <c r="E397" s="33"/>
      <c r="F397" s="33"/>
      <c r="G397" s="33"/>
      <c r="H397" s="33"/>
      <c r="I397" s="33"/>
      <c r="J397" s="33"/>
      <c r="K397" s="33"/>
      <c r="L397" s="33"/>
      <c r="M397" s="33"/>
      <c r="N397" s="33"/>
      <c r="O397" s="33"/>
      <c r="P397" s="33"/>
      <c r="Q397" s="33"/>
    </row>
    <row r="398" spans="1:17" s="5" customFormat="1" hidden="1" x14ac:dyDescent="0.2">
      <c r="A398" s="33"/>
      <c r="B398" s="33"/>
      <c r="C398" s="33"/>
      <c r="D398" s="33"/>
      <c r="E398" s="33"/>
      <c r="F398" s="33"/>
      <c r="G398" s="33"/>
      <c r="H398" s="33"/>
      <c r="I398" s="33"/>
      <c r="J398" s="33"/>
      <c r="K398" s="33"/>
      <c r="L398" s="33"/>
      <c r="M398" s="33"/>
      <c r="N398" s="33"/>
      <c r="O398" s="33"/>
      <c r="P398" s="33"/>
      <c r="Q398" s="33"/>
    </row>
    <row r="399" spans="1:17" s="5" customFormat="1" hidden="1" x14ac:dyDescent="0.2">
      <c r="A399" s="33"/>
      <c r="B399" s="33"/>
      <c r="C399" s="33"/>
      <c r="D399" s="33"/>
      <c r="E399" s="33"/>
      <c r="F399" s="33"/>
      <c r="G399" s="33"/>
      <c r="H399" s="33"/>
      <c r="I399" s="33"/>
      <c r="J399" s="33"/>
      <c r="K399" s="33"/>
      <c r="L399" s="33"/>
      <c r="M399" s="33"/>
      <c r="N399" s="33"/>
      <c r="O399" s="33"/>
      <c r="P399" s="33"/>
      <c r="Q399" s="33"/>
    </row>
    <row r="400" spans="1:17" s="5" customFormat="1" hidden="1" x14ac:dyDescent="0.2">
      <c r="A400" s="33"/>
      <c r="B400" s="33"/>
      <c r="C400" s="33"/>
      <c r="D400" s="33"/>
      <c r="E400" s="33"/>
      <c r="F400" s="33"/>
      <c r="G400" s="33"/>
      <c r="H400" s="33"/>
      <c r="I400" s="33"/>
      <c r="J400" s="33"/>
      <c r="K400" s="33"/>
      <c r="L400" s="33"/>
      <c r="M400" s="33"/>
      <c r="N400" s="33"/>
      <c r="O400" s="33"/>
      <c r="P400" s="33"/>
      <c r="Q400" s="33"/>
    </row>
    <row r="401" spans="1:17" s="5" customFormat="1" hidden="1" x14ac:dyDescent="0.2">
      <c r="A401" s="33"/>
      <c r="B401" s="33"/>
      <c r="C401" s="33"/>
      <c r="D401" s="33"/>
      <c r="E401" s="33"/>
      <c r="F401" s="33"/>
      <c r="G401" s="33"/>
      <c r="H401" s="33"/>
      <c r="I401" s="33"/>
      <c r="J401" s="33"/>
      <c r="K401" s="33"/>
      <c r="L401" s="33"/>
      <c r="M401" s="33"/>
      <c r="N401" s="33"/>
      <c r="O401" s="33"/>
      <c r="P401" s="33"/>
      <c r="Q401" s="33"/>
    </row>
    <row r="402" spans="1:17" s="5" customFormat="1" hidden="1" x14ac:dyDescent="0.2">
      <c r="A402" s="33"/>
      <c r="B402" s="33"/>
      <c r="C402" s="33"/>
      <c r="D402" s="33"/>
      <c r="E402" s="33"/>
      <c r="F402" s="33"/>
      <c r="G402" s="33"/>
      <c r="H402" s="33"/>
      <c r="I402" s="33"/>
      <c r="J402" s="33"/>
      <c r="K402" s="33"/>
      <c r="L402" s="33"/>
      <c r="M402" s="33"/>
      <c r="N402" s="33"/>
      <c r="O402" s="33"/>
      <c r="P402" s="33"/>
      <c r="Q402" s="33"/>
    </row>
    <row r="403" spans="1:17" s="5" customFormat="1" hidden="1" x14ac:dyDescent="0.2">
      <c r="A403" s="33"/>
      <c r="B403" s="33"/>
      <c r="C403" s="33"/>
      <c r="D403" s="33"/>
      <c r="E403" s="33"/>
      <c r="F403" s="33"/>
      <c r="G403" s="33"/>
      <c r="H403" s="33"/>
      <c r="I403" s="33"/>
      <c r="J403" s="33"/>
      <c r="K403" s="33"/>
      <c r="L403" s="33"/>
      <c r="M403" s="33"/>
      <c r="N403" s="33"/>
      <c r="O403" s="33"/>
      <c r="P403" s="33"/>
      <c r="Q403" s="33"/>
    </row>
    <row r="404" spans="1:17" s="5" customFormat="1" hidden="1" x14ac:dyDescent="0.2">
      <c r="A404" s="33"/>
      <c r="B404" s="33"/>
      <c r="C404" s="33"/>
      <c r="D404" s="33"/>
      <c r="E404" s="33"/>
      <c r="F404" s="33"/>
      <c r="G404" s="33"/>
      <c r="H404" s="33"/>
      <c r="I404" s="33"/>
      <c r="J404" s="33"/>
      <c r="K404" s="33"/>
      <c r="L404" s="33"/>
      <c r="M404" s="33"/>
      <c r="N404" s="33"/>
      <c r="O404" s="33"/>
      <c r="P404" s="33"/>
      <c r="Q404" s="33"/>
    </row>
    <row r="405" spans="1:17" s="5" customFormat="1" hidden="1" x14ac:dyDescent="0.2">
      <c r="A405" s="33"/>
      <c r="B405" s="33"/>
      <c r="C405" s="33"/>
      <c r="D405" s="33"/>
      <c r="E405" s="33"/>
      <c r="F405" s="33"/>
      <c r="G405" s="33"/>
      <c r="H405" s="33"/>
      <c r="I405" s="33"/>
      <c r="J405" s="33"/>
      <c r="K405" s="33"/>
      <c r="L405" s="33"/>
      <c r="M405" s="33"/>
      <c r="N405" s="33"/>
      <c r="O405" s="33"/>
      <c r="P405" s="33"/>
      <c r="Q405" s="33"/>
    </row>
    <row r="406" spans="1:17" s="5" customFormat="1" hidden="1" x14ac:dyDescent="0.2">
      <c r="A406" s="33"/>
      <c r="B406" s="33"/>
      <c r="C406" s="33"/>
      <c r="D406" s="33"/>
      <c r="E406" s="33"/>
      <c r="F406" s="33"/>
      <c r="G406" s="33"/>
      <c r="H406" s="33"/>
      <c r="I406" s="33"/>
      <c r="J406" s="33"/>
      <c r="K406" s="33"/>
      <c r="L406" s="33"/>
      <c r="M406" s="33"/>
      <c r="N406" s="33"/>
      <c r="O406" s="33"/>
      <c r="P406" s="33"/>
      <c r="Q406" s="33"/>
    </row>
    <row r="407" spans="1:17" s="5" customFormat="1" hidden="1" x14ac:dyDescent="0.2">
      <c r="A407" s="33"/>
      <c r="B407" s="33"/>
      <c r="C407" s="33"/>
      <c r="D407" s="33"/>
      <c r="E407" s="33"/>
      <c r="F407" s="33"/>
      <c r="G407" s="33"/>
      <c r="H407" s="33"/>
      <c r="I407" s="33"/>
      <c r="J407" s="33"/>
      <c r="K407" s="33"/>
      <c r="L407" s="33"/>
      <c r="M407" s="33"/>
      <c r="N407" s="33"/>
      <c r="O407" s="33"/>
      <c r="P407" s="33"/>
      <c r="Q407" s="33"/>
    </row>
    <row r="408" spans="1:17" s="5" customFormat="1" hidden="1" x14ac:dyDescent="0.2">
      <c r="A408" s="33"/>
      <c r="B408" s="33"/>
      <c r="C408" s="33"/>
      <c r="D408" s="33"/>
      <c r="E408" s="33"/>
      <c r="F408" s="33"/>
      <c r="G408" s="33"/>
      <c r="H408" s="33"/>
      <c r="I408" s="33"/>
      <c r="J408" s="33"/>
      <c r="K408" s="33"/>
      <c r="L408" s="33"/>
      <c r="M408" s="33"/>
      <c r="N408" s="33"/>
      <c r="O408" s="33"/>
      <c r="P408" s="33"/>
      <c r="Q408" s="33"/>
    </row>
    <row r="409" spans="1:17" s="5" customFormat="1" hidden="1" x14ac:dyDescent="0.2">
      <c r="A409" s="33"/>
      <c r="B409" s="33"/>
      <c r="C409" s="33"/>
      <c r="D409" s="33"/>
      <c r="E409" s="33"/>
      <c r="F409" s="33"/>
      <c r="G409" s="33"/>
      <c r="H409" s="33"/>
      <c r="I409" s="33"/>
      <c r="J409" s="33"/>
      <c r="K409" s="33"/>
      <c r="L409" s="33"/>
      <c r="M409" s="33"/>
      <c r="N409" s="33"/>
      <c r="O409" s="33"/>
      <c r="P409" s="33"/>
      <c r="Q409" s="33"/>
    </row>
    <row r="410" spans="1:17" s="5" customFormat="1" hidden="1" x14ac:dyDescent="0.2">
      <c r="A410" s="33"/>
      <c r="B410" s="33"/>
      <c r="C410" s="33"/>
      <c r="D410" s="33"/>
      <c r="E410" s="33"/>
      <c r="F410" s="33"/>
      <c r="G410" s="33"/>
      <c r="H410" s="33"/>
      <c r="I410" s="33"/>
      <c r="J410" s="33"/>
      <c r="K410" s="33"/>
      <c r="L410" s="33"/>
      <c r="M410" s="33"/>
      <c r="N410" s="33"/>
      <c r="O410" s="33"/>
      <c r="P410" s="33"/>
      <c r="Q410" s="33"/>
    </row>
    <row r="411" spans="1:17" s="5" customFormat="1" hidden="1" x14ac:dyDescent="0.2">
      <c r="A411" s="33"/>
      <c r="B411" s="33"/>
      <c r="C411" s="33"/>
      <c r="D411" s="33"/>
      <c r="E411" s="33"/>
      <c r="F411" s="33"/>
      <c r="G411" s="33"/>
      <c r="H411" s="33"/>
      <c r="I411" s="33"/>
      <c r="J411" s="33"/>
      <c r="K411" s="33"/>
      <c r="L411" s="33"/>
      <c r="M411" s="33"/>
      <c r="N411" s="33"/>
      <c r="O411" s="33"/>
      <c r="P411" s="33"/>
      <c r="Q411" s="33"/>
    </row>
    <row r="412" spans="1:17" s="5" customFormat="1" hidden="1" x14ac:dyDescent="0.2">
      <c r="A412" s="33"/>
      <c r="B412" s="33"/>
      <c r="C412" s="33"/>
      <c r="D412" s="33"/>
      <c r="E412" s="33"/>
      <c r="F412" s="33"/>
      <c r="G412" s="33"/>
      <c r="H412" s="33"/>
      <c r="I412" s="33"/>
      <c r="J412" s="33"/>
      <c r="K412" s="33"/>
      <c r="L412" s="33"/>
      <c r="M412" s="33"/>
      <c r="N412" s="33"/>
      <c r="O412" s="33"/>
      <c r="P412" s="33"/>
      <c r="Q412" s="33"/>
    </row>
    <row r="413" spans="1:17" s="5" customFormat="1" hidden="1" x14ac:dyDescent="0.2">
      <c r="A413" s="33"/>
      <c r="B413" s="33"/>
      <c r="C413" s="33"/>
      <c r="D413" s="33"/>
      <c r="E413" s="33"/>
      <c r="F413" s="33"/>
      <c r="G413" s="33"/>
      <c r="H413" s="33"/>
      <c r="I413" s="33"/>
      <c r="J413" s="33"/>
      <c r="K413" s="33"/>
      <c r="L413" s="33"/>
      <c r="M413" s="33"/>
      <c r="N413" s="33"/>
      <c r="O413" s="33"/>
      <c r="P413" s="33"/>
      <c r="Q413" s="33"/>
    </row>
    <row r="414" spans="1:17" s="5" customFormat="1" hidden="1" x14ac:dyDescent="0.2">
      <c r="A414" s="33"/>
      <c r="B414" s="33"/>
      <c r="C414" s="33"/>
      <c r="D414" s="33"/>
      <c r="E414" s="33"/>
      <c r="F414" s="33"/>
      <c r="G414" s="33"/>
      <c r="H414" s="33"/>
      <c r="I414" s="33"/>
      <c r="J414" s="33"/>
      <c r="K414" s="33"/>
      <c r="L414" s="33"/>
      <c r="M414" s="33"/>
      <c r="N414" s="33"/>
      <c r="O414" s="33"/>
      <c r="P414" s="33"/>
      <c r="Q414" s="33"/>
    </row>
    <row r="415" spans="1:17" s="5" customFormat="1" hidden="1" x14ac:dyDescent="0.2">
      <c r="A415" s="33"/>
      <c r="B415" s="33"/>
      <c r="C415" s="33"/>
      <c r="D415" s="33"/>
      <c r="E415" s="33"/>
      <c r="F415" s="33"/>
      <c r="G415" s="33"/>
      <c r="H415" s="33"/>
      <c r="I415" s="33"/>
      <c r="J415" s="33"/>
      <c r="K415" s="33"/>
      <c r="L415" s="33"/>
      <c r="M415" s="33"/>
      <c r="N415" s="33"/>
      <c r="O415" s="33"/>
      <c r="P415" s="33"/>
      <c r="Q415" s="33"/>
    </row>
    <row r="416" spans="1:17" s="5" customFormat="1" hidden="1" x14ac:dyDescent="0.2">
      <c r="A416" s="33"/>
      <c r="B416" s="33"/>
      <c r="C416" s="33"/>
      <c r="D416" s="33"/>
      <c r="E416" s="33"/>
      <c r="F416" s="33"/>
      <c r="G416" s="33"/>
      <c r="H416" s="33"/>
      <c r="I416" s="33"/>
      <c r="J416" s="33"/>
      <c r="K416" s="33"/>
      <c r="L416" s="33"/>
      <c r="M416" s="33"/>
      <c r="N416" s="33"/>
      <c r="O416" s="33"/>
      <c r="P416" s="33"/>
      <c r="Q416" s="33"/>
    </row>
    <row r="417" spans="1:17" s="5" customFormat="1" hidden="1" x14ac:dyDescent="0.2">
      <c r="A417" s="33"/>
      <c r="B417" s="33"/>
      <c r="C417" s="33"/>
      <c r="D417" s="33"/>
      <c r="E417" s="33"/>
      <c r="F417" s="33"/>
      <c r="G417" s="33"/>
      <c r="H417" s="33"/>
      <c r="I417" s="33"/>
      <c r="J417" s="33"/>
      <c r="K417" s="33"/>
      <c r="L417" s="33"/>
      <c r="M417" s="33"/>
      <c r="N417" s="33"/>
      <c r="O417" s="33"/>
      <c r="P417" s="33"/>
      <c r="Q417" s="33"/>
    </row>
    <row r="418" spans="1:17" s="5" customFormat="1" hidden="1" x14ac:dyDescent="0.2">
      <c r="A418" s="33"/>
      <c r="B418" s="33"/>
      <c r="C418" s="33"/>
      <c r="D418" s="33"/>
      <c r="E418" s="33"/>
      <c r="F418" s="33"/>
      <c r="G418" s="33"/>
      <c r="H418" s="33"/>
      <c r="I418" s="33"/>
      <c r="J418" s="33"/>
      <c r="K418" s="33"/>
      <c r="L418" s="33"/>
      <c r="M418" s="33"/>
      <c r="N418" s="33"/>
      <c r="O418" s="33"/>
      <c r="P418" s="33"/>
      <c r="Q418" s="33"/>
    </row>
    <row r="419" spans="1:17" s="5" customFormat="1" hidden="1" x14ac:dyDescent="0.2">
      <c r="A419" s="33"/>
      <c r="B419" s="33"/>
      <c r="C419" s="33"/>
      <c r="D419" s="33"/>
      <c r="E419" s="33"/>
      <c r="F419" s="33"/>
      <c r="G419" s="33"/>
      <c r="H419" s="33"/>
      <c r="I419" s="33"/>
      <c r="J419" s="33"/>
      <c r="K419" s="33"/>
      <c r="L419" s="33"/>
      <c r="M419" s="33"/>
      <c r="N419" s="33"/>
      <c r="O419" s="33"/>
      <c r="P419" s="33"/>
      <c r="Q419" s="33"/>
    </row>
    <row r="420" spans="1:17" s="5" customFormat="1" hidden="1" x14ac:dyDescent="0.2">
      <c r="A420" s="33"/>
      <c r="B420" s="33"/>
      <c r="C420" s="33"/>
      <c r="D420" s="33"/>
      <c r="E420" s="33"/>
      <c r="F420" s="33"/>
      <c r="G420" s="33"/>
      <c r="H420" s="33"/>
      <c r="I420" s="33"/>
      <c r="J420" s="33"/>
      <c r="K420" s="33"/>
      <c r="L420" s="33"/>
      <c r="M420" s="33"/>
      <c r="N420" s="33"/>
      <c r="O420" s="33"/>
      <c r="P420" s="33"/>
      <c r="Q420" s="33"/>
    </row>
    <row r="421" spans="1:17" s="5" customFormat="1" hidden="1" x14ac:dyDescent="0.2">
      <c r="A421" s="33"/>
      <c r="B421" s="33"/>
      <c r="C421" s="33"/>
      <c r="D421" s="33"/>
      <c r="E421" s="33"/>
      <c r="F421" s="33"/>
      <c r="G421" s="33"/>
      <c r="H421" s="33"/>
      <c r="I421" s="33"/>
      <c r="J421" s="33"/>
      <c r="K421" s="33"/>
      <c r="L421" s="33"/>
      <c r="M421" s="33"/>
      <c r="N421" s="33"/>
      <c r="O421" s="33"/>
      <c r="P421" s="33"/>
      <c r="Q421" s="33"/>
    </row>
    <row r="422" spans="1:17" s="5" customFormat="1" hidden="1" x14ac:dyDescent="0.2">
      <c r="A422" s="33"/>
      <c r="B422" s="33"/>
      <c r="C422" s="33"/>
      <c r="D422" s="33"/>
      <c r="E422" s="33"/>
      <c r="F422" s="33"/>
      <c r="G422" s="33"/>
      <c r="H422" s="33"/>
      <c r="I422" s="33"/>
      <c r="J422" s="33"/>
      <c r="K422" s="33"/>
      <c r="L422" s="33"/>
      <c r="M422" s="33"/>
      <c r="N422" s="33"/>
      <c r="O422" s="33"/>
      <c r="P422" s="33"/>
      <c r="Q422" s="33"/>
    </row>
    <row r="423" spans="1:17" s="5" customFormat="1" hidden="1" x14ac:dyDescent="0.2">
      <c r="A423" s="33"/>
      <c r="B423" s="33"/>
      <c r="C423" s="33"/>
      <c r="D423" s="33"/>
      <c r="E423" s="33"/>
      <c r="F423" s="33"/>
      <c r="G423" s="33"/>
      <c r="H423" s="33"/>
      <c r="I423" s="33"/>
      <c r="J423" s="33"/>
      <c r="K423" s="33"/>
      <c r="L423" s="33"/>
      <c r="M423" s="33"/>
      <c r="N423" s="33"/>
      <c r="O423" s="33"/>
      <c r="P423" s="33"/>
      <c r="Q423" s="33"/>
    </row>
    <row r="424" spans="1:17" s="5" customFormat="1" hidden="1" x14ac:dyDescent="0.2">
      <c r="A424" s="33"/>
      <c r="B424" s="33"/>
      <c r="C424" s="33"/>
      <c r="D424" s="33"/>
      <c r="E424" s="33"/>
      <c r="F424" s="33"/>
      <c r="G424" s="33"/>
      <c r="H424" s="33"/>
      <c r="I424" s="33"/>
      <c r="J424" s="33"/>
      <c r="K424" s="33"/>
      <c r="L424" s="33"/>
      <c r="M424" s="33"/>
      <c r="N424" s="33"/>
      <c r="O424" s="33"/>
      <c r="P424" s="33"/>
      <c r="Q424" s="33"/>
    </row>
    <row r="425" spans="1:17" s="5" customFormat="1" hidden="1" x14ac:dyDescent="0.2">
      <c r="A425" s="33"/>
      <c r="B425" s="33"/>
      <c r="C425" s="33"/>
      <c r="D425" s="33"/>
      <c r="E425" s="33"/>
      <c r="F425" s="33"/>
      <c r="G425" s="33"/>
      <c r="H425" s="33"/>
      <c r="I425" s="33"/>
      <c r="J425" s="33"/>
      <c r="K425" s="33"/>
      <c r="L425" s="33"/>
      <c r="M425" s="33"/>
      <c r="N425" s="33"/>
      <c r="O425" s="33"/>
      <c r="P425" s="33"/>
      <c r="Q425" s="33"/>
    </row>
    <row r="426" spans="1:17" s="5" customFormat="1" hidden="1" x14ac:dyDescent="0.2">
      <c r="A426" s="33"/>
      <c r="B426" s="33"/>
      <c r="C426" s="33"/>
      <c r="D426" s="33"/>
      <c r="E426" s="33"/>
      <c r="F426" s="33"/>
      <c r="G426" s="33"/>
      <c r="H426" s="33"/>
      <c r="I426" s="33"/>
      <c r="J426" s="33"/>
      <c r="K426" s="33"/>
      <c r="L426" s="33"/>
      <c r="M426" s="33"/>
      <c r="N426" s="33"/>
      <c r="O426" s="33"/>
      <c r="P426" s="33"/>
      <c r="Q426" s="33"/>
    </row>
    <row r="427" spans="1:17" s="5" customFormat="1" hidden="1" x14ac:dyDescent="0.2">
      <c r="A427" s="33"/>
      <c r="B427" s="33"/>
      <c r="C427" s="33"/>
      <c r="D427" s="33"/>
      <c r="E427" s="33"/>
      <c r="F427" s="33"/>
      <c r="G427" s="33"/>
      <c r="H427" s="33"/>
      <c r="I427" s="33"/>
      <c r="J427" s="33"/>
      <c r="K427" s="33"/>
      <c r="L427" s="33"/>
      <c r="M427" s="33"/>
      <c r="N427" s="33"/>
      <c r="O427" s="33"/>
      <c r="P427" s="33"/>
      <c r="Q427" s="33"/>
    </row>
    <row r="428" spans="1:17" s="5" customFormat="1" hidden="1" x14ac:dyDescent="0.2">
      <c r="A428" s="33"/>
      <c r="B428" s="33"/>
      <c r="C428" s="33"/>
      <c r="D428" s="33"/>
      <c r="E428" s="33"/>
      <c r="F428" s="33"/>
      <c r="G428" s="33"/>
      <c r="H428" s="33"/>
      <c r="I428" s="33"/>
      <c r="J428" s="33"/>
      <c r="K428" s="33"/>
      <c r="L428" s="33"/>
      <c r="M428" s="33"/>
      <c r="N428" s="33"/>
      <c r="O428" s="33"/>
      <c r="P428" s="33"/>
      <c r="Q428" s="33"/>
    </row>
    <row r="429" spans="1:17" s="5" customFormat="1" hidden="1" x14ac:dyDescent="0.2">
      <c r="A429" s="33"/>
      <c r="B429" s="33"/>
      <c r="C429" s="33"/>
      <c r="D429" s="33"/>
      <c r="E429" s="33"/>
      <c r="F429" s="33"/>
      <c r="G429" s="33"/>
      <c r="H429" s="33"/>
      <c r="I429" s="33"/>
      <c r="J429" s="33"/>
      <c r="K429" s="33"/>
      <c r="L429" s="33"/>
      <c r="M429" s="33"/>
      <c r="N429" s="33"/>
      <c r="O429" s="33"/>
      <c r="P429" s="33"/>
      <c r="Q429" s="33"/>
    </row>
    <row r="430" spans="1:17" s="5" customFormat="1" hidden="1" x14ac:dyDescent="0.2">
      <c r="A430" s="33"/>
      <c r="B430" s="33"/>
      <c r="C430" s="33"/>
      <c r="D430" s="33"/>
      <c r="E430" s="33"/>
      <c r="F430" s="33"/>
      <c r="G430" s="33"/>
      <c r="H430" s="33"/>
      <c r="I430" s="33"/>
      <c r="J430" s="33"/>
      <c r="K430" s="33"/>
      <c r="L430" s="33"/>
      <c r="M430" s="33"/>
      <c r="N430" s="33"/>
      <c r="O430" s="33"/>
      <c r="P430" s="33"/>
      <c r="Q430" s="33"/>
    </row>
    <row r="431" spans="1:17" s="5" customFormat="1" hidden="1" x14ac:dyDescent="0.2">
      <c r="A431" s="33"/>
      <c r="B431" s="33"/>
      <c r="C431" s="33"/>
      <c r="D431" s="33"/>
      <c r="E431" s="33"/>
      <c r="F431" s="33"/>
      <c r="G431" s="33"/>
      <c r="H431" s="33"/>
      <c r="I431" s="33"/>
      <c r="J431" s="33"/>
      <c r="K431" s="33"/>
      <c r="L431" s="33"/>
      <c r="M431" s="33"/>
      <c r="N431" s="33"/>
      <c r="O431" s="33"/>
      <c r="P431" s="33"/>
      <c r="Q431" s="33"/>
    </row>
    <row r="432" spans="1:17" s="5" customFormat="1" hidden="1" x14ac:dyDescent="0.2">
      <c r="A432" s="33"/>
      <c r="B432" s="33"/>
      <c r="C432" s="33"/>
      <c r="D432" s="33"/>
      <c r="E432" s="33"/>
      <c r="F432" s="33"/>
      <c r="G432" s="33"/>
      <c r="H432" s="33"/>
      <c r="I432" s="33"/>
      <c r="J432" s="33"/>
      <c r="K432" s="33"/>
      <c r="L432" s="33"/>
      <c r="M432" s="33"/>
      <c r="N432" s="33"/>
      <c r="O432" s="33"/>
      <c r="P432" s="33"/>
      <c r="Q432" s="33"/>
    </row>
    <row r="433" spans="1:17" s="5" customFormat="1" hidden="1" x14ac:dyDescent="0.2">
      <c r="A433" s="33"/>
      <c r="B433" s="33"/>
      <c r="C433" s="33"/>
      <c r="D433" s="33"/>
      <c r="E433" s="33"/>
      <c r="F433" s="33"/>
      <c r="G433" s="33"/>
      <c r="H433" s="33"/>
      <c r="I433" s="33"/>
      <c r="J433" s="33"/>
      <c r="K433" s="33"/>
      <c r="L433" s="33"/>
      <c r="M433" s="33"/>
      <c r="N433" s="33"/>
      <c r="O433" s="33"/>
      <c r="P433" s="33"/>
      <c r="Q433" s="33"/>
    </row>
    <row r="434" spans="1:17" s="5" customFormat="1" hidden="1" x14ac:dyDescent="0.2">
      <c r="A434" s="33"/>
      <c r="B434" s="33"/>
      <c r="C434" s="33"/>
      <c r="D434" s="33"/>
      <c r="E434" s="33"/>
      <c r="F434" s="33"/>
      <c r="G434" s="33"/>
      <c r="H434" s="33"/>
      <c r="I434" s="33"/>
      <c r="J434" s="33"/>
      <c r="K434" s="33"/>
      <c r="L434" s="33"/>
      <c r="M434" s="33"/>
      <c r="N434" s="33"/>
      <c r="O434" s="33"/>
      <c r="P434" s="33"/>
      <c r="Q434" s="33"/>
    </row>
    <row r="435" spans="1:17" s="5" customFormat="1" hidden="1" x14ac:dyDescent="0.2">
      <c r="A435" s="33"/>
      <c r="B435" s="33"/>
      <c r="C435" s="33"/>
      <c r="D435" s="33"/>
      <c r="E435" s="33"/>
      <c r="F435" s="33"/>
      <c r="G435" s="33"/>
      <c r="H435" s="33"/>
      <c r="I435" s="33"/>
      <c r="J435" s="33"/>
      <c r="K435" s="33"/>
      <c r="L435" s="33"/>
      <c r="M435" s="33"/>
      <c r="N435" s="33"/>
      <c r="O435" s="33"/>
      <c r="P435" s="33"/>
      <c r="Q435" s="33"/>
    </row>
    <row r="436" spans="1:17" s="5" customFormat="1" hidden="1" x14ac:dyDescent="0.2">
      <c r="A436" s="33"/>
      <c r="B436" s="33"/>
      <c r="C436" s="33"/>
      <c r="D436" s="33"/>
      <c r="E436" s="33"/>
      <c r="F436" s="33"/>
      <c r="G436" s="33"/>
      <c r="H436" s="33"/>
      <c r="I436" s="33"/>
      <c r="J436" s="33"/>
      <c r="K436" s="33"/>
      <c r="L436" s="33"/>
      <c r="M436" s="33"/>
      <c r="N436" s="33"/>
      <c r="O436" s="33"/>
      <c r="P436" s="33"/>
      <c r="Q436" s="33"/>
    </row>
    <row r="437" spans="1:17" s="5" customFormat="1" hidden="1" x14ac:dyDescent="0.2">
      <c r="A437" s="33"/>
      <c r="B437" s="33"/>
      <c r="C437" s="33"/>
      <c r="D437" s="33"/>
      <c r="E437" s="33"/>
      <c r="F437" s="33"/>
      <c r="G437" s="33"/>
      <c r="H437" s="33"/>
      <c r="I437" s="33"/>
      <c r="J437" s="33"/>
      <c r="K437" s="33"/>
      <c r="L437" s="33"/>
      <c r="M437" s="33"/>
      <c r="N437" s="33"/>
      <c r="O437" s="33"/>
      <c r="P437" s="33"/>
      <c r="Q437" s="33"/>
    </row>
    <row r="438" spans="1:17" s="5" customFormat="1" hidden="1" x14ac:dyDescent="0.2">
      <c r="A438" s="33"/>
      <c r="B438" s="33"/>
      <c r="C438" s="33"/>
      <c r="D438" s="33"/>
      <c r="E438" s="33"/>
      <c r="F438" s="33"/>
      <c r="G438" s="33"/>
      <c r="H438" s="33"/>
      <c r="I438" s="33"/>
      <c r="J438" s="33"/>
      <c r="K438" s="33"/>
      <c r="L438" s="33"/>
      <c r="M438" s="33"/>
      <c r="N438" s="33"/>
      <c r="O438" s="33"/>
      <c r="P438" s="33"/>
      <c r="Q438" s="33"/>
    </row>
    <row r="439" spans="1:17" s="5" customFormat="1" hidden="1" x14ac:dyDescent="0.2">
      <c r="A439" s="33"/>
      <c r="B439" s="33"/>
      <c r="C439" s="33"/>
      <c r="D439" s="33"/>
      <c r="E439" s="33"/>
      <c r="F439" s="33"/>
      <c r="G439" s="33"/>
      <c r="H439" s="33"/>
      <c r="I439" s="33"/>
      <c r="J439" s="33"/>
      <c r="K439" s="33"/>
      <c r="L439" s="33"/>
      <c r="M439" s="33"/>
      <c r="N439" s="33"/>
      <c r="O439" s="33"/>
      <c r="P439" s="33"/>
      <c r="Q439" s="33"/>
    </row>
    <row r="440" spans="1:17" s="5" customFormat="1" hidden="1" x14ac:dyDescent="0.2">
      <c r="A440" s="33"/>
      <c r="B440" s="33"/>
      <c r="C440" s="33"/>
      <c r="D440" s="33"/>
      <c r="E440" s="33"/>
      <c r="F440" s="33"/>
      <c r="G440" s="33"/>
      <c r="H440" s="33"/>
      <c r="I440" s="33"/>
      <c r="J440" s="33"/>
      <c r="K440" s="33"/>
      <c r="L440" s="33"/>
      <c r="M440" s="33"/>
      <c r="N440" s="33"/>
      <c r="O440" s="33"/>
      <c r="P440" s="33"/>
      <c r="Q440" s="33"/>
    </row>
    <row r="441" spans="1:17" s="5" customFormat="1" hidden="1" x14ac:dyDescent="0.2">
      <c r="A441" s="33"/>
      <c r="B441" s="33"/>
      <c r="C441" s="33"/>
      <c r="D441" s="33"/>
      <c r="E441" s="33"/>
      <c r="F441" s="33"/>
      <c r="G441" s="33"/>
      <c r="H441" s="33"/>
      <c r="I441" s="33"/>
      <c r="J441" s="33"/>
      <c r="K441" s="33"/>
      <c r="L441" s="33"/>
      <c r="M441" s="33"/>
      <c r="N441" s="33"/>
      <c r="O441" s="33"/>
      <c r="P441" s="33"/>
      <c r="Q441" s="33"/>
    </row>
    <row r="442" spans="1:17" s="5" customFormat="1" hidden="1" x14ac:dyDescent="0.2">
      <c r="A442" s="33"/>
      <c r="B442" s="33"/>
      <c r="C442" s="33"/>
      <c r="D442" s="33"/>
      <c r="E442" s="33"/>
      <c r="F442" s="33"/>
      <c r="G442" s="33"/>
      <c r="H442" s="33"/>
      <c r="I442" s="33"/>
      <c r="J442" s="33"/>
      <c r="K442" s="33"/>
      <c r="L442" s="33"/>
      <c r="M442" s="33"/>
      <c r="N442" s="33"/>
      <c r="O442" s="33"/>
      <c r="P442" s="33"/>
      <c r="Q442" s="33"/>
    </row>
    <row r="443" spans="1:17" s="5" customFormat="1" hidden="1" x14ac:dyDescent="0.2">
      <c r="A443" s="33"/>
      <c r="B443" s="33"/>
      <c r="C443" s="33"/>
      <c r="D443" s="33"/>
      <c r="E443" s="33"/>
      <c r="F443" s="33"/>
      <c r="G443" s="33"/>
      <c r="H443" s="33"/>
      <c r="I443" s="33"/>
      <c r="J443" s="33"/>
      <c r="K443" s="33"/>
      <c r="L443" s="33"/>
      <c r="M443" s="33"/>
      <c r="N443" s="33"/>
      <c r="O443" s="33"/>
      <c r="P443" s="33"/>
      <c r="Q443" s="33"/>
    </row>
    <row r="444" spans="1:17" s="5" customFormat="1" hidden="1" x14ac:dyDescent="0.2">
      <c r="A444" s="33"/>
      <c r="B444" s="33"/>
      <c r="C444" s="33"/>
      <c r="D444" s="33"/>
      <c r="E444" s="33"/>
      <c r="F444" s="33"/>
      <c r="G444" s="33"/>
      <c r="H444" s="33"/>
      <c r="I444" s="33"/>
      <c r="J444" s="33"/>
      <c r="K444" s="33"/>
      <c r="L444" s="33"/>
      <c r="M444" s="33"/>
      <c r="N444" s="33"/>
      <c r="O444" s="33"/>
      <c r="P444" s="33"/>
      <c r="Q444" s="33"/>
    </row>
    <row r="445" spans="1:17" s="5" customFormat="1" hidden="1" x14ac:dyDescent="0.2">
      <c r="A445" s="33"/>
      <c r="B445" s="33"/>
      <c r="C445" s="33"/>
      <c r="D445" s="33"/>
      <c r="E445" s="33"/>
      <c r="F445" s="33"/>
      <c r="G445" s="33"/>
      <c r="H445" s="33"/>
      <c r="I445" s="33"/>
      <c r="J445" s="33"/>
      <c r="K445" s="33"/>
      <c r="L445" s="33"/>
      <c r="M445" s="33"/>
      <c r="N445" s="33"/>
      <c r="O445" s="33"/>
      <c r="P445" s="33"/>
      <c r="Q445" s="33"/>
    </row>
    <row r="446" spans="1:17" s="5" customFormat="1" hidden="1" x14ac:dyDescent="0.2">
      <c r="A446" s="33"/>
      <c r="B446" s="33"/>
      <c r="C446" s="33"/>
      <c r="D446" s="33"/>
      <c r="E446" s="33"/>
      <c r="F446" s="33"/>
      <c r="G446" s="33"/>
      <c r="H446" s="33"/>
      <c r="I446" s="33"/>
      <c r="J446" s="33"/>
      <c r="K446" s="33"/>
      <c r="L446" s="33"/>
      <c r="M446" s="33"/>
      <c r="N446" s="33"/>
      <c r="O446" s="33"/>
      <c r="P446" s="33"/>
      <c r="Q446" s="33"/>
    </row>
    <row r="447" spans="1:17" s="5" customFormat="1" hidden="1" x14ac:dyDescent="0.2">
      <c r="A447" s="33"/>
      <c r="B447" s="33"/>
      <c r="C447" s="33"/>
      <c r="D447" s="33"/>
      <c r="E447" s="33"/>
      <c r="F447" s="33"/>
      <c r="G447" s="33"/>
      <c r="H447" s="33"/>
      <c r="I447" s="33"/>
      <c r="J447" s="33"/>
      <c r="K447" s="33"/>
      <c r="L447" s="33"/>
      <c r="M447" s="33"/>
      <c r="N447" s="33"/>
      <c r="O447" s="33"/>
      <c r="P447" s="33"/>
      <c r="Q447" s="33"/>
    </row>
    <row r="448" spans="1:17" s="5" customFormat="1" hidden="1" x14ac:dyDescent="0.2">
      <c r="A448" s="33"/>
      <c r="B448" s="33"/>
      <c r="C448" s="33"/>
      <c r="D448" s="33"/>
      <c r="E448" s="33"/>
      <c r="F448" s="33"/>
      <c r="G448" s="33"/>
      <c r="H448" s="33"/>
      <c r="I448" s="33"/>
      <c r="J448" s="33"/>
      <c r="K448" s="33"/>
      <c r="L448" s="33"/>
      <c r="M448" s="33"/>
      <c r="N448" s="33"/>
      <c r="O448" s="33"/>
      <c r="P448" s="33"/>
      <c r="Q448" s="33"/>
    </row>
    <row r="449" spans="1:17" s="5" customFormat="1" hidden="1" x14ac:dyDescent="0.2">
      <c r="A449" s="33"/>
      <c r="B449" s="33"/>
      <c r="C449" s="33"/>
      <c r="D449" s="33"/>
      <c r="E449" s="33"/>
      <c r="F449" s="33"/>
      <c r="G449" s="33"/>
      <c r="H449" s="33"/>
      <c r="I449" s="33"/>
      <c r="J449" s="33"/>
      <c r="K449" s="33"/>
      <c r="L449" s="33"/>
      <c r="M449" s="33"/>
      <c r="N449" s="33"/>
      <c r="O449" s="33"/>
      <c r="P449" s="33"/>
      <c r="Q449" s="33"/>
    </row>
    <row r="450" spans="1:17" s="5" customFormat="1" hidden="1" x14ac:dyDescent="0.2">
      <c r="A450" s="33"/>
      <c r="B450" s="33"/>
      <c r="C450" s="33"/>
      <c r="D450" s="33"/>
      <c r="E450" s="33"/>
      <c r="F450" s="33"/>
      <c r="G450" s="33"/>
      <c r="H450" s="33"/>
      <c r="I450" s="33"/>
      <c r="J450" s="33"/>
      <c r="K450" s="33"/>
      <c r="L450" s="33"/>
      <c r="M450" s="33"/>
      <c r="N450" s="33"/>
      <c r="O450" s="33"/>
      <c r="P450" s="33"/>
      <c r="Q450" s="33"/>
    </row>
    <row r="451" spans="1:17" s="5" customFormat="1" hidden="1" x14ac:dyDescent="0.2">
      <c r="A451" s="33"/>
      <c r="B451" s="33"/>
      <c r="C451" s="33"/>
      <c r="D451" s="33"/>
      <c r="E451" s="33"/>
      <c r="F451" s="33"/>
      <c r="G451" s="33"/>
      <c r="H451" s="33"/>
      <c r="I451" s="33"/>
      <c r="J451" s="33"/>
      <c r="K451" s="33"/>
      <c r="L451" s="33"/>
      <c r="M451" s="33"/>
      <c r="N451" s="33"/>
      <c r="O451" s="33"/>
      <c r="P451" s="33"/>
      <c r="Q451" s="33"/>
    </row>
    <row r="452" spans="1:17" s="5" customFormat="1" hidden="1" x14ac:dyDescent="0.2">
      <c r="A452" s="33"/>
      <c r="B452" s="33"/>
      <c r="C452" s="33"/>
      <c r="D452" s="33"/>
      <c r="E452" s="33"/>
      <c r="F452" s="33"/>
      <c r="G452" s="33"/>
      <c r="H452" s="33"/>
      <c r="I452" s="33"/>
      <c r="J452" s="33"/>
      <c r="K452" s="33"/>
      <c r="L452" s="33"/>
      <c r="M452" s="33"/>
      <c r="N452" s="33"/>
      <c r="O452" s="33"/>
      <c r="P452" s="33"/>
      <c r="Q452" s="33"/>
    </row>
    <row r="453" spans="1:17" s="5" customFormat="1" hidden="1" x14ac:dyDescent="0.2">
      <c r="A453" s="33"/>
      <c r="B453" s="33"/>
      <c r="C453" s="33"/>
      <c r="D453" s="33"/>
      <c r="E453" s="33"/>
      <c r="F453" s="33"/>
      <c r="G453" s="33"/>
      <c r="H453" s="33"/>
      <c r="I453" s="33"/>
      <c r="J453" s="33"/>
      <c r="K453" s="33"/>
      <c r="L453" s="33"/>
      <c r="M453" s="33"/>
      <c r="N453" s="33"/>
      <c r="O453" s="33"/>
      <c r="P453" s="33"/>
      <c r="Q453" s="33"/>
    </row>
    <row r="454" spans="1:17" s="5" customFormat="1" hidden="1" x14ac:dyDescent="0.2">
      <c r="A454" s="33"/>
      <c r="B454" s="33"/>
      <c r="C454" s="33"/>
      <c r="D454" s="33"/>
      <c r="E454" s="33"/>
      <c r="F454" s="33"/>
      <c r="G454" s="33"/>
      <c r="H454" s="33"/>
      <c r="I454" s="33"/>
      <c r="J454" s="33"/>
      <c r="K454" s="33"/>
      <c r="L454" s="33"/>
      <c r="M454" s="33"/>
      <c r="N454" s="33"/>
      <c r="O454" s="33"/>
      <c r="P454" s="33"/>
      <c r="Q454" s="33"/>
    </row>
    <row r="455" spans="1:17" s="5" customFormat="1" hidden="1" x14ac:dyDescent="0.2">
      <c r="A455" s="33"/>
      <c r="B455" s="33"/>
      <c r="C455" s="33"/>
      <c r="D455" s="33"/>
      <c r="E455" s="33"/>
      <c r="F455" s="33"/>
      <c r="G455" s="33"/>
      <c r="H455" s="33"/>
      <c r="I455" s="33"/>
      <c r="J455" s="33"/>
      <c r="K455" s="33"/>
      <c r="L455" s="33"/>
      <c r="M455" s="33"/>
      <c r="N455" s="33"/>
      <c r="O455" s="33"/>
      <c r="P455" s="33"/>
      <c r="Q455" s="33"/>
    </row>
    <row r="456" spans="1:17" s="5" customFormat="1" hidden="1" x14ac:dyDescent="0.2">
      <c r="A456" s="33"/>
      <c r="B456" s="33"/>
      <c r="C456" s="33"/>
      <c r="D456" s="33"/>
      <c r="E456" s="33"/>
      <c r="F456" s="33"/>
      <c r="G456" s="33"/>
      <c r="H456" s="33"/>
      <c r="I456" s="33"/>
      <c r="J456" s="33"/>
      <c r="K456" s="33"/>
      <c r="L456" s="33"/>
      <c r="M456" s="33"/>
      <c r="N456" s="33"/>
      <c r="O456" s="33"/>
      <c r="P456" s="33"/>
      <c r="Q456" s="33"/>
    </row>
    <row r="457" spans="1:17" s="5" customFormat="1" hidden="1" x14ac:dyDescent="0.2">
      <c r="A457" s="33"/>
      <c r="B457" s="33"/>
      <c r="C457" s="33"/>
      <c r="D457" s="33"/>
      <c r="E457" s="33"/>
      <c r="F457" s="33"/>
      <c r="G457" s="33"/>
      <c r="H457" s="33"/>
      <c r="I457" s="33"/>
      <c r="J457" s="33"/>
      <c r="K457" s="33"/>
      <c r="L457" s="33"/>
      <c r="M457" s="33"/>
      <c r="N457" s="33"/>
      <c r="O457" s="33"/>
      <c r="P457" s="33"/>
      <c r="Q457" s="33"/>
    </row>
    <row r="458" spans="1:17" s="5" customFormat="1" hidden="1" x14ac:dyDescent="0.2">
      <c r="A458" s="33"/>
      <c r="B458" s="33"/>
      <c r="C458" s="33"/>
      <c r="D458" s="33"/>
      <c r="E458" s="33"/>
      <c r="F458" s="33"/>
      <c r="G458" s="33"/>
      <c r="H458" s="33"/>
      <c r="I458" s="33"/>
      <c r="J458" s="33"/>
      <c r="K458" s="33"/>
      <c r="L458" s="33"/>
      <c r="M458" s="33"/>
      <c r="N458" s="33"/>
      <c r="O458" s="33"/>
      <c r="P458" s="33"/>
      <c r="Q458" s="33"/>
    </row>
    <row r="459" spans="1:17" s="5" customFormat="1" hidden="1" x14ac:dyDescent="0.2">
      <c r="A459" s="33"/>
      <c r="B459" s="33"/>
      <c r="C459" s="33"/>
      <c r="D459" s="33"/>
      <c r="E459" s="33"/>
      <c r="F459" s="33"/>
      <c r="G459" s="33"/>
      <c r="H459" s="33"/>
      <c r="I459" s="33"/>
      <c r="J459" s="33"/>
      <c r="K459" s="33"/>
      <c r="L459" s="33"/>
      <c r="M459" s="33"/>
      <c r="N459" s="33"/>
      <c r="O459" s="33"/>
      <c r="P459" s="33"/>
      <c r="Q459" s="33"/>
    </row>
    <row r="460" spans="1:17" s="5" customFormat="1" hidden="1" x14ac:dyDescent="0.2">
      <c r="A460" s="33"/>
      <c r="B460" s="33"/>
      <c r="C460" s="33"/>
      <c r="D460" s="33"/>
      <c r="E460" s="33"/>
      <c r="F460" s="33"/>
      <c r="G460" s="33"/>
      <c r="H460" s="33"/>
      <c r="I460" s="33"/>
      <c r="J460" s="33"/>
      <c r="K460" s="33"/>
      <c r="L460" s="33"/>
      <c r="M460" s="33"/>
      <c r="N460" s="33"/>
      <c r="O460" s="33"/>
      <c r="P460" s="33"/>
      <c r="Q460" s="33"/>
    </row>
    <row r="461" spans="1:17" s="5" customFormat="1" hidden="1" x14ac:dyDescent="0.2">
      <c r="A461" s="33"/>
      <c r="B461" s="33"/>
      <c r="C461" s="33"/>
      <c r="D461" s="33"/>
      <c r="E461" s="33"/>
      <c r="F461" s="33"/>
      <c r="G461" s="33"/>
      <c r="H461" s="33"/>
      <c r="I461" s="33"/>
      <c r="J461" s="33"/>
      <c r="K461" s="33"/>
      <c r="L461" s="33"/>
      <c r="M461" s="33"/>
      <c r="N461" s="33"/>
      <c r="O461" s="33"/>
      <c r="P461" s="33"/>
      <c r="Q461" s="33"/>
    </row>
    <row r="462" spans="1:17" s="5" customFormat="1" hidden="1" x14ac:dyDescent="0.2">
      <c r="A462" s="33"/>
      <c r="B462" s="33"/>
      <c r="C462" s="33"/>
      <c r="D462" s="33"/>
      <c r="E462" s="33"/>
      <c r="F462" s="33"/>
      <c r="G462" s="33"/>
      <c r="H462" s="33"/>
      <c r="I462" s="33"/>
      <c r="J462" s="33"/>
      <c r="K462" s="33"/>
      <c r="L462" s="33"/>
      <c r="M462" s="33"/>
      <c r="N462" s="33"/>
      <c r="O462" s="33"/>
      <c r="P462" s="33"/>
      <c r="Q462" s="33"/>
    </row>
    <row r="463" spans="1:17" s="5" customFormat="1" hidden="1" x14ac:dyDescent="0.2">
      <c r="A463" s="33"/>
      <c r="B463" s="33"/>
      <c r="C463" s="33"/>
      <c r="D463" s="33"/>
      <c r="E463" s="33"/>
      <c r="F463" s="33"/>
      <c r="G463" s="33"/>
      <c r="H463" s="33"/>
      <c r="I463" s="33"/>
      <c r="J463" s="33"/>
      <c r="K463" s="33"/>
      <c r="L463" s="33"/>
      <c r="M463" s="33"/>
      <c r="N463" s="33"/>
      <c r="O463" s="33"/>
      <c r="P463" s="33"/>
      <c r="Q463" s="33"/>
    </row>
    <row r="464" spans="1:17" s="5" customFormat="1" hidden="1" x14ac:dyDescent="0.2">
      <c r="A464" s="33"/>
      <c r="B464" s="33"/>
      <c r="C464" s="33"/>
      <c r="D464" s="33"/>
      <c r="E464" s="33"/>
      <c r="F464" s="33"/>
      <c r="G464" s="33"/>
      <c r="H464" s="33"/>
      <c r="I464" s="33"/>
      <c r="J464" s="33"/>
      <c r="K464" s="33"/>
      <c r="L464" s="33"/>
      <c r="M464" s="33"/>
      <c r="N464" s="33"/>
      <c r="O464" s="33"/>
      <c r="P464" s="33"/>
      <c r="Q464" s="33"/>
    </row>
    <row r="465" spans="1:17" s="5" customFormat="1" hidden="1" x14ac:dyDescent="0.2">
      <c r="A465" s="33"/>
      <c r="B465" s="33"/>
      <c r="C465" s="33"/>
      <c r="D465" s="33"/>
      <c r="E465" s="33"/>
      <c r="F465" s="33"/>
      <c r="G465" s="33"/>
      <c r="H465" s="33"/>
      <c r="I465" s="33"/>
      <c r="J465" s="33"/>
      <c r="K465" s="33"/>
      <c r="L465" s="33"/>
      <c r="M465" s="33"/>
      <c r="N465" s="33"/>
      <c r="O465" s="33"/>
      <c r="P465" s="33"/>
      <c r="Q465" s="33"/>
    </row>
    <row r="466" spans="1:17" s="5" customFormat="1" hidden="1" x14ac:dyDescent="0.2">
      <c r="A466" s="33"/>
      <c r="B466" s="33"/>
      <c r="C466" s="33"/>
      <c r="D466" s="33"/>
      <c r="E466" s="33"/>
      <c r="F466" s="33"/>
      <c r="G466" s="33"/>
      <c r="H466" s="33"/>
      <c r="I466" s="33"/>
      <c r="J466" s="33"/>
      <c r="K466" s="33"/>
      <c r="L466" s="33"/>
      <c r="M466" s="33"/>
      <c r="N466" s="33"/>
      <c r="O466" s="33"/>
      <c r="P466" s="33"/>
      <c r="Q466" s="33"/>
    </row>
    <row r="467" spans="1:17" s="5" customFormat="1" hidden="1" x14ac:dyDescent="0.2">
      <c r="A467" s="33"/>
      <c r="B467" s="33"/>
      <c r="C467" s="33"/>
      <c r="D467" s="33"/>
      <c r="E467" s="33"/>
      <c r="F467" s="33"/>
      <c r="G467" s="33"/>
      <c r="H467" s="33"/>
      <c r="I467" s="33"/>
      <c r="J467" s="33"/>
      <c r="K467" s="33"/>
      <c r="L467" s="33"/>
      <c r="M467" s="33"/>
      <c r="N467" s="33"/>
      <c r="O467" s="33"/>
      <c r="P467" s="33"/>
      <c r="Q467" s="33"/>
    </row>
    <row r="468" spans="1:17" s="5" customFormat="1" hidden="1" x14ac:dyDescent="0.2">
      <c r="A468" s="33"/>
      <c r="B468" s="33"/>
      <c r="C468" s="33"/>
      <c r="D468" s="33"/>
      <c r="E468" s="33"/>
      <c r="F468" s="33"/>
      <c r="G468" s="33"/>
      <c r="H468" s="33"/>
      <c r="I468" s="33"/>
      <c r="J468" s="33"/>
      <c r="K468" s="33"/>
      <c r="L468" s="33"/>
      <c r="M468" s="33"/>
      <c r="N468" s="33"/>
      <c r="O468" s="33"/>
      <c r="P468" s="33"/>
      <c r="Q468" s="33"/>
    </row>
    <row r="469" spans="1:17" s="5" customFormat="1" hidden="1" x14ac:dyDescent="0.2">
      <c r="A469" s="33"/>
      <c r="B469" s="33"/>
      <c r="C469" s="33"/>
      <c r="D469" s="33"/>
      <c r="E469" s="33"/>
      <c r="F469" s="33"/>
      <c r="G469" s="33"/>
      <c r="H469" s="33"/>
      <c r="I469" s="33"/>
      <c r="J469" s="33"/>
      <c r="K469" s="33"/>
      <c r="L469" s="33"/>
      <c r="M469" s="33"/>
      <c r="N469" s="33"/>
      <c r="O469" s="33"/>
      <c r="P469" s="33"/>
      <c r="Q469" s="33"/>
    </row>
    <row r="470" spans="1:17" s="5" customFormat="1" hidden="1" x14ac:dyDescent="0.2">
      <c r="A470" s="33"/>
      <c r="B470" s="33"/>
      <c r="C470" s="33"/>
      <c r="D470" s="33"/>
      <c r="E470" s="33"/>
      <c r="F470" s="33"/>
      <c r="G470" s="33"/>
      <c r="H470" s="33"/>
      <c r="I470" s="33"/>
      <c r="J470" s="33"/>
      <c r="K470" s="33"/>
      <c r="L470" s="33"/>
      <c r="M470" s="33"/>
      <c r="N470" s="33"/>
      <c r="O470" s="33"/>
      <c r="P470" s="33"/>
      <c r="Q470" s="33"/>
    </row>
    <row r="471" spans="1:17" s="5" customFormat="1" hidden="1" x14ac:dyDescent="0.2">
      <c r="A471" s="33"/>
      <c r="B471" s="33"/>
      <c r="C471" s="33"/>
      <c r="D471" s="33"/>
      <c r="E471" s="33"/>
      <c r="F471" s="33"/>
      <c r="G471" s="33"/>
      <c r="H471" s="33"/>
      <c r="I471" s="33"/>
      <c r="J471" s="33"/>
      <c r="K471" s="33"/>
      <c r="L471" s="33"/>
      <c r="M471" s="33"/>
      <c r="N471" s="33"/>
      <c r="O471" s="33"/>
      <c r="P471" s="33"/>
      <c r="Q471" s="33"/>
    </row>
    <row r="472" spans="1:17" s="5" customFormat="1" hidden="1" x14ac:dyDescent="0.2">
      <c r="A472" s="33"/>
      <c r="B472" s="33"/>
      <c r="C472" s="33"/>
      <c r="D472" s="33"/>
      <c r="E472" s="33"/>
      <c r="F472" s="33"/>
      <c r="G472" s="33"/>
      <c r="H472" s="33"/>
      <c r="I472" s="33"/>
      <c r="J472" s="33"/>
      <c r="K472" s="33"/>
      <c r="L472" s="33"/>
      <c r="M472" s="33"/>
      <c r="N472" s="33"/>
      <c r="O472" s="33"/>
      <c r="P472" s="33"/>
      <c r="Q472" s="33"/>
    </row>
    <row r="473" spans="1:17" s="5" customFormat="1" hidden="1" x14ac:dyDescent="0.2">
      <c r="A473" s="33"/>
      <c r="B473" s="33"/>
      <c r="C473" s="33"/>
      <c r="D473" s="33"/>
      <c r="E473" s="33"/>
      <c r="F473" s="33"/>
      <c r="G473" s="33"/>
      <c r="H473" s="33"/>
      <c r="I473" s="33"/>
      <c r="J473" s="33"/>
      <c r="K473" s="33"/>
      <c r="L473" s="33"/>
      <c r="M473" s="33"/>
      <c r="N473" s="33"/>
      <c r="O473" s="33"/>
      <c r="P473" s="33"/>
      <c r="Q473" s="33"/>
    </row>
    <row r="474" spans="1:17" s="5" customFormat="1" hidden="1" x14ac:dyDescent="0.2">
      <c r="A474" s="33"/>
      <c r="B474" s="33"/>
      <c r="C474" s="33"/>
      <c r="D474" s="33"/>
      <c r="E474" s="33"/>
      <c r="F474" s="33"/>
      <c r="G474" s="33"/>
      <c r="H474" s="33"/>
      <c r="I474" s="33"/>
      <c r="J474" s="33"/>
      <c r="K474" s="33"/>
      <c r="L474" s="33"/>
      <c r="M474" s="33"/>
      <c r="N474" s="33"/>
      <c r="O474" s="33"/>
      <c r="P474" s="33"/>
      <c r="Q474" s="33"/>
    </row>
    <row r="475" spans="1:17" s="5" customFormat="1" hidden="1" x14ac:dyDescent="0.2">
      <c r="A475" s="33"/>
      <c r="B475" s="33"/>
      <c r="C475" s="33"/>
      <c r="D475" s="33"/>
      <c r="E475" s="33"/>
      <c r="F475" s="33"/>
      <c r="G475" s="33"/>
      <c r="H475" s="33"/>
      <c r="I475" s="33"/>
      <c r="J475" s="33"/>
      <c r="K475" s="33"/>
      <c r="L475" s="33"/>
      <c r="M475" s="33"/>
      <c r="N475" s="33"/>
      <c r="O475" s="33"/>
      <c r="P475" s="33"/>
      <c r="Q475" s="33"/>
    </row>
    <row r="476" spans="1:17" s="5" customFormat="1" hidden="1" x14ac:dyDescent="0.2">
      <c r="A476" s="33"/>
      <c r="B476" s="33"/>
      <c r="C476" s="33"/>
      <c r="D476" s="33"/>
      <c r="E476" s="33"/>
      <c r="F476" s="33"/>
      <c r="G476" s="33"/>
      <c r="H476" s="33"/>
      <c r="I476" s="33"/>
      <c r="J476" s="33"/>
      <c r="K476" s="33"/>
      <c r="L476" s="33"/>
      <c r="M476" s="33"/>
      <c r="N476" s="33"/>
      <c r="O476" s="33"/>
      <c r="P476" s="33"/>
      <c r="Q476" s="33"/>
    </row>
    <row r="477" spans="1:17" s="5" customFormat="1" hidden="1" x14ac:dyDescent="0.2">
      <c r="A477" s="33"/>
      <c r="B477" s="33"/>
      <c r="C477" s="33"/>
      <c r="D477" s="33"/>
      <c r="E477" s="33"/>
      <c r="F477" s="33"/>
      <c r="G477" s="33"/>
      <c r="H477" s="33"/>
      <c r="I477" s="33"/>
      <c r="J477" s="33"/>
      <c r="K477" s="33"/>
      <c r="L477" s="33"/>
      <c r="M477" s="33"/>
      <c r="N477" s="33"/>
      <c r="O477" s="33"/>
      <c r="P477" s="33"/>
      <c r="Q477" s="33"/>
    </row>
    <row r="478" spans="1:17" s="5" customFormat="1" hidden="1" x14ac:dyDescent="0.2">
      <c r="A478" s="33"/>
      <c r="B478" s="33"/>
      <c r="C478" s="33"/>
      <c r="D478" s="33"/>
      <c r="E478" s="33"/>
      <c r="F478" s="33"/>
      <c r="G478" s="33"/>
      <c r="H478" s="33"/>
      <c r="I478" s="33"/>
      <c r="J478" s="33"/>
      <c r="K478" s="33"/>
      <c r="L478" s="33"/>
      <c r="M478" s="33"/>
      <c r="N478" s="33"/>
      <c r="O478" s="33"/>
      <c r="P478" s="33"/>
      <c r="Q478" s="33"/>
    </row>
    <row r="479" spans="1:17" s="5" customFormat="1" hidden="1" x14ac:dyDescent="0.2">
      <c r="A479" s="33"/>
      <c r="B479" s="33"/>
      <c r="C479" s="33"/>
      <c r="D479" s="33"/>
      <c r="E479" s="33"/>
      <c r="F479" s="33"/>
      <c r="G479" s="33"/>
      <c r="H479" s="33"/>
      <c r="I479" s="33"/>
      <c r="J479" s="33"/>
      <c r="K479" s="33"/>
      <c r="L479" s="33"/>
      <c r="M479" s="33"/>
      <c r="N479" s="33"/>
      <c r="O479" s="33"/>
      <c r="P479" s="33"/>
      <c r="Q479" s="33"/>
    </row>
    <row r="480" spans="1:17" s="5" customFormat="1" hidden="1" x14ac:dyDescent="0.2">
      <c r="A480" s="33"/>
      <c r="B480" s="33"/>
      <c r="C480" s="33"/>
      <c r="D480" s="33"/>
      <c r="E480" s="33"/>
      <c r="F480" s="33"/>
      <c r="G480" s="33"/>
      <c r="H480" s="33"/>
      <c r="I480" s="33"/>
      <c r="J480" s="33"/>
      <c r="K480" s="33"/>
      <c r="L480" s="33"/>
      <c r="M480" s="33"/>
      <c r="N480" s="33"/>
      <c r="O480" s="33"/>
      <c r="P480" s="33"/>
      <c r="Q480" s="33"/>
    </row>
    <row r="481" spans="1:17" s="5" customFormat="1" hidden="1" x14ac:dyDescent="0.2">
      <c r="A481" s="33"/>
      <c r="B481" s="33"/>
      <c r="C481" s="33"/>
      <c r="D481" s="33"/>
      <c r="E481" s="33"/>
      <c r="F481" s="33"/>
      <c r="G481" s="33"/>
      <c r="H481" s="33"/>
      <c r="I481" s="33"/>
      <c r="J481" s="33"/>
      <c r="K481" s="33"/>
      <c r="L481" s="33"/>
      <c r="M481" s="33"/>
      <c r="N481" s="33"/>
      <c r="O481" s="33"/>
      <c r="P481" s="33"/>
      <c r="Q481" s="33"/>
    </row>
    <row r="482" spans="1:17" s="5" customFormat="1" hidden="1" x14ac:dyDescent="0.2">
      <c r="A482" s="33"/>
      <c r="B482" s="33"/>
      <c r="C482" s="33"/>
      <c r="D482" s="33"/>
      <c r="E482" s="33"/>
      <c r="F482" s="33"/>
      <c r="G482" s="33"/>
      <c r="H482" s="33"/>
      <c r="I482" s="33"/>
      <c r="J482" s="33"/>
      <c r="K482" s="33"/>
      <c r="L482" s="33"/>
      <c r="M482" s="33"/>
      <c r="N482" s="33"/>
      <c r="O482" s="33"/>
      <c r="P482" s="33"/>
      <c r="Q482" s="33"/>
    </row>
    <row r="483" spans="1:17" s="5" customFormat="1" hidden="1" x14ac:dyDescent="0.2">
      <c r="A483" s="33"/>
      <c r="B483" s="33"/>
      <c r="C483" s="33"/>
      <c r="D483" s="33"/>
      <c r="E483" s="33"/>
      <c r="F483" s="33"/>
      <c r="G483" s="33"/>
      <c r="H483" s="33"/>
      <c r="I483" s="33"/>
      <c r="J483" s="33"/>
      <c r="K483" s="33"/>
      <c r="L483" s="33"/>
      <c r="M483" s="33"/>
      <c r="N483" s="33"/>
      <c r="O483" s="33"/>
      <c r="P483" s="33"/>
      <c r="Q483" s="33"/>
    </row>
    <row r="484" spans="1:17" s="5" customFormat="1" hidden="1" x14ac:dyDescent="0.2">
      <c r="A484" s="33"/>
      <c r="B484" s="33"/>
      <c r="C484" s="33"/>
      <c r="D484" s="33"/>
      <c r="E484" s="33"/>
      <c r="F484" s="33"/>
      <c r="G484" s="33"/>
      <c r="H484" s="33"/>
      <c r="I484" s="33"/>
      <c r="J484" s="33"/>
      <c r="K484" s="33"/>
      <c r="L484" s="33"/>
      <c r="M484" s="33"/>
      <c r="N484" s="33"/>
      <c r="O484" s="33"/>
      <c r="P484" s="33"/>
      <c r="Q484" s="33"/>
    </row>
    <row r="485" spans="1:17" s="5" customFormat="1" hidden="1" x14ac:dyDescent="0.2">
      <c r="A485" s="33"/>
      <c r="B485" s="33"/>
      <c r="C485" s="33"/>
      <c r="D485" s="33"/>
      <c r="E485" s="33"/>
      <c r="F485" s="33"/>
      <c r="G485" s="33"/>
      <c r="H485" s="33"/>
      <c r="I485" s="33"/>
      <c r="J485" s="33"/>
      <c r="K485" s="33"/>
      <c r="L485" s="33"/>
      <c r="M485" s="33"/>
      <c r="N485" s="33"/>
      <c r="O485" s="33"/>
      <c r="P485" s="33"/>
      <c r="Q485" s="33"/>
    </row>
    <row r="486" spans="1:17" s="5" customFormat="1" hidden="1" x14ac:dyDescent="0.2">
      <c r="A486" s="33"/>
      <c r="B486" s="33"/>
      <c r="C486" s="33"/>
      <c r="D486" s="33"/>
      <c r="E486" s="33"/>
      <c r="F486" s="33"/>
      <c r="G486" s="33"/>
      <c r="H486" s="33"/>
      <c r="I486" s="33"/>
      <c r="J486" s="33"/>
      <c r="K486" s="33"/>
      <c r="L486" s="33"/>
      <c r="M486" s="33"/>
      <c r="N486" s="33"/>
      <c r="O486" s="33"/>
      <c r="P486" s="33"/>
      <c r="Q486" s="33"/>
    </row>
    <row r="487" spans="1:17" s="5" customFormat="1" hidden="1" x14ac:dyDescent="0.2">
      <c r="A487" s="33"/>
      <c r="B487" s="33"/>
      <c r="C487" s="33"/>
      <c r="D487" s="33"/>
      <c r="E487" s="33"/>
      <c r="F487" s="33"/>
      <c r="G487" s="33"/>
      <c r="H487" s="33"/>
      <c r="I487" s="33"/>
      <c r="J487" s="33"/>
      <c r="K487" s="33"/>
      <c r="L487" s="33"/>
      <c r="M487" s="33"/>
      <c r="N487" s="33"/>
      <c r="O487" s="33"/>
      <c r="P487" s="33"/>
      <c r="Q487" s="33"/>
    </row>
    <row r="488" spans="1:17" s="5" customFormat="1" hidden="1" x14ac:dyDescent="0.2">
      <c r="A488" s="33"/>
      <c r="B488" s="33"/>
      <c r="C488" s="33"/>
      <c r="D488" s="33"/>
      <c r="E488" s="33"/>
      <c r="F488" s="33"/>
      <c r="G488" s="33"/>
      <c r="H488" s="33"/>
      <c r="I488" s="33"/>
      <c r="J488" s="33"/>
      <c r="K488" s="33"/>
      <c r="L488" s="33"/>
      <c r="M488" s="33"/>
      <c r="N488" s="33"/>
      <c r="O488" s="33"/>
      <c r="P488" s="33"/>
      <c r="Q488" s="33"/>
    </row>
    <row r="489" spans="1:17" s="5" customFormat="1" hidden="1" x14ac:dyDescent="0.2">
      <c r="A489" s="33"/>
      <c r="B489" s="33"/>
      <c r="C489" s="33"/>
      <c r="D489" s="33"/>
      <c r="E489" s="33"/>
      <c r="F489" s="33"/>
      <c r="G489" s="33"/>
      <c r="H489" s="33"/>
      <c r="I489" s="33"/>
      <c r="J489" s="33"/>
      <c r="K489" s="33"/>
      <c r="L489" s="33"/>
      <c r="M489" s="33"/>
      <c r="N489" s="33"/>
      <c r="O489" s="33"/>
      <c r="P489" s="33"/>
      <c r="Q489" s="33"/>
    </row>
    <row r="490" spans="1:17" s="5" customFormat="1" hidden="1" x14ac:dyDescent="0.2">
      <c r="A490" s="33"/>
      <c r="B490" s="33"/>
      <c r="C490" s="33"/>
      <c r="D490" s="33"/>
      <c r="E490" s="33"/>
      <c r="F490" s="33"/>
      <c r="G490" s="33"/>
      <c r="H490" s="33"/>
      <c r="I490" s="33"/>
      <c r="J490" s="33"/>
      <c r="K490" s="33"/>
      <c r="L490" s="33"/>
      <c r="M490" s="33"/>
      <c r="N490" s="33"/>
      <c r="O490" s="33"/>
      <c r="P490" s="33"/>
      <c r="Q490" s="33"/>
    </row>
    <row r="491" spans="1:17" s="5" customFormat="1" hidden="1" x14ac:dyDescent="0.2">
      <c r="A491" s="33"/>
      <c r="B491" s="33"/>
      <c r="C491" s="33"/>
      <c r="D491" s="33"/>
      <c r="E491" s="33"/>
      <c r="F491" s="33"/>
      <c r="G491" s="33"/>
      <c r="H491" s="33"/>
      <c r="I491" s="33"/>
      <c r="J491" s="33"/>
      <c r="K491" s="33"/>
      <c r="L491" s="33"/>
      <c r="M491" s="33"/>
      <c r="N491" s="33"/>
      <c r="O491" s="33"/>
      <c r="P491" s="33"/>
      <c r="Q491" s="33"/>
    </row>
    <row r="492" spans="1:17" s="5" customFormat="1" hidden="1" x14ac:dyDescent="0.2">
      <c r="A492" s="33"/>
      <c r="B492" s="33"/>
      <c r="C492" s="33"/>
      <c r="D492" s="33"/>
      <c r="E492" s="33"/>
      <c r="F492" s="33"/>
      <c r="G492" s="33"/>
      <c r="H492" s="33"/>
      <c r="I492" s="33"/>
      <c r="J492" s="33"/>
      <c r="K492" s="33"/>
      <c r="L492" s="33"/>
      <c r="M492" s="33"/>
      <c r="N492" s="33"/>
      <c r="O492" s="33"/>
      <c r="P492" s="33"/>
      <c r="Q492" s="33"/>
    </row>
    <row r="493" spans="1:17" s="5" customFormat="1" hidden="1" x14ac:dyDescent="0.2">
      <c r="A493" s="33"/>
      <c r="B493" s="33"/>
      <c r="C493" s="33"/>
      <c r="D493" s="33"/>
      <c r="E493" s="33"/>
      <c r="F493" s="33"/>
      <c r="G493" s="33"/>
      <c r="H493" s="33"/>
      <c r="I493" s="33"/>
      <c r="J493" s="33"/>
      <c r="K493" s="33"/>
      <c r="L493" s="33"/>
      <c r="M493" s="33"/>
      <c r="N493" s="33"/>
      <c r="O493" s="33"/>
      <c r="P493" s="33"/>
      <c r="Q493" s="33"/>
    </row>
    <row r="494" spans="1:17" s="5" customFormat="1" hidden="1" x14ac:dyDescent="0.2">
      <c r="A494" s="33"/>
      <c r="B494" s="33"/>
      <c r="C494" s="33"/>
      <c r="D494" s="33"/>
      <c r="E494" s="33"/>
      <c r="F494" s="33"/>
      <c r="G494" s="33"/>
      <c r="H494" s="33"/>
      <c r="I494" s="33"/>
      <c r="J494" s="33"/>
      <c r="K494" s="33"/>
      <c r="L494" s="33"/>
      <c r="M494" s="33"/>
      <c r="N494" s="33"/>
      <c r="O494" s="33"/>
      <c r="P494" s="33"/>
      <c r="Q494" s="33"/>
    </row>
    <row r="495" spans="1:17" s="5" customFormat="1" hidden="1" x14ac:dyDescent="0.2">
      <c r="A495" s="33"/>
      <c r="B495" s="33"/>
      <c r="C495" s="33"/>
      <c r="D495" s="33"/>
      <c r="E495" s="33"/>
      <c r="F495" s="33"/>
      <c r="G495" s="33"/>
      <c r="H495" s="33"/>
      <c r="I495" s="33"/>
      <c r="J495" s="33"/>
      <c r="K495" s="33"/>
      <c r="L495" s="33"/>
      <c r="M495" s="33"/>
      <c r="N495" s="33"/>
      <c r="O495" s="33"/>
      <c r="P495" s="33"/>
      <c r="Q495" s="33"/>
    </row>
    <row r="496" spans="1:17" s="5" customFormat="1" hidden="1" x14ac:dyDescent="0.2">
      <c r="A496" s="33"/>
      <c r="B496" s="33"/>
      <c r="C496" s="33"/>
      <c r="D496" s="33"/>
      <c r="E496" s="33"/>
      <c r="F496" s="33"/>
      <c r="G496" s="33"/>
      <c r="H496" s="33"/>
      <c r="I496" s="33"/>
      <c r="J496" s="33"/>
      <c r="K496" s="33"/>
      <c r="L496" s="33"/>
      <c r="M496" s="33"/>
      <c r="N496" s="33"/>
      <c r="O496" s="33"/>
      <c r="P496" s="33"/>
      <c r="Q496" s="33"/>
    </row>
    <row r="497" spans="1:17" s="5" customFormat="1" hidden="1" x14ac:dyDescent="0.2">
      <c r="A497" s="33"/>
      <c r="B497" s="33"/>
      <c r="C497" s="33"/>
      <c r="D497" s="33"/>
      <c r="E497" s="33"/>
      <c r="F497" s="33"/>
      <c r="G497" s="33"/>
      <c r="H497" s="33"/>
      <c r="I497" s="33"/>
      <c r="J497" s="33"/>
      <c r="K497" s="33"/>
      <c r="L497" s="33"/>
      <c r="M497" s="33"/>
      <c r="N497" s="33"/>
      <c r="O497" s="33"/>
      <c r="P497" s="33"/>
      <c r="Q497" s="33"/>
    </row>
    <row r="498" spans="1:17" s="5" customFormat="1" hidden="1" x14ac:dyDescent="0.2">
      <c r="A498" s="33"/>
      <c r="B498" s="33"/>
      <c r="C498" s="33"/>
      <c r="D498" s="33"/>
      <c r="E498" s="33"/>
      <c r="F498" s="33"/>
      <c r="G498" s="33"/>
      <c r="H498" s="33"/>
      <c r="I498" s="33"/>
      <c r="J498" s="33"/>
      <c r="K498" s="33"/>
      <c r="L498" s="33"/>
      <c r="M498" s="33"/>
      <c r="N498" s="33"/>
      <c r="O498" s="33"/>
      <c r="P498" s="33"/>
      <c r="Q498" s="33"/>
    </row>
    <row r="499" spans="1:17" s="5" customFormat="1" hidden="1" x14ac:dyDescent="0.2">
      <c r="A499" s="33"/>
      <c r="B499" s="33"/>
      <c r="C499" s="33"/>
      <c r="D499" s="33"/>
      <c r="E499" s="33"/>
      <c r="F499" s="33"/>
      <c r="G499" s="33"/>
      <c r="H499" s="33"/>
      <c r="I499" s="33"/>
      <c r="J499" s="33"/>
      <c r="K499" s="33"/>
      <c r="L499" s="33"/>
      <c r="M499" s="33"/>
      <c r="N499" s="33"/>
      <c r="O499" s="33"/>
      <c r="P499" s="33"/>
      <c r="Q499" s="33"/>
    </row>
    <row r="500" spans="1:17" s="5" customFormat="1" hidden="1" x14ac:dyDescent="0.2">
      <c r="A500" s="33"/>
      <c r="B500" s="33"/>
      <c r="C500" s="33"/>
      <c r="D500" s="33"/>
      <c r="E500" s="33"/>
      <c r="F500" s="33"/>
      <c r="G500" s="33"/>
      <c r="H500" s="33"/>
      <c r="I500" s="33"/>
      <c r="J500" s="33"/>
      <c r="K500" s="33"/>
      <c r="L500" s="33"/>
      <c r="M500" s="33"/>
      <c r="N500" s="33"/>
      <c r="O500" s="33"/>
      <c r="P500" s="33"/>
      <c r="Q500" s="33"/>
    </row>
    <row r="501" spans="1:17" s="5" customFormat="1" hidden="1" x14ac:dyDescent="0.2">
      <c r="A501" s="33"/>
      <c r="B501" s="33"/>
      <c r="C501" s="33"/>
      <c r="D501" s="33"/>
      <c r="E501" s="33"/>
      <c r="F501" s="33"/>
      <c r="G501" s="33"/>
      <c r="H501" s="33"/>
      <c r="I501" s="33"/>
      <c r="J501" s="33"/>
      <c r="K501" s="33"/>
      <c r="L501" s="33"/>
      <c r="M501" s="33"/>
      <c r="N501" s="33"/>
      <c r="O501" s="33"/>
      <c r="P501" s="33"/>
      <c r="Q501" s="33"/>
    </row>
    <row r="502" spans="1:17" s="5" customFormat="1" hidden="1" x14ac:dyDescent="0.2">
      <c r="A502" s="33"/>
      <c r="B502" s="33"/>
      <c r="C502" s="33"/>
      <c r="D502" s="33"/>
      <c r="E502" s="33"/>
      <c r="F502" s="33"/>
      <c r="G502" s="33"/>
      <c r="H502" s="33"/>
      <c r="I502" s="33"/>
      <c r="J502" s="33"/>
      <c r="K502" s="33"/>
      <c r="L502" s="33"/>
      <c r="M502" s="33"/>
      <c r="N502" s="33"/>
      <c r="O502" s="33"/>
      <c r="P502" s="33"/>
      <c r="Q502" s="33"/>
    </row>
    <row r="503" spans="1:17" s="5" customFormat="1" hidden="1" x14ac:dyDescent="0.2">
      <c r="A503" s="33"/>
      <c r="B503" s="33"/>
      <c r="C503" s="33"/>
      <c r="D503" s="33"/>
      <c r="E503" s="33"/>
      <c r="F503" s="33"/>
      <c r="G503" s="33"/>
      <c r="H503" s="33"/>
      <c r="I503" s="33"/>
      <c r="J503" s="33"/>
      <c r="K503" s="33"/>
      <c r="L503" s="33"/>
      <c r="M503" s="33"/>
      <c r="N503" s="33"/>
      <c r="O503" s="33"/>
      <c r="P503" s="33"/>
      <c r="Q503" s="33"/>
    </row>
    <row r="504" spans="1:17" s="5" customFormat="1" hidden="1" x14ac:dyDescent="0.2">
      <c r="A504" s="33"/>
      <c r="B504" s="33"/>
      <c r="C504" s="33"/>
      <c r="D504" s="33"/>
      <c r="E504" s="33"/>
      <c r="F504" s="33"/>
      <c r="G504" s="33"/>
      <c r="H504" s="33"/>
      <c r="I504" s="33"/>
      <c r="J504" s="33"/>
      <c r="K504" s="33"/>
      <c r="L504" s="33"/>
      <c r="M504" s="33"/>
      <c r="N504" s="33"/>
      <c r="O504" s="33"/>
      <c r="P504" s="33"/>
      <c r="Q504" s="33"/>
    </row>
    <row r="505" spans="1:17" s="5" customFormat="1" hidden="1" x14ac:dyDescent="0.2">
      <c r="A505" s="33"/>
      <c r="B505" s="33"/>
      <c r="C505" s="33"/>
      <c r="D505" s="33"/>
      <c r="E505" s="33"/>
      <c r="F505" s="33"/>
      <c r="G505" s="33"/>
      <c r="H505" s="33"/>
      <c r="I505" s="33"/>
      <c r="J505" s="33"/>
      <c r="K505" s="33"/>
      <c r="L505" s="33"/>
      <c r="M505" s="33"/>
      <c r="N505" s="33"/>
      <c r="O505" s="33"/>
      <c r="P505" s="33"/>
      <c r="Q505" s="33"/>
    </row>
    <row r="506" spans="1:17" s="5" customFormat="1" hidden="1" x14ac:dyDescent="0.2">
      <c r="A506" s="33"/>
      <c r="B506" s="33"/>
      <c r="C506" s="33"/>
      <c r="D506" s="33"/>
      <c r="E506" s="33"/>
      <c r="F506" s="33"/>
      <c r="G506" s="33"/>
      <c r="H506" s="33"/>
      <c r="I506" s="33"/>
      <c r="J506" s="33"/>
      <c r="K506" s="33"/>
      <c r="L506" s="33"/>
      <c r="M506" s="33"/>
      <c r="N506" s="33"/>
      <c r="O506" s="33"/>
      <c r="P506" s="33"/>
      <c r="Q506" s="33"/>
    </row>
    <row r="507" spans="1:17" s="5" customFormat="1" hidden="1" x14ac:dyDescent="0.2">
      <c r="A507" s="33"/>
      <c r="B507" s="33"/>
      <c r="C507" s="33"/>
      <c r="D507" s="33"/>
      <c r="E507" s="33"/>
      <c r="F507" s="33"/>
      <c r="G507" s="33"/>
      <c r="H507" s="33"/>
      <c r="I507" s="33"/>
      <c r="J507" s="33"/>
      <c r="K507" s="33"/>
      <c r="L507" s="33"/>
      <c r="M507" s="33"/>
      <c r="N507" s="33"/>
      <c r="O507" s="33"/>
      <c r="P507" s="33"/>
      <c r="Q507" s="33"/>
    </row>
    <row r="508" spans="1:17" s="5" customFormat="1" hidden="1" x14ac:dyDescent="0.2">
      <c r="A508" s="33"/>
      <c r="B508" s="33"/>
      <c r="C508" s="33"/>
      <c r="D508" s="33"/>
      <c r="E508" s="33"/>
      <c r="F508" s="33"/>
      <c r="G508" s="33"/>
      <c r="H508" s="33"/>
      <c r="I508" s="33"/>
      <c r="J508" s="33"/>
      <c r="K508" s="33"/>
      <c r="L508" s="33"/>
      <c r="M508" s="33"/>
      <c r="N508" s="33"/>
      <c r="O508" s="33"/>
      <c r="P508" s="33"/>
      <c r="Q508" s="33"/>
    </row>
    <row r="509" spans="1:17" s="5" customFormat="1" hidden="1" x14ac:dyDescent="0.2">
      <c r="A509" s="33"/>
      <c r="B509" s="33"/>
      <c r="C509" s="33"/>
      <c r="D509" s="33"/>
      <c r="E509" s="33"/>
      <c r="F509" s="33"/>
      <c r="G509" s="33"/>
      <c r="H509" s="33"/>
      <c r="I509" s="33"/>
      <c r="J509" s="33"/>
      <c r="K509" s="33"/>
      <c r="L509" s="33"/>
      <c r="M509" s="33"/>
      <c r="N509" s="33"/>
      <c r="O509" s="33"/>
      <c r="P509" s="33"/>
      <c r="Q509" s="33"/>
    </row>
    <row r="510" spans="1:17" s="5" customFormat="1" hidden="1" x14ac:dyDescent="0.2">
      <c r="A510" s="33"/>
      <c r="B510" s="33"/>
      <c r="C510" s="33"/>
      <c r="D510" s="33"/>
      <c r="E510" s="33"/>
      <c r="F510" s="33"/>
      <c r="G510" s="33"/>
      <c r="H510" s="33"/>
      <c r="I510" s="33"/>
      <c r="J510" s="33"/>
      <c r="K510" s="33"/>
      <c r="L510" s="33"/>
      <c r="M510" s="33"/>
      <c r="N510" s="33"/>
      <c r="O510" s="33"/>
      <c r="P510" s="33"/>
      <c r="Q510" s="33"/>
    </row>
    <row r="511" spans="1:17" s="5" customFormat="1" hidden="1" x14ac:dyDescent="0.2">
      <c r="A511" s="33"/>
      <c r="B511" s="33"/>
      <c r="C511" s="33"/>
      <c r="D511" s="33"/>
      <c r="E511" s="33"/>
      <c r="F511" s="33"/>
      <c r="G511" s="33"/>
      <c r="H511" s="33"/>
      <c r="I511" s="33"/>
      <c r="J511" s="33"/>
      <c r="K511" s="33"/>
      <c r="L511" s="33"/>
      <c r="M511" s="33"/>
      <c r="N511" s="33"/>
      <c r="O511" s="33"/>
      <c r="P511" s="33"/>
      <c r="Q511" s="33"/>
    </row>
    <row r="512" spans="1:17" s="5" customFormat="1" hidden="1" x14ac:dyDescent="0.2">
      <c r="A512" s="33"/>
      <c r="B512" s="33"/>
      <c r="C512" s="33"/>
      <c r="D512" s="33"/>
      <c r="E512" s="33"/>
      <c r="F512" s="33"/>
      <c r="G512" s="33"/>
      <c r="H512" s="33"/>
      <c r="I512" s="33"/>
      <c r="J512" s="33"/>
      <c r="K512" s="33"/>
      <c r="L512" s="33"/>
      <c r="M512" s="33"/>
      <c r="N512" s="33"/>
      <c r="O512" s="33"/>
      <c r="P512" s="33"/>
      <c r="Q512" s="33"/>
    </row>
    <row r="513" spans="1:17" s="5" customFormat="1" hidden="1" x14ac:dyDescent="0.2">
      <c r="A513" s="33"/>
      <c r="B513" s="33"/>
      <c r="C513" s="33"/>
      <c r="D513" s="33"/>
      <c r="E513" s="33"/>
      <c r="F513" s="33"/>
      <c r="G513" s="33"/>
      <c r="H513" s="33"/>
      <c r="I513" s="33"/>
      <c r="J513" s="33"/>
      <c r="K513" s="33"/>
      <c r="L513" s="33"/>
      <c r="M513" s="33"/>
      <c r="N513" s="33"/>
      <c r="O513" s="33"/>
      <c r="P513" s="33"/>
      <c r="Q513" s="33"/>
    </row>
    <row r="514" spans="1:17" s="5" customFormat="1" hidden="1" x14ac:dyDescent="0.2">
      <c r="A514" s="33"/>
      <c r="B514" s="33"/>
      <c r="C514" s="33"/>
      <c r="D514" s="33"/>
      <c r="E514" s="33"/>
      <c r="F514" s="33"/>
      <c r="G514" s="33"/>
      <c r="H514" s="33"/>
      <c r="I514" s="33"/>
      <c r="J514" s="33"/>
      <c r="K514" s="33"/>
      <c r="L514" s="33"/>
      <c r="M514" s="33"/>
      <c r="N514" s="33"/>
      <c r="O514" s="33"/>
      <c r="P514" s="33"/>
      <c r="Q514" s="33"/>
    </row>
    <row r="515" spans="1:17" s="5" customFormat="1" hidden="1" x14ac:dyDescent="0.2">
      <c r="A515" s="33"/>
      <c r="B515" s="33"/>
      <c r="C515" s="33"/>
      <c r="D515" s="33"/>
      <c r="E515" s="33"/>
      <c r="F515" s="33"/>
      <c r="G515" s="33"/>
      <c r="H515" s="33"/>
      <c r="I515" s="33"/>
      <c r="J515" s="33"/>
      <c r="K515" s="33"/>
      <c r="L515" s="33"/>
      <c r="M515" s="33"/>
      <c r="N515" s="33"/>
      <c r="O515" s="33"/>
      <c r="P515" s="33"/>
      <c r="Q515" s="33"/>
    </row>
    <row r="516" spans="1:17" s="5" customFormat="1" hidden="1" x14ac:dyDescent="0.2">
      <c r="A516" s="33"/>
      <c r="B516" s="33"/>
      <c r="C516" s="33"/>
      <c r="D516" s="33"/>
      <c r="E516" s="33"/>
      <c r="F516" s="33"/>
      <c r="G516" s="33"/>
      <c r="H516" s="33"/>
      <c r="I516" s="33"/>
      <c r="J516" s="33"/>
      <c r="K516" s="33"/>
      <c r="L516" s="33"/>
      <c r="M516" s="33"/>
      <c r="N516" s="33"/>
      <c r="O516" s="33"/>
      <c r="P516" s="33"/>
      <c r="Q516" s="33"/>
    </row>
    <row r="517" spans="1:17" s="5" customFormat="1" hidden="1" x14ac:dyDescent="0.2">
      <c r="A517" s="33"/>
      <c r="B517" s="33"/>
      <c r="C517" s="33"/>
      <c r="D517" s="33"/>
      <c r="E517" s="33"/>
      <c r="F517" s="33"/>
      <c r="G517" s="33"/>
      <c r="H517" s="33"/>
      <c r="I517" s="33"/>
      <c r="J517" s="33"/>
      <c r="K517" s="33"/>
      <c r="L517" s="33"/>
      <c r="M517" s="33"/>
      <c r="N517" s="33"/>
      <c r="O517" s="33"/>
      <c r="P517" s="33"/>
      <c r="Q517" s="33"/>
    </row>
    <row r="518" spans="1:17" s="5" customFormat="1" hidden="1" x14ac:dyDescent="0.2">
      <c r="A518" s="33"/>
      <c r="B518" s="33"/>
      <c r="C518" s="33"/>
      <c r="D518" s="33"/>
      <c r="E518" s="33"/>
      <c r="F518" s="33"/>
      <c r="G518" s="33"/>
      <c r="H518" s="33"/>
      <c r="I518" s="33"/>
      <c r="J518" s="33"/>
      <c r="K518" s="33"/>
      <c r="L518" s="33"/>
      <c r="M518" s="33"/>
      <c r="N518" s="33"/>
      <c r="O518" s="33"/>
      <c r="P518" s="33"/>
      <c r="Q518" s="33"/>
    </row>
    <row r="519" spans="1:17" s="5" customFormat="1" hidden="1" x14ac:dyDescent="0.2">
      <c r="A519" s="33"/>
      <c r="B519" s="33"/>
      <c r="C519" s="33"/>
      <c r="D519" s="33"/>
      <c r="E519" s="33"/>
      <c r="F519" s="33"/>
      <c r="G519" s="33"/>
      <c r="H519" s="33"/>
      <c r="I519" s="33"/>
      <c r="J519" s="33"/>
      <c r="K519" s="33"/>
      <c r="L519" s="33"/>
      <c r="M519" s="33"/>
      <c r="N519" s="33"/>
      <c r="O519" s="33"/>
      <c r="P519" s="33"/>
      <c r="Q519" s="33"/>
    </row>
    <row r="520" spans="1:17" s="5" customFormat="1" hidden="1" x14ac:dyDescent="0.2">
      <c r="A520" s="33"/>
      <c r="B520" s="33"/>
      <c r="C520" s="33"/>
      <c r="D520" s="33"/>
      <c r="E520" s="33"/>
      <c r="F520" s="33"/>
      <c r="G520" s="33"/>
      <c r="H520" s="33"/>
      <c r="I520" s="33"/>
      <c r="J520" s="33"/>
      <c r="K520" s="33"/>
      <c r="L520" s="33"/>
      <c r="M520" s="33"/>
      <c r="N520" s="33"/>
      <c r="O520" s="33"/>
      <c r="P520" s="33"/>
      <c r="Q520" s="33"/>
    </row>
    <row r="521" spans="1:17" s="5" customFormat="1" hidden="1" x14ac:dyDescent="0.2">
      <c r="A521" s="33"/>
      <c r="B521" s="33"/>
      <c r="C521" s="33"/>
      <c r="D521" s="33"/>
      <c r="E521" s="33"/>
      <c r="F521" s="33"/>
      <c r="G521" s="33"/>
      <c r="H521" s="33"/>
      <c r="I521" s="33"/>
      <c r="J521" s="33"/>
      <c r="K521" s="33"/>
      <c r="L521" s="33"/>
      <c r="M521" s="33"/>
      <c r="N521" s="33"/>
      <c r="O521" s="33"/>
      <c r="P521" s="33"/>
      <c r="Q521" s="33"/>
    </row>
    <row r="522" spans="1:17" s="5" customFormat="1" hidden="1" x14ac:dyDescent="0.2">
      <c r="A522" s="33"/>
      <c r="B522" s="33"/>
      <c r="C522" s="33"/>
      <c r="D522" s="33"/>
      <c r="E522" s="33"/>
      <c r="F522" s="33"/>
      <c r="G522" s="33"/>
      <c r="H522" s="33"/>
      <c r="I522" s="33"/>
      <c r="J522" s="33"/>
      <c r="K522" s="33"/>
      <c r="L522" s="33"/>
      <c r="M522" s="33"/>
      <c r="N522" s="33"/>
      <c r="O522" s="33"/>
      <c r="P522" s="33"/>
      <c r="Q522" s="33"/>
    </row>
    <row r="523" spans="1:17" s="5" customFormat="1" hidden="1" x14ac:dyDescent="0.2">
      <c r="A523" s="33"/>
      <c r="B523" s="33"/>
      <c r="C523" s="33"/>
      <c r="D523" s="33"/>
      <c r="E523" s="33"/>
      <c r="F523" s="33"/>
      <c r="G523" s="33"/>
      <c r="H523" s="33"/>
      <c r="I523" s="33"/>
      <c r="J523" s="33"/>
      <c r="K523" s="33"/>
      <c r="L523" s="33"/>
      <c r="M523" s="33"/>
      <c r="N523" s="33"/>
      <c r="O523" s="33"/>
      <c r="P523" s="33"/>
      <c r="Q523" s="33"/>
    </row>
    <row r="524" spans="1:17" s="5" customFormat="1" hidden="1" x14ac:dyDescent="0.2">
      <c r="A524" s="33"/>
      <c r="B524" s="33"/>
      <c r="C524" s="33"/>
      <c r="D524" s="33"/>
      <c r="E524" s="33"/>
      <c r="F524" s="33"/>
      <c r="G524" s="33"/>
      <c r="H524" s="33"/>
      <c r="I524" s="33"/>
      <c r="J524" s="33"/>
      <c r="K524" s="33"/>
      <c r="L524" s="33"/>
      <c r="M524" s="33"/>
      <c r="N524" s="33"/>
      <c r="O524" s="33"/>
      <c r="P524" s="33"/>
      <c r="Q524" s="33"/>
    </row>
    <row r="525" spans="1:17" s="5" customFormat="1" hidden="1" x14ac:dyDescent="0.2">
      <c r="A525" s="33"/>
      <c r="B525" s="33"/>
      <c r="C525" s="33"/>
      <c r="D525" s="33"/>
      <c r="E525" s="33"/>
      <c r="F525" s="33"/>
      <c r="G525" s="33"/>
      <c r="H525" s="33"/>
      <c r="I525" s="33"/>
      <c r="J525" s="33"/>
      <c r="K525" s="33"/>
      <c r="L525" s="33"/>
      <c r="M525" s="33"/>
      <c r="N525" s="33"/>
      <c r="O525" s="33"/>
      <c r="P525" s="33"/>
      <c r="Q525" s="33"/>
    </row>
    <row r="526" spans="1:17" s="5" customFormat="1" hidden="1" x14ac:dyDescent="0.2">
      <c r="A526" s="33"/>
      <c r="B526" s="33"/>
      <c r="C526" s="33"/>
      <c r="D526" s="33"/>
      <c r="E526" s="33"/>
      <c r="F526" s="33"/>
      <c r="G526" s="33"/>
      <c r="H526" s="33"/>
      <c r="I526" s="33"/>
      <c r="J526" s="33"/>
      <c r="K526" s="33"/>
      <c r="L526" s="33"/>
      <c r="M526" s="33"/>
      <c r="N526" s="33"/>
      <c r="O526" s="33"/>
      <c r="P526" s="33"/>
      <c r="Q526" s="33"/>
    </row>
    <row r="527" spans="1:17" s="5" customFormat="1" hidden="1" x14ac:dyDescent="0.2">
      <c r="A527" s="33"/>
      <c r="B527" s="33"/>
      <c r="C527" s="33"/>
      <c r="D527" s="33"/>
      <c r="E527" s="33"/>
      <c r="F527" s="33"/>
      <c r="G527" s="33"/>
      <c r="H527" s="33"/>
      <c r="I527" s="33"/>
      <c r="J527" s="33"/>
      <c r="K527" s="33"/>
      <c r="L527" s="33"/>
      <c r="M527" s="33"/>
      <c r="N527" s="33"/>
      <c r="O527" s="33"/>
      <c r="P527" s="33"/>
      <c r="Q527" s="33"/>
    </row>
    <row r="528" spans="1:17" s="5" customFormat="1" hidden="1" x14ac:dyDescent="0.2">
      <c r="A528" s="33"/>
      <c r="B528" s="33"/>
      <c r="C528" s="33"/>
      <c r="D528" s="33"/>
      <c r="E528" s="33"/>
      <c r="F528" s="33"/>
      <c r="G528" s="33"/>
      <c r="H528" s="33"/>
      <c r="I528" s="33"/>
      <c r="J528" s="33"/>
      <c r="K528" s="33"/>
      <c r="L528" s="33"/>
      <c r="M528" s="33"/>
      <c r="N528" s="33"/>
      <c r="O528" s="33"/>
      <c r="P528" s="33"/>
      <c r="Q528" s="33"/>
    </row>
    <row r="529" spans="1:17" s="5" customFormat="1" hidden="1" x14ac:dyDescent="0.2">
      <c r="A529" s="33"/>
      <c r="B529" s="33"/>
      <c r="C529" s="33"/>
      <c r="D529" s="33"/>
      <c r="E529" s="33"/>
      <c r="F529" s="33"/>
      <c r="G529" s="33"/>
      <c r="H529" s="33"/>
      <c r="I529" s="33"/>
      <c r="J529" s="33"/>
      <c r="K529" s="33"/>
      <c r="L529" s="33"/>
      <c r="M529" s="33"/>
      <c r="N529" s="33"/>
      <c r="O529" s="33"/>
      <c r="P529" s="33"/>
      <c r="Q529" s="33"/>
    </row>
    <row r="530" spans="1:17" s="5" customFormat="1" hidden="1" x14ac:dyDescent="0.2">
      <c r="A530" s="33"/>
      <c r="B530" s="33"/>
      <c r="C530" s="33"/>
      <c r="D530" s="33"/>
      <c r="E530" s="33"/>
      <c r="F530" s="33"/>
      <c r="G530" s="33"/>
      <c r="H530" s="33"/>
      <c r="I530" s="33"/>
      <c r="J530" s="33"/>
      <c r="K530" s="33"/>
      <c r="L530" s="33"/>
      <c r="M530" s="33"/>
      <c r="N530" s="33"/>
      <c r="O530" s="33"/>
      <c r="P530" s="33"/>
      <c r="Q530" s="33"/>
    </row>
    <row r="531" spans="1:17" s="5" customFormat="1" hidden="1" x14ac:dyDescent="0.2">
      <c r="A531" s="33"/>
      <c r="B531" s="33"/>
      <c r="C531" s="33"/>
      <c r="D531" s="33"/>
      <c r="E531" s="33"/>
      <c r="F531" s="33"/>
      <c r="G531" s="33"/>
      <c r="H531" s="33"/>
      <c r="I531" s="33"/>
      <c r="J531" s="33"/>
      <c r="K531" s="33"/>
      <c r="L531" s="33"/>
      <c r="M531" s="33"/>
      <c r="N531" s="33"/>
      <c r="O531" s="33"/>
      <c r="P531" s="33"/>
      <c r="Q531" s="33"/>
    </row>
    <row r="532" spans="1:17" s="5" customFormat="1" hidden="1" x14ac:dyDescent="0.2">
      <c r="A532" s="33"/>
      <c r="B532" s="33"/>
      <c r="C532" s="33"/>
      <c r="D532" s="33"/>
      <c r="E532" s="33"/>
      <c r="F532" s="33"/>
      <c r="G532" s="33"/>
      <c r="H532" s="33"/>
      <c r="I532" s="33"/>
      <c r="J532" s="33"/>
      <c r="K532" s="33"/>
      <c r="L532" s="33"/>
      <c r="M532" s="33"/>
      <c r="N532" s="33"/>
      <c r="O532" s="33"/>
      <c r="P532" s="33"/>
      <c r="Q532" s="33"/>
    </row>
    <row r="533" spans="1:17" s="5" customFormat="1" hidden="1" x14ac:dyDescent="0.2">
      <c r="A533" s="33"/>
      <c r="B533" s="33"/>
      <c r="C533" s="33"/>
      <c r="D533" s="33"/>
      <c r="E533" s="33"/>
      <c r="F533" s="33"/>
      <c r="G533" s="33"/>
      <c r="H533" s="33"/>
      <c r="I533" s="33"/>
      <c r="J533" s="33"/>
      <c r="K533" s="33"/>
      <c r="L533" s="33"/>
      <c r="M533" s="33"/>
      <c r="N533" s="33"/>
      <c r="O533" s="33"/>
      <c r="P533" s="33"/>
      <c r="Q533" s="33"/>
    </row>
    <row r="534" spans="1:17" s="5" customFormat="1" hidden="1" x14ac:dyDescent="0.2">
      <c r="A534" s="33"/>
      <c r="B534" s="33"/>
      <c r="C534" s="33"/>
      <c r="D534" s="33"/>
      <c r="E534" s="33"/>
      <c r="F534" s="33"/>
      <c r="G534" s="33"/>
      <c r="H534" s="33"/>
      <c r="I534" s="33"/>
      <c r="J534" s="33"/>
      <c r="K534" s="33"/>
      <c r="L534" s="33"/>
      <c r="M534" s="33"/>
      <c r="N534" s="33"/>
      <c r="O534" s="33"/>
      <c r="P534" s="33"/>
      <c r="Q534" s="33"/>
    </row>
    <row r="535" spans="1:17" s="5" customFormat="1" hidden="1" x14ac:dyDescent="0.2">
      <c r="A535" s="33"/>
      <c r="B535" s="33"/>
      <c r="C535" s="33"/>
      <c r="D535" s="33"/>
      <c r="E535" s="33"/>
      <c r="F535" s="33"/>
      <c r="G535" s="33"/>
      <c r="H535" s="33"/>
      <c r="I535" s="33"/>
      <c r="J535" s="33"/>
      <c r="K535" s="33"/>
      <c r="L535" s="33"/>
      <c r="M535" s="33"/>
      <c r="N535" s="33"/>
      <c r="O535" s="33"/>
      <c r="P535" s="33"/>
      <c r="Q535" s="33"/>
    </row>
    <row r="536" spans="1:17" s="5" customFormat="1" hidden="1" x14ac:dyDescent="0.2">
      <c r="A536" s="33"/>
      <c r="B536" s="33"/>
      <c r="C536" s="33"/>
      <c r="D536" s="33"/>
      <c r="E536" s="33"/>
      <c r="F536" s="33"/>
      <c r="G536" s="33"/>
      <c r="H536" s="33"/>
      <c r="I536" s="33"/>
      <c r="J536" s="33"/>
      <c r="K536" s="33"/>
      <c r="L536" s="33"/>
      <c r="M536" s="33"/>
      <c r="N536" s="33"/>
      <c r="O536" s="33"/>
      <c r="P536" s="33"/>
      <c r="Q536" s="33"/>
    </row>
    <row r="537" spans="1:17" s="5" customFormat="1" hidden="1" x14ac:dyDescent="0.2">
      <c r="A537" s="33"/>
      <c r="B537" s="33"/>
      <c r="C537" s="33"/>
      <c r="D537" s="33"/>
      <c r="E537" s="33"/>
      <c r="F537" s="33"/>
      <c r="G537" s="33"/>
      <c r="H537" s="33"/>
      <c r="I537" s="33"/>
      <c r="J537" s="33"/>
      <c r="K537" s="33"/>
      <c r="L537" s="33"/>
      <c r="M537" s="33"/>
      <c r="N537" s="33"/>
      <c r="O537" s="33"/>
      <c r="P537" s="33"/>
      <c r="Q537" s="33"/>
    </row>
    <row r="538" spans="1:17" s="5" customFormat="1" hidden="1" x14ac:dyDescent="0.2">
      <c r="A538" s="33"/>
      <c r="B538" s="33"/>
      <c r="C538" s="33"/>
      <c r="D538" s="33"/>
      <c r="E538" s="33"/>
      <c r="F538" s="33"/>
      <c r="G538" s="33"/>
      <c r="H538" s="33"/>
      <c r="I538" s="33"/>
      <c r="J538" s="33"/>
      <c r="K538" s="33"/>
      <c r="L538" s="33"/>
      <c r="M538" s="33"/>
      <c r="N538" s="33"/>
      <c r="O538" s="33"/>
      <c r="P538" s="33"/>
      <c r="Q538" s="33"/>
    </row>
    <row r="539" spans="1:17" s="5" customFormat="1" hidden="1" x14ac:dyDescent="0.2">
      <c r="A539" s="33"/>
      <c r="B539" s="33"/>
      <c r="C539" s="33"/>
      <c r="D539" s="33"/>
      <c r="E539" s="33"/>
      <c r="F539" s="33"/>
      <c r="G539" s="33"/>
      <c r="H539" s="33"/>
      <c r="I539" s="33"/>
      <c r="J539" s="33"/>
      <c r="K539" s="33"/>
      <c r="L539" s="33"/>
      <c r="M539" s="33"/>
      <c r="N539" s="33"/>
      <c r="O539" s="33"/>
      <c r="P539" s="33"/>
      <c r="Q539" s="33"/>
    </row>
    <row r="540" spans="1:17" s="5" customFormat="1" hidden="1" x14ac:dyDescent="0.2">
      <c r="A540" s="33"/>
      <c r="B540" s="33"/>
      <c r="C540" s="33"/>
      <c r="D540" s="33"/>
      <c r="E540" s="33"/>
      <c r="F540" s="33"/>
      <c r="G540" s="33"/>
      <c r="H540" s="33"/>
      <c r="I540" s="33"/>
      <c r="J540" s="33"/>
      <c r="K540" s="33"/>
      <c r="L540" s="33"/>
      <c r="M540" s="33"/>
      <c r="N540" s="33"/>
      <c r="O540" s="33"/>
      <c r="P540" s="33"/>
      <c r="Q540" s="33"/>
    </row>
    <row r="541" spans="1:17" s="5" customFormat="1" hidden="1" x14ac:dyDescent="0.2">
      <c r="A541" s="33"/>
      <c r="B541" s="33"/>
      <c r="C541" s="33"/>
      <c r="D541" s="33"/>
      <c r="E541" s="33"/>
      <c r="F541" s="33"/>
      <c r="G541" s="33"/>
      <c r="H541" s="33"/>
      <c r="I541" s="33"/>
      <c r="J541" s="33"/>
      <c r="K541" s="33"/>
      <c r="L541" s="33"/>
      <c r="M541" s="33"/>
      <c r="N541" s="33"/>
      <c r="O541" s="33"/>
      <c r="P541" s="33"/>
      <c r="Q541" s="33"/>
    </row>
    <row r="542" spans="1:17" s="5" customFormat="1" hidden="1" x14ac:dyDescent="0.2">
      <c r="A542" s="33"/>
      <c r="B542" s="33"/>
      <c r="C542" s="33"/>
      <c r="D542" s="33"/>
      <c r="E542" s="33"/>
      <c r="F542" s="33"/>
      <c r="G542" s="33"/>
      <c r="H542" s="33"/>
      <c r="I542" s="33"/>
      <c r="J542" s="33"/>
      <c r="K542" s="33"/>
      <c r="L542" s="33"/>
      <c r="M542" s="33"/>
      <c r="N542" s="33"/>
      <c r="O542" s="33"/>
      <c r="P542" s="33"/>
      <c r="Q542" s="33"/>
    </row>
    <row r="543" spans="1:17" s="5" customFormat="1" hidden="1" x14ac:dyDescent="0.2">
      <c r="A543" s="33"/>
      <c r="B543" s="33"/>
      <c r="C543" s="33"/>
      <c r="D543" s="33"/>
      <c r="E543" s="33"/>
      <c r="F543" s="33"/>
      <c r="G543" s="33"/>
      <c r="H543" s="33"/>
      <c r="I543" s="33"/>
      <c r="J543" s="33"/>
      <c r="K543" s="33"/>
      <c r="L543" s="33"/>
      <c r="M543" s="33"/>
      <c r="N543" s="33"/>
      <c r="O543" s="33"/>
      <c r="P543" s="33"/>
      <c r="Q543" s="33"/>
    </row>
    <row r="544" spans="1:17" s="5" customFormat="1" hidden="1" x14ac:dyDescent="0.2">
      <c r="A544" s="33"/>
      <c r="B544" s="33"/>
      <c r="C544" s="33"/>
      <c r="D544" s="33"/>
      <c r="E544" s="33"/>
      <c r="F544" s="33"/>
      <c r="G544" s="33"/>
      <c r="H544" s="33"/>
      <c r="I544" s="33"/>
      <c r="J544" s="33"/>
      <c r="K544" s="33"/>
      <c r="L544" s="33"/>
      <c r="M544" s="33"/>
      <c r="N544" s="33"/>
      <c r="O544" s="33"/>
      <c r="P544" s="33"/>
      <c r="Q544" s="33"/>
    </row>
    <row r="545" spans="1:17" s="5" customFormat="1" hidden="1" x14ac:dyDescent="0.2">
      <c r="A545" s="33"/>
      <c r="B545" s="33"/>
      <c r="C545" s="33"/>
      <c r="D545" s="33"/>
      <c r="E545" s="33"/>
      <c r="F545" s="33"/>
      <c r="G545" s="33"/>
      <c r="H545" s="33"/>
      <c r="I545" s="33"/>
      <c r="J545" s="33"/>
      <c r="K545" s="33"/>
      <c r="L545" s="33"/>
      <c r="M545" s="33"/>
      <c r="N545" s="33"/>
      <c r="O545" s="33"/>
      <c r="P545" s="33"/>
      <c r="Q545" s="33"/>
    </row>
    <row r="546" spans="1:17" s="5" customFormat="1" hidden="1" x14ac:dyDescent="0.2">
      <c r="A546" s="33"/>
      <c r="B546" s="33"/>
      <c r="C546" s="33"/>
      <c r="D546" s="33"/>
      <c r="E546" s="33"/>
      <c r="F546" s="33"/>
      <c r="G546" s="33"/>
      <c r="H546" s="33"/>
      <c r="I546" s="33"/>
      <c r="J546" s="33"/>
      <c r="K546" s="33"/>
      <c r="L546" s="33"/>
      <c r="M546" s="33"/>
      <c r="N546" s="33"/>
      <c r="O546" s="33"/>
      <c r="P546" s="33"/>
      <c r="Q546" s="33"/>
    </row>
    <row r="547" spans="1:17" s="5" customFormat="1" hidden="1" x14ac:dyDescent="0.2">
      <c r="A547" s="33"/>
      <c r="B547" s="33"/>
      <c r="C547" s="33"/>
      <c r="D547" s="33"/>
      <c r="E547" s="33"/>
      <c r="F547" s="33"/>
      <c r="G547" s="33"/>
      <c r="H547" s="33"/>
      <c r="I547" s="33"/>
      <c r="J547" s="33"/>
      <c r="K547" s="33"/>
      <c r="L547" s="33"/>
      <c r="M547" s="33"/>
      <c r="N547" s="33"/>
      <c r="O547" s="33"/>
      <c r="P547" s="33"/>
      <c r="Q547" s="33"/>
    </row>
    <row r="548" spans="1:17" s="5" customFormat="1" hidden="1" x14ac:dyDescent="0.2">
      <c r="A548" s="33"/>
      <c r="B548" s="33"/>
      <c r="C548" s="33"/>
      <c r="D548" s="33"/>
      <c r="E548" s="33"/>
      <c r="F548" s="33"/>
      <c r="G548" s="33"/>
      <c r="H548" s="33"/>
      <c r="I548" s="33"/>
      <c r="J548" s="33"/>
      <c r="K548" s="33"/>
      <c r="L548" s="33"/>
      <c r="M548" s="33"/>
      <c r="N548" s="33"/>
      <c r="O548" s="33"/>
      <c r="P548" s="33"/>
      <c r="Q548" s="33"/>
    </row>
    <row r="549" spans="1:17" s="5" customFormat="1" hidden="1" x14ac:dyDescent="0.2">
      <c r="A549" s="33"/>
      <c r="B549" s="33"/>
      <c r="C549" s="33"/>
      <c r="D549" s="33"/>
      <c r="E549" s="33"/>
      <c r="F549" s="33"/>
      <c r="G549" s="33"/>
      <c r="H549" s="33"/>
      <c r="I549" s="33"/>
      <c r="J549" s="33"/>
      <c r="K549" s="33"/>
      <c r="L549" s="33"/>
      <c r="M549" s="33"/>
      <c r="N549" s="33"/>
      <c r="O549" s="33"/>
      <c r="P549" s="33"/>
      <c r="Q549" s="33"/>
    </row>
    <row r="550" spans="1:17" s="5" customFormat="1" hidden="1" x14ac:dyDescent="0.2">
      <c r="A550" s="33"/>
      <c r="B550" s="33"/>
      <c r="C550" s="33"/>
      <c r="D550" s="33"/>
      <c r="E550" s="33"/>
      <c r="F550" s="33"/>
      <c r="G550" s="33"/>
      <c r="H550" s="33"/>
      <c r="I550" s="33"/>
      <c r="J550" s="33"/>
      <c r="K550" s="33"/>
      <c r="L550" s="33"/>
      <c r="M550" s="33"/>
      <c r="N550" s="33"/>
      <c r="O550" s="33"/>
      <c r="P550" s="33"/>
      <c r="Q550" s="33"/>
    </row>
    <row r="551" spans="1:17" s="5" customFormat="1" hidden="1" x14ac:dyDescent="0.2">
      <c r="A551" s="33"/>
      <c r="B551" s="33"/>
      <c r="C551" s="33"/>
      <c r="D551" s="33"/>
      <c r="E551" s="33"/>
      <c r="F551" s="33"/>
      <c r="G551" s="33"/>
      <c r="H551" s="33"/>
      <c r="I551" s="33"/>
      <c r="J551" s="33"/>
      <c r="K551" s="33"/>
      <c r="L551" s="33"/>
      <c r="M551" s="33"/>
      <c r="N551" s="33"/>
      <c r="O551" s="33"/>
      <c r="P551" s="33"/>
      <c r="Q551" s="33"/>
    </row>
    <row r="552" spans="1:17" s="5" customFormat="1" hidden="1" x14ac:dyDescent="0.2">
      <c r="A552" s="33"/>
      <c r="B552" s="33"/>
      <c r="C552" s="33"/>
      <c r="D552" s="33"/>
      <c r="E552" s="33"/>
      <c r="F552" s="33"/>
      <c r="G552" s="33"/>
      <c r="H552" s="33"/>
      <c r="I552" s="33"/>
      <c r="J552" s="33"/>
      <c r="K552" s="33"/>
      <c r="L552" s="33"/>
      <c r="M552" s="33"/>
      <c r="N552" s="33"/>
      <c r="O552" s="33"/>
      <c r="P552" s="33"/>
      <c r="Q552" s="33"/>
    </row>
    <row r="553" spans="1:17" s="5" customFormat="1" hidden="1" x14ac:dyDescent="0.2">
      <c r="A553" s="33"/>
      <c r="B553" s="33"/>
      <c r="C553" s="33"/>
      <c r="D553" s="33"/>
      <c r="E553" s="33"/>
      <c r="F553" s="33"/>
      <c r="G553" s="33"/>
      <c r="H553" s="33"/>
      <c r="I553" s="33"/>
      <c r="J553" s="33"/>
      <c r="K553" s="33"/>
      <c r="L553" s="33"/>
      <c r="M553" s="33"/>
      <c r="N553" s="33"/>
      <c r="O553" s="33"/>
      <c r="P553" s="33"/>
      <c r="Q553" s="33"/>
    </row>
    <row r="554" spans="1:17" s="5" customFormat="1" hidden="1" x14ac:dyDescent="0.2">
      <c r="A554" s="33"/>
      <c r="B554" s="33"/>
      <c r="C554" s="33"/>
      <c r="D554" s="33"/>
      <c r="E554" s="33"/>
      <c r="F554" s="33"/>
      <c r="G554" s="33"/>
      <c r="H554" s="33"/>
      <c r="I554" s="33"/>
      <c r="J554" s="33"/>
      <c r="K554" s="33"/>
      <c r="L554" s="33"/>
      <c r="M554" s="33"/>
      <c r="N554" s="33"/>
      <c r="O554" s="33"/>
      <c r="P554" s="33"/>
      <c r="Q554" s="33"/>
    </row>
    <row r="555" spans="1:17" s="5" customFormat="1" hidden="1" x14ac:dyDescent="0.2">
      <c r="A555" s="33"/>
      <c r="B555" s="33"/>
      <c r="C555" s="33"/>
      <c r="D555" s="33"/>
      <c r="E555" s="33"/>
      <c r="F555" s="33"/>
      <c r="G555" s="33"/>
      <c r="H555" s="33"/>
      <c r="I555" s="33"/>
      <c r="J555" s="33"/>
      <c r="K555" s="33"/>
      <c r="L555" s="33"/>
      <c r="M555" s="33"/>
      <c r="N555" s="33"/>
      <c r="O555" s="33"/>
      <c r="P555" s="33"/>
      <c r="Q555" s="33"/>
    </row>
    <row r="556" spans="1:17" s="5" customFormat="1" hidden="1" x14ac:dyDescent="0.2">
      <c r="A556" s="33"/>
      <c r="B556" s="33"/>
      <c r="C556" s="33"/>
      <c r="D556" s="33"/>
      <c r="E556" s="33"/>
      <c r="F556" s="33"/>
      <c r="G556" s="33"/>
      <c r="H556" s="33"/>
      <c r="I556" s="33"/>
      <c r="J556" s="33"/>
      <c r="K556" s="33"/>
      <c r="L556" s="33"/>
      <c r="M556" s="33"/>
      <c r="N556" s="33"/>
      <c r="O556" s="33"/>
      <c r="P556" s="33"/>
      <c r="Q556" s="33"/>
    </row>
    <row r="557" spans="1:17" s="5" customFormat="1" hidden="1" x14ac:dyDescent="0.2">
      <c r="A557" s="33"/>
      <c r="B557" s="33"/>
      <c r="C557" s="33"/>
      <c r="D557" s="33"/>
      <c r="E557" s="33"/>
      <c r="F557" s="33"/>
      <c r="G557" s="33"/>
      <c r="H557" s="33"/>
      <c r="I557" s="33"/>
      <c r="J557" s="33"/>
      <c r="K557" s="33"/>
      <c r="L557" s="33"/>
      <c r="M557" s="33"/>
      <c r="N557" s="33"/>
      <c r="O557" s="33"/>
      <c r="P557" s="33"/>
      <c r="Q557" s="33"/>
    </row>
    <row r="558" spans="1:17" s="5" customFormat="1" hidden="1" x14ac:dyDescent="0.2">
      <c r="A558" s="33"/>
      <c r="B558" s="33"/>
      <c r="C558" s="33"/>
      <c r="D558" s="33"/>
      <c r="E558" s="33"/>
      <c r="F558" s="33"/>
      <c r="G558" s="33"/>
      <c r="H558" s="33"/>
      <c r="I558" s="33"/>
      <c r="J558" s="33"/>
      <c r="K558" s="33"/>
      <c r="L558" s="33"/>
      <c r="M558" s="33"/>
      <c r="N558" s="33"/>
      <c r="O558" s="33"/>
      <c r="P558" s="33"/>
      <c r="Q558" s="33"/>
    </row>
    <row r="559" spans="1:17" s="5" customFormat="1" hidden="1" x14ac:dyDescent="0.2">
      <c r="A559" s="33"/>
      <c r="B559" s="33"/>
      <c r="C559" s="33"/>
      <c r="D559" s="33"/>
      <c r="E559" s="33"/>
      <c r="F559" s="33"/>
      <c r="G559" s="33"/>
      <c r="H559" s="33"/>
      <c r="I559" s="33"/>
      <c r="J559" s="33"/>
      <c r="K559" s="33"/>
      <c r="L559" s="33"/>
      <c r="M559" s="33"/>
      <c r="N559" s="33"/>
      <c r="O559" s="33"/>
      <c r="P559" s="33"/>
      <c r="Q559" s="33"/>
    </row>
    <row r="560" spans="1:17" s="5" customFormat="1" hidden="1" x14ac:dyDescent="0.2">
      <c r="A560" s="33"/>
      <c r="B560" s="33"/>
      <c r="C560" s="33"/>
      <c r="D560" s="33"/>
      <c r="E560" s="33"/>
      <c r="F560" s="33"/>
      <c r="G560" s="33"/>
      <c r="H560" s="33"/>
      <c r="I560" s="33"/>
      <c r="J560" s="33"/>
      <c r="K560" s="33"/>
      <c r="L560" s="33"/>
      <c r="M560" s="33"/>
      <c r="N560" s="33"/>
      <c r="O560" s="33"/>
      <c r="P560" s="33"/>
      <c r="Q560" s="33"/>
    </row>
    <row r="561" spans="1:17" s="5" customFormat="1" hidden="1" x14ac:dyDescent="0.2">
      <c r="A561" s="33"/>
      <c r="B561" s="33"/>
      <c r="C561" s="33"/>
      <c r="D561" s="33"/>
      <c r="E561" s="33"/>
      <c r="F561" s="33"/>
      <c r="G561" s="33"/>
      <c r="H561" s="33"/>
      <c r="I561" s="33"/>
      <c r="J561" s="33"/>
      <c r="K561" s="33"/>
      <c r="L561" s="33"/>
      <c r="M561" s="33"/>
      <c r="N561" s="33"/>
      <c r="O561" s="33"/>
      <c r="P561" s="33"/>
      <c r="Q561" s="33"/>
    </row>
    <row r="562" spans="1:17" s="5" customFormat="1" hidden="1" x14ac:dyDescent="0.2">
      <c r="A562" s="33"/>
      <c r="B562" s="33"/>
      <c r="C562" s="33"/>
      <c r="D562" s="33"/>
      <c r="E562" s="33"/>
      <c r="F562" s="33"/>
      <c r="G562" s="33"/>
      <c r="H562" s="33"/>
      <c r="I562" s="33"/>
      <c r="J562" s="33"/>
      <c r="K562" s="33"/>
      <c r="L562" s="33"/>
      <c r="M562" s="33"/>
      <c r="N562" s="33"/>
      <c r="O562" s="33"/>
      <c r="P562" s="33"/>
      <c r="Q562" s="33"/>
    </row>
    <row r="563" spans="1:17" s="5" customFormat="1" hidden="1" x14ac:dyDescent="0.2">
      <c r="A563" s="33"/>
      <c r="B563" s="33"/>
      <c r="C563" s="33"/>
      <c r="D563" s="33"/>
      <c r="E563" s="33"/>
      <c r="F563" s="33"/>
      <c r="G563" s="33"/>
      <c r="H563" s="33"/>
      <c r="I563" s="33"/>
      <c r="J563" s="33"/>
      <c r="K563" s="33"/>
      <c r="L563" s="33"/>
      <c r="M563" s="33"/>
      <c r="N563" s="33"/>
      <c r="O563" s="33"/>
      <c r="P563" s="33"/>
      <c r="Q563" s="33"/>
    </row>
    <row r="564" spans="1:17" s="5" customFormat="1" hidden="1" x14ac:dyDescent="0.2">
      <c r="A564" s="33"/>
      <c r="B564" s="33"/>
      <c r="C564" s="33"/>
      <c r="D564" s="33"/>
      <c r="E564" s="33"/>
      <c r="F564" s="33"/>
      <c r="G564" s="33"/>
      <c r="H564" s="33"/>
      <c r="I564" s="33"/>
      <c r="J564" s="33"/>
      <c r="K564" s="33"/>
      <c r="L564" s="33"/>
      <c r="M564" s="33"/>
      <c r="N564" s="33"/>
      <c r="O564" s="33"/>
      <c r="P564" s="33"/>
      <c r="Q564" s="33"/>
    </row>
    <row r="565" spans="1:17" s="5" customFormat="1" hidden="1" x14ac:dyDescent="0.2">
      <c r="A565" s="33"/>
      <c r="B565" s="33"/>
      <c r="C565" s="33"/>
      <c r="D565" s="33"/>
      <c r="E565" s="33"/>
      <c r="F565" s="33"/>
      <c r="G565" s="33"/>
      <c r="H565" s="33"/>
      <c r="I565" s="33"/>
      <c r="J565" s="33"/>
      <c r="K565" s="33"/>
      <c r="L565" s="33"/>
      <c r="M565" s="33"/>
      <c r="N565" s="33"/>
      <c r="O565" s="33"/>
      <c r="P565" s="33"/>
      <c r="Q565" s="33"/>
    </row>
    <row r="566" spans="1:17" s="5" customFormat="1" hidden="1" x14ac:dyDescent="0.2">
      <c r="A566" s="33"/>
      <c r="B566" s="33"/>
      <c r="C566" s="33"/>
      <c r="D566" s="33"/>
      <c r="E566" s="33"/>
      <c r="F566" s="33"/>
      <c r="G566" s="33"/>
      <c r="H566" s="33"/>
      <c r="I566" s="33"/>
      <c r="J566" s="33"/>
      <c r="K566" s="33"/>
      <c r="L566" s="33"/>
      <c r="M566" s="33"/>
      <c r="N566" s="33"/>
      <c r="O566" s="33"/>
      <c r="P566" s="33"/>
      <c r="Q566" s="33"/>
    </row>
    <row r="567" spans="1:17" s="5" customFormat="1" hidden="1" x14ac:dyDescent="0.2">
      <c r="A567" s="33"/>
      <c r="B567" s="33"/>
      <c r="C567" s="33"/>
      <c r="D567" s="33"/>
      <c r="E567" s="33"/>
      <c r="F567" s="33"/>
      <c r="G567" s="33"/>
      <c r="H567" s="33"/>
      <c r="I567" s="33"/>
      <c r="J567" s="33"/>
      <c r="K567" s="33"/>
      <c r="L567" s="33"/>
      <c r="M567" s="33"/>
      <c r="N567" s="33"/>
      <c r="O567" s="33"/>
      <c r="P567" s="33"/>
      <c r="Q567" s="33"/>
    </row>
    <row r="568" spans="1:17" s="5" customFormat="1" hidden="1" x14ac:dyDescent="0.2">
      <c r="A568" s="33"/>
      <c r="B568" s="33"/>
      <c r="C568" s="33"/>
      <c r="D568" s="33"/>
      <c r="E568" s="33"/>
      <c r="F568" s="33"/>
      <c r="G568" s="33"/>
      <c r="H568" s="33"/>
      <c r="I568" s="33"/>
      <c r="J568" s="33"/>
      <c r="K568" s="33"/>
      <c r="L568" s="33"/>
      <c r="M568" s="33"/>
      <c r="N568" s="33"/>
      <c r="O568" s="33"/>
      <c r="P568" s="33"/>
      <c r="Q568" s="33"/>
    </row>
    <row r="569" spans="1:17" s="5" customFormat="1" hidden="1" x14ac:dyDescent="0.2">
      <c r="A569" s="33"/>
      <c r="B569" s="33"/>
      <c r="C569" s="33"/>
      <c r="D569" s="33"/>
      <c r="E569" s="33"/>
      <c r="F569" s="33"/>
      <c r="G569" s="33"/>
      <c r="H569" s="33"/>
      <c r="I569" s="33"/>
      <c r="J569" s="33"/>
      <c r="K569" s="33"/>
      <c r="L569" s="33"/>
      <c r="M569" s="33"/>
      <c r="N569" s="33"/>
      <c r="O569" s="33"/>
      <c r="P569" s="33"/>
      <c r="Q569" s="33"/>
    </row>
    <row r="570" spans="1:17" s="5" customFormat="1" hidden="1" x14ac:dyDescent="0.2">
      <c r="A570" s="33"/>
      <c r="B570" s="33"/>
      <c r="C570" s="33"/>
      <c r="D570" s="33"/>
      <c r="E570" s="33"/>
      <c r="F570" s="33"/>
      <c r="G570" s="33"/>
      <c r="H570" s="33"/>
      <c r="I570" s="33"/>
      <c r="J570" s="33"/>
      <c r="K570" s="33"/>
      <c r="L570" s="33"/>
      <c r="M570" s="33"/>
      <c r="N570" s="33"/>
      <c r="O570" s="33"/>
      <c r="P570" s="33"/>
      <c r="Q570" s="33"/>
    </row>
    <row r="571" spans="1:17" s="5" customFormat="1" hidden="1" x14ac:dyDescent="0.2">
      <c r="A571" s="33"/>
      <c r="B571" s="33"/>
      <c r="C571" s="33"/>
      <c r="D571" s="33"/>
      <c r="E571" s="33"/>
      <c r="F571" s="33"/>
      <c r="G571" s="33"/>
      <c r="H571" s="33"/>
      <c r="I571" s="33"/>
      <c r="J571" s="33"/>
      <c r="K571" s="33"/>
      <c r="L571" s="33"/>
      <c r="M571" s="33"/>
      <c r="N571" s="33"/>
      <c r="O571" s="33"/>
      <c r="P571" s="33"/>
      <c r="Q571" s="33"/>
    </row>
    <row r="572" spans="1:17" s="5" customFormat="1" hidden="1" x14ac:dyDescent="0.2">
      <c r="A572" s="33"/>
      <c r="B572" s="33"/>
      <c r="C572" s="33"/>
      <c r="D572" s="33"/>
      <c r="E572" s="33"/>
      <c r="F572" s="33"/>
      <c r="G572" s="33"/>
      <c r="H572" s="33"/>
      <c r="I572" s="33"/>
      <c r="J572" s="33"/>
      <c r="K572" s="33"/>
      <c r="L572" s="33"/>
      <c r="M572" s="33"/>
      <c r="N572" s="33"/>
      <c r="O572" s="33"/>
      <c r="P572" s="33"/>
      <c r="Q572" s="33"/>
    </row>
    <row r="573" spans="1:17" s="5" customFormat="1" hidden="1" x14ac:dyDescent="0.2">
      <c r="A573" s="33"/>
      <c r="B573" s="33"/>
      <c r="C573" s="33"/>
      <c r="D573" s="33"/>
      <c r="E573" s="33"/>
      <c r="F573" s="33"/>
      <c r="G573" s="33"/>
      <c r="H573" s="33"/>
      <c r="I573" s="33"/>
      <c r="J573" s="33"/>
      <c r="K573" s="33"/>
      <c r="L573" s="33"/>
      <c r="M573" s="33"/>
      <c r="N573" s="33"/>
      <c r="O573" s="33"/>
      <c r="P573" s="33"/>
      <c r="Q573" s="33"/>
    </row>
    <row r="574" spans="1:17" s="5" customFormat="1" hidden="1" x14ac:dyDescent="0.2">
      <c r="A574" s="33"/>
      <c r="B574" s="33"/>
      <c r="C574" s="33"/>
      <c r="D574" s="33"/>
      <c r="E574" s="33"/>
      <c r="F574" s="33"/>
      <c r="G574" s="33"/>
      <c r="H574" s="33"/>
      <c r="I574" s="33"/>
      <c r="J574" s="33"/>
      <c r="K574" s="33"/>
      <c r="L574" s="33"/>
      <c r="M574" s="33"/>
      <c r="N574" s="33"/>
      <c r="O574" s="33"/>
      <c r="P574" s="33"/>
      <c r="Q574" s="33"/>
    </row>
    <row r="575" spans="1:17" s="5" customFormat="1" hidden="1" x14ac:dyDescent="0.2">
      <c r="A575" s="33"/>
      <c r="B575" s="33"/>
      <c r="C575" s="33"/>
      <c r="D575" s="33"/>
      <c r="E575" s="33"/>
      <c r="F575" s="33"/>
      <c r="G575" s="33"/>
      <c r="H575" s="33"/>
      <c r="I575" s="33"/>
      <c r="J575" s="33"/>
      <c r="K575" s="33"/>
      <c r="L575" s="33"/>
      <c r="M575" s="33"/>
      <c r="N575" s="33"/>
      <c r="O575" s="33"/>
      <c r="P575" s="33"/>
      <c r="Q575" s="33"/>
    </row>
    <row r="576" spans="1:17" s="5" customFormat="1" hidden="1" x14ac:dyDescent="0.2">
      <c r="A576" s="33"/>
      <c r="B576" s="33"/>
      <c r="C576" s="33"/>
      <c r="D576" s="33"/>
      <c r="E576" s="33"/>
      <c r="F576" s="33"/>
      <c r="G576" s="33"/>
      <c r="H576" s="33"/>
      <c r="I576" s="33"/>
      <c r="J576" s="33"/>
      <c r="K576" s="33"/>
      <c r="L576" s="33"/>
      <c r="M576" s="33"/>
      <c r="N576" s="33"/>
      <c r="O576" s="33"/>
      <c r="P576" s="33"/>
      <c r="Q576" s="33"/>
    </row>
    <row r="577" spans="1:17" s="5" customFormat="1" hidden="1" x14ac:dyDescent="0.2">
      <c r="A577" s="33"/>
      <c r="B577" s="33"/>
      <c r="C577" s="33"/>
      <c r="D577" s="33"/>
      <c r="E577" s="33"/>
      <c r="F577" s="33"/>
      <c r="G577" s="33"/>
      <c r="H577" s="33"/>
      <c r="I577" s="33"/>
      <c r="J577" s="33"/>
      <c r="K577" s="33"/>
      <c r="L577" s="33"/>
      <c r="M577" s="33"/>
      <c r="N577" s="33"/>
      <c r="O577" s="33"/>
      <c r="P577" s="33"/>
      <c r="Q577" s="33"/>
    </row>
    <row r="578" spans="1:17" s="5" customFormat="1" hidden="1" x14ac:dyDescent="0.2">
      <c r="A578" s="33"/>
      <c r="B578" s="33"/>
      <c r="C578" s="33"/>
      <c r="D578" s="33"/>
      <c r="E578" s="33"/>
      <c r="F578" s="33"/>
      <c r="G578" s="33"/>
      <c r="H578" s="33"/>
      <c r="I578" s="33"/>
      <c r="J578" s="33"/>
      <c r="K578" s="33"/>
      <c r="L578" s="33"/>
      <c r="M578" s="33"/>
      <c r="N578" s="33"/>
      <c r="O578" s="33"/>
      <c r="P578" s="33"/>
      <c r="Q578" s="33"/>
    </row>
    <row r="579" spans="1:17" s="5" customFormat="1" hidden="1" x14ac:dyDescent="0.2">
      <c r="A579" s="33"/>
      <c r="B579" s="33"/>
      <c r="C579" s="33"/>
      <c r="D579" s="33"/>
      <c r="E579" s="33"/>
      <c r="F579" s="33"/>
      <c r="G579" s="33"/>
      <c r="H579" s="33"/>
      <c r="I579" s="33"/>
      <c r="J579" s="33"/>
      <c r="K579" s="33"/>
      <c r="L579" s="33"/>
      <c r="M579" s="33"/>
      <c r="N579" s="33"/>
      <c r="O579" s="33"/>
      <c r="P579" s="33"/>
      <c r="Q579" s="33"/>
    </row>
    <row r="580" spans="1:17" s="5" customFormat="1" hidden="1" x14ac:dyDescent="0.2">
      <c r="A580" s="33"/>
      <c r="B580" s="33"/>
      <c r="C580" s="33"/>
      <c r="D580" s="33"/>
      <c r="E580" s="33"/>
      <c r="F580" s="33"/>
      <c r="G580" s="33"/>
      <c r="H580" s="33"/>
      <c r="I580" s="33"/>
      <c r="J580" s="33"/>
      <c r="K580" s="33"/>
      <c r="L580" s="33"/>
      <c r="M580" s="33"/>
      <c r="N580" s="33"/>
      <c r="O580" s="33"/>
      <c r="P580" s="33"/>
      <c r="Q580" s="33"/>
    </row>
    <row r="581" spans="1:17" s="5" customFormat="1" hidden="1" x14ac:dyDescent="0.2">
      <c r="A581" s="33"/>
      <c r="B581" s="33"/>
      <c r="C581" s="33"/>
      <c r="D581" s="33"/>
      <c r="E581" s="33"/>
      <c r="F581" s="33"/>
      <c r="G581" s="33"/>
      <c r="H581" s="33"/>
      <c r="I581" s="33"/>
      <c r="J581" s="33"/>
      <c r="K581" s="33"/>
      <c r="L581" s="33"/>
      <c r="M581" s="33"/>
      <c r="N581" s="33"/>
      <c r="O581" s="33"/>
      <c r="P581" s="33"/>
      <c r="Q581" s="33"/>
    </row>
    <row r="582" spans="1:17" s="5" customFormat="1" hidden="1" x14ac:dyDescent="0.2">
      <c r="A582" s="33"/>
      <c r="B582" s="33"/>
      <c r="C582" s="33"/>
      <c r="D582" s="33"/>
      <c r="E582" s="33"/>
      <c r="F582" s="33"/>
      <c r="G582" s="33"/>
      <c r="H582" s="33"/>
      <c r="I582" s="33"/>
      <c r="J582" s="33"/>
      <c r="K582" s="33"/>
      <c r="L582" s="33"/>
      <c r="M582" s="33"/>
      <c r="N582" s="33"/>
      <c r="O582" s="33"/>
      <c r="P582" s="33"/>
      <c r="Q582" s="33"/>
    </row>
    <row r="583" spans="1:17" s="5" customFormat="1" hidden="1" x14ac:dyDescent="0.2">
      <c r="A583" s="33"/>
      <c r="B583" s="33"/>
      <c r="C583" s="33"/>
      <c r="D583" s="33"/>
      <c r="E583" s="33"/>
      <c r="F583" s="33"/>
      <c r="G583" s="33"/>
      <c r="H583" s="33"/>
      <c r="I583" s="33"/>
      <c r="J583" s="33"/>
      <c r="K583" s="33"/>
      <c r="L583" s="33"/>
      <c r="M583" s="33"/>
      <c r="N583" s="33"/>
      <c r="O583" s="33"/>
      <c r="P583" s="33"/>
      <c r="Q583" s="33"/>
    </row>
    <row r="584" spans="1:17" s="5" customFormat="1" hidden="1" x14ac:dyDescent="0.2">
      <c r="A584" s="33"/>
      <c r="B584" s="33"/>
      <c r="C584" s="33"/>
      <c r="D584" s="33"/>
      <c r="E584" s="33"/>
      <c r="F584" s="33"/>
      <c r="G584" s="33"/>
      <c r="H584" s="33"/>
      <c r="I584" s="33"/>
      <c r="J584" s="33"/>
      <c r="K584" s="33"/>
      <c r="L584" s="33"/>
      <c r="M584" s="33"/>
      <c r="N584" s="33"/>
      <c r="O584" s="33"/>
      <c r="P584" s="33"/>
      <c r="Q584" s="33"/>
    </row>
    <row r="585" spans="1:17" s="5" customFormat="1" hidden="1" x14ac:dyDescent="0.2">
      <c r="A585" s="33"/>
      <c r="B585" s="33"/>
      <c r="C585" s="33"/>
      <c r="D585" s="33"/>
      <c r="E585" s="33"/>
      <c r="F585" s="33"/>
      <c r="G585" s="33"/>
      <c r="H585" s="33"/>
      <c r="I585" s="33"/>
      <c r="J585" s="33"/>
      <c r="K585" s="33"/>
      <c r="L585" s="33"/>
      <c r="M585" s="33"/>
      <c r="N585" s="33"/>
      <c r="O585" s="33"/>
      <c r="P585" s="33"/>
      <c r="Q585" s="33"/>
    </row>
    <row r="586" spans="1:17" s="5" customFormat="1" hidden="1" x14ac:dyDescent="0.2">
      <c r="A586" s="33"/>
      <c r="B586" s="33"/>
      <c r="C586" s="33"/>
      <c r="D586" s="33"/>
      <c r="E586" s="33"/>
      <c r="F586" s="33"/>
      <c r="G586" s="33"/>
      <c r="H586" s="33"/>
      <c r="I586" s="33"/>
      <c r="J586" s="33"/>
      <c r="K586" s="33"/>
      <c r="L586" s="33"/>
      <c r="M586" s="33"/>
      <c r="N586" s="33"/>
      <c r="O586" s="33"/>
      <c r="P586" s="33"/>
      <c r="Q586" s="33"/>
    </row>
    <row r="587" spans="1:17" s="5" customFormat="1" hidden="1" x14ac:dyDescent="0.2">
      <c r="A587" s="33"/>
      <c r="B587" s="33"/>
      <c r="C587" s="33"/>
      <c r="D587" s="33"/>
      <c r="E587" s="33"/>
      <c r="F587" s="33"/>
      <c r="G587" s="33"/>
      <c r="H587" s="33"/>
      <c r="I587" s="33"/>
      <c r="J587" s="33"/>
      <c r="K587" s="33"/>
      <c r="L587" s="33"/>
      <c r="M587" s="33"/>
      <c r="N587" s="33"/>
      <c r="O587" s="33"/>
      <c r="P587" s="33"/>
      <c r="Q587" s="33"/>
    </row>
    <row r="588" spans="1:17" s="5" customFormat="1" hidden="1" x14ac:dyDescent="0.2">
      <c r="A588" s="33"/>
      <c r="B588" s="33"/>
      <c r="C588" s="33"/>
      <c r="D588" s="33"/>
      <c r="E588" s="33"/>
      <c r="F588" s="33"/>
      <c r="G588" s="33"/>
      <c r="H588" s="33"/>
      <c r="I588" s="33"/>
      <c r="J588" s="33"/>
      <c r="K588" s="33"/>
      <c r="L588" s="33"/>
      <c r="M588" s="33"/>
      <c r="N588" s="33"/>
      <c r="O588" s="33"/>
      <c r="P588" s="33"/>
      <c r="Q588" s="33"/>
    </row>
    <row r="589" spans="1:17" s="5" customFormat="1" hidden="1" x14ac:dyDescent="0.2">
      <c r="A589" s="33"/>
      <c r="B589" s="33"/>
      <c r="C589" s="33"/>
      <c r="D589" s="33"/>
      <c r="E589" s="33"/>
      <c r="F589" s="33"/>
      <c r="G589" s="33"/>
      <c r="H589" s="33"/>
      <c r="I589" s="33"/>
      <c r="J589" s="33"/>
      <c r="K589" s="33"/>
      <c r="L589" s="33"/>
      <c r="M589" s="33"/>
      <c r="N589" s="33"/>
      <c r="O589" s="33"/>
      <c r="P589" s="33"/>
      <c r="Q589" s="33"/>
    </row>
    <row r="590" spans="1:17" s="5" customFormat="1" hidden="1" x14ac:dyDescent="0.2">
      <c r="A590" s="33"/>
      <c r="B590" s="33"/>
      <c r="C590" s="33"/>
      <c r="D590" s="33"/>
      <c r="E590" s="33"/>
      <c r="F590" s="33"/>
      <c r="G590" s="33"/>
      <c r="H590" s="33"/>
      <c r="I590" s="33"/>
      <c r="J590" s="33"/>
      <c r="K590" s="33"/>
      <c r="L590" s="33"/>
      <c r="M590" s="33"/>
      <c r="N590" s="33"/>
      <c r="O590" s="33"/>
      <c r="P590" s="33"/>
      <c r="Q590" s="33"/>
    </row>
    <row r="591" spans="1:17" s="5" customFormat="1" hidden="1" x14ac:dyDescent="0.2">
      <c r="A591" s="33"/>
      <c r="B591" s="33"/>
      <c r="C591" s="33"/>
      <c r="D591" s="33"/>
      <c r="E591" s="33"/>
      <c r="F591" s="33"/>
      <c r="G591" s="33"/>
      <c r="H591" s="33"/>
      <c r="I591" s="33"/>
      <c r="J591" s="33"/>
      <c r="K591" s="33"/>
      <c r="L591" s="33"/>
      <c r="M591" s="33"/>
      <c r="N591" s="33"/>
      <c r="O591" s="33"/>
      <c r="P591" s="33"/>
      <c r="Q591" s="33"/>
    </row>
    <row r="592" spans="1:17" s="5" customFormat="1" hidden="1" x14ac:dyDescent="0.2">
      <c r="A592" s="33"/>
      <c r="B592" s="33"/>
      <c r="C592" s="33"/>
      <c r="D592" s="33"/>
      <c r="E592" s="33"/>
      <c r="F592" s="33"/>
      <c r="G592" s="33"/>
      <c r="H592" s="33"/>
      <c r="I592" s="33"/>
      <c r="J592" s="33"/>
      <c r="K592" s="33"/>
      <c r="L592" s="33"/>
      <c r="M592" s="33"/>
      <c r="N592" s="33"/>
      <c r="O592" s="33"/>
      <c r="P592" s="33"/>
      <c r="Q592" s="33"/>
    </row>
    <row r="593" spans="1:17" s="5" customFormat="1" hidden="1" x14ac:dyDescent="0.2">
      <c r="A593" s="33"/>
      <c r="B593" s="33"/>
      <c r="C593" s="33"/>
      <c r="D593" s="33"/>
      <c r="E593" s="33"/>
      <c r="F593" s="33"/>
      <c r="G593" s="33"/>
      <c r="H593" s="33"/>
      <c r="I593" s="33"/>
      <c r="J593" s="33"/>
      <c r="K593" s="33"/>
      <c r="L593" s="33"/>
      <c r="M593" s="33"/>
      <c r="N593" s="33"/>
      <c r="O593" s="33"/>
      <c r="P593" s="33"/>
      <c r="Q593" s="33"/>
    </row>
    <row r="594" spans="1:17" s="5" customFormat="1" hidden="1" x14ac:dyDescent="0.2">
      <c r="A594" s="33"/>
      <c r="B594" s="33"/>
      <c r="C594" s="33"/>
      <c r="D594" s="33"/>
      <c r="E594" s="33"/>
      <c r="F594" s="33"/>
      <c r="G594" s="33"/>
      <c r="H594" s="33"/>
      <c r="I594" s="33"/>
      <c r="J594" s="33"/>
      <c r="K594" s="33"/>
      <c r="L594" s="33"/>
      <c r="M594" s="33"/>
      <c r="N594" s="33"/>
      <c r="O594" s="33"/>
      <c r="P594" s="33"/>
      <c r="Q594" s="33"/>
    </row>
    <row r="595" spans="1:17" s="5" customFormat="1" hidden="1" x14ac:dyDescent="0.2">
      <c r="A595" s="33"/>
      <c r="B595" s="33"/>
      <c r="C595" s="33"/>
      <c r="D595" s="33"/>
      <c r="E595" s="33"/>
      <c r="F595" s="33"/>
      <c r="G595" s="33"/>
      <c r="H595" s="33"/>
      <c r="I595" s="33"/>
      <c r="J595" s="33"/>
      <c r="K595" s="33"/>
      <c r="L595" s="33"/>
      <c r="M595" s="33"/>
      <c r="N595" s="33"/>
      <c r="O595" s="33"/>
      <c r="P595" s="33"/>
      <c r="Q595" s="33"/>
    </row>
    <row r="596" spans="1:17" s="5" customFormat="1" hidden="1" x14ac:dyDescent="0.2">
      <c r="A596" s="33"/>
      <c r="B596" s="33"/>
      <c r="C596" s="33"/>
      <c r="D596" s="33"/>
      <c r="E596" s="33"/>
      <c r="F596" s="33"/>
      <c r="G596" s="33"/>
      <c r="H596" s="33"/>
      <c r="I596" s="33"/>
      <c r="J596" s="33"/>
      <c r="K596" s="33"/>
      <c r="L596" s="33"/>
      <c r="M596" s="33"/>
      <c r="N596" s="33"/>
      <c r="O596" s="33"/>
      <c r="P596" s="33"/>
      <c r="Q596" s="33"/>
    </row>
    <row r="597" spans="1:17" s="5" customFormat="1" hidden="1" x14ac:dyDescent="0.2">
      <c r="A597" s="33"/>
      <c r="B597" s="33"/>
      <c r="C597" s="33"/>
      <c r="D597" s="33"/>
      <c r="E597" s="33"/>
      <c r="F597" s="33"/>
      <c r="G597" s="33"/>
      <c r="H597" s="33"/>
      <c r="I597" s="33"/>
      <c r="J597" s="33"/>
      <c r="K597" s="33"/>
      <c r="L597" s="33"/>
      <c r="M597" s="33"/>
      <c r="N597" s="33"/>
      <c r="O597" s="33"/>
      <c r="P597" s="33"/>
      <c r="Q597" s="33"/>
    </row>
    <row r="598" spans="1:17" s="5" customFormat="1" hidden="1" x14ac:dyDescent="0.2">
      <c r="A598" s="33"/>
      <c r="B598" s="33"/>
      <c r="C598" s="33"/>
      <c r="D598" s="33"/>
      <c r="E598" s="33"/>
      <c r="F598" s="33"/>
      <c r="G598" s="33"/>
      <c r="H598" s="33"/>
      <c r="I598" s="33"/>
      <c r="J598" s="33"/>
      <c r="K598" s="33"/>
      <c r="L598" s="33"/>
      <c r="M598" s="33"/>
      <c r="N598" s="33"/>
      <c r="O598" s="33"/>
      <c r="P598" s="33"/>
      <c r="Q598" s="33"/>
    </row>
    <row r="599" spans="1:17" s="5" customFormat="1" hidden="1" x14ac:dyDescent="0.2">
      <c r="A599" s="33"/>
      <c r="B599" s="33"/>
      <c r="C599" s="33"/>
      <c r="D599" s="33"/>
      <c r="E599" s="33"/>
      <c r="F599" s="33"/>
      <c r="G599" s="33"/>
      <c r="H599" s="33"/>
      <c r="I599" s="33"/>
      <c r="J599" s="33"/>
      <c r="K599" s="33"/>
      <c r="L599" s="33"/>
      <c r="M599" s="33"/>
      <c r="N599" s="33"/>
      <c r="O599" s="33"/>
      <c r="P599" s="33"/>
      <c r="Q599" s="33"/>
    </row>
    <row r="600" spans="1:17" s="5" customFormat="1" hidden="1" x14ac:dyDescent="0.2">
      <c r="A600" s="33"/>
      <c r="B600" s="33"/>
      <c r="C600" s="33"/>
      <c r="D600" s="33"/>
      <c r="E600" s="33"/>
      <c r="F600" s="33"/>
      <c r="G600" s="33"/>
      <c r="H600" s="33"/>
      <c r="I600" s="33"/>
      <c r="J600" s="33"/>
      <c r="K600" s="33"/>
      <c r="L600" s="33"/>
      <c r="M600" s="33"/>
      <c r="N600" s="33"/>
      <c r="O600" s="33"/>
      <c r="P600" s="33"/>
      <c r="Q600" s="33"/>
    </row>
    <row r="601" spans="1:17" s="5" customFormat="1" hidden="1" x14ac:dyDescent="0.2">
      <c r="A601" s="33"/>
      <c r="B601" s="33"/>
      <c r="C601" s="33"/>
      <c r="D601" s="33"/>
      <c r="E601" s="33"/>
      <c r="F601" s="33"/>
      <c r="G601" s="33"/>
      <c r="H601" s="33"/>
      <c r="I601" s="33"/>
      <c r="J601" s="33"/>
      <c r="K601" s="33"/>
      <c r="L601" s="33"/>
      <c r="M601" s="33"/>
      <c r="N601" s="33"/>
      <c r="O601" s="33"/>
      <c r="P601" s="33"/>
      <c r="Q601" s="33"/>
    </row>
    <row r="602" spans="1:17" s="5" customFormat="1" hidden="1" x14ac:dyDescent="0.2">
      <c r="A602" s="33"/>
      <c r="B602" s="33"/>
      <c r="C602" s="33"/>
      <c r="D602" s="33"/>
      <c r="E602" s="33"/>
      <c r="F602" s="33"/>
      <c r="G602" s="33"/>
      <c r="H602" s="33"/>
      <c r="I602" s="33"/>
      <c r="J602" s="33"/>
      <c r="K602" s="33"/>
      <c r="L602" s="33"/>
      <c r="M602" s="33"/>
      <c r="N602" s="33"/>
      <c r="O602" s="33"/>
      <c r="P602" s="33"/>
      <c r="Q602" s="33"/>
    </row>
    <row r="603" spans="1:17" s="5" customFormat="1" hidden="1" x14ac:dyDescent="0.2">
      <c r="A603" s="33"/>
      <c r="B603" s="33"/>
      <c r="C603" s="33"/>
      <c r="D603" s="33"/>
      <c r="E603" s="33"/>
      <c r="F603" s="33"/>
      <c r="G603" s="33"/>
      <c r="H603" s="33"/>
      <c r="I603" s="33"/>
      <c r="J603" s="33"/>
      <c r="K603" s="33"/>
      <c r="L603" s="33"/>
      <c r="M603" s="33"/>
      <c r="N603" s="33"/>
      <c r="O603" s="33"/>
      <c r="P603" s="33"/>
      <c r="Q603" s="33"/>
    </row>
    <row r="604" spans="1:17" s="5" customFormat="1" hidden="1" x14ac:dyDescent="0.2">
      <c r="A604" s="33"/>
      <c r="B604" s="33"/>
      <c r="C604" s="33"/>
      <c r="D604" s="33"/>
      <c r="E604" s="33"/>
      <c r="F604" s="33"/>
      <c r="G604" s="33"/>
      <c r="H604" s="33"/>
      <c r="I604" s="33"/>
      <c r="J604" s="33"/>
      <c r="K604" s="33"/>
      <c r="L604" s="33"/>
      <c r="M604" s="33"/>
      <c r="N604" s="33"/>
      <c r="O604" s="33"/>
      <c r="P604" s="33"/>
      <c r="Q604" s="33"/>
    </row>
    <row r="605" spans="1:17" s="5" customFormat="1" hidden="1" x14ac:dyDescent="0.2">
      <c r="A605" s="33"/>
      <c r="B605" s="33"/>
      <c r="C605" s="33"/>
      <c r="D605" s="33"/>
      <c r="E605" s="33"/>
      <c r="F605" s="33"/>
      <c r="G605" s="33"/>
      <c r="H605" s="33"/>
      <c r="I605" s="33"/>
      <c r="J605" s="33"/>
      <c r="K605" s="33"/>
      <c r="L605" s="33"/>
      <c r="M605" s="33"/>
      <c r="N605" s="33"/>
      <c r="O605" s="33"/>
      <c r="P605" s="33"/>
      <c r="Q605" s="33"/>
    </row>
    <row r="606" spans="1:17" s="5" customFormat="1" hidden="1" x14ac:dyDescent="0.2">
      <c r="A606" s="33"/>
      <c r="B606" s="33"/>
      <c r="C606" s="33"/>
      <c r="D606" s="33"/>
      <c r="E606" s="33"/>
      <c r="F606" s="33"/>
      <c r="G606" s="33"/>
      <c r="H606" s="33"/>
      <c r="I606" s="33"/>
      <c r="J606" s="33"/>
      <c r="K606" s="33"/>
      <c r="L606" s="33"/>
      <c r="M606" s="33"/>
      <c r="N606" s="33"/>
      <c r="O606" s="33"/>
      <c r="P606" s="33"/>
      <c r="Q606" s="33"/>
    </row>
    <row r="607" spans="1:17" s="5" customFormat="1" hidden="1" x14ac:dyDescent="0.2">
      <c r="A607" s="33"/>
      <c r="B607" s="33"/>
      <c r="C607" s="33"/>
      <c r="D607" s="33"/>
      <c r="E607" s="33"/>
      <c r="F607" s="33"/>
      <c r="G607" s="33"/>
      <c r="H607" s="33"/>
      <c r="I607" s="33"/>
      <c r="J607" s="33"/>
      <c r="K607" s="33"/>
      <c r="L607" s="33"/>
      <c r="M607" s="33"/>
      <c r="N607" s="33"/>
      <c r="O607" s="33"/>
      <c r="P607" s="33"/>
      <c r="Q607" s="33"/>
    </row>
    <row r="608" spans="1:17" s="5" customFormat="1" hidden="1" x14ac:dyDescent="0.2">
      <c r="A608" s="33"/>
      <c r="B608" s="33"/>
      <c r="C608" s="33"/>
      <c r="D608" s="33"/>
      <c r="E608" s="33"/>
      <c r="F608" s="33"/>
      <c r="G608" s="33"/>
      <c r="H608" s="33"/>
      <c r="I608" s="33"/>
      <c r="J608" s="33"/>
      <c r="K608" s="33"/>
      <c r="L608" s="33"/>
      <c r="M608" s="33"/>
      <c r="N608" s="33"/>
      <c r="O608" s="33"/>
      <c r="P608" s="33"/>
      <c r="Q608" s="33"/>
    </row>
    <row r="609" spans="1:17" s="5" customFormat="1" hidden="1" x14ac:dyDescent="0.2">
      <c r="A609" s="33"/>
      <c r="B609" s="33"/>
      <c r="C609" s="33"/>
      <c r="D609" s="33"/>
      <c r="E609" s="33"/>
      <c r="F609" s="33"/>
      <c r="G609" s="33"/>
      <c r="H609" s="33"/>
      <c r="I609" s="33"/>
      <c r="J609" s="33"/>
      <c r="K609" s="33"/>
      <c r="L609" s="33"/>
      <c r="M609" s="33"/>
      <c r="N609" s="33"/>
      <c r="O609" s="33"/>
      <c r="P609" s="33"/>
      <c r="Q609" s="33"/>
    </row>
    <row r="610" spans="1:17" s="5" customFormat="1" hidden="1" x14ac:dyDescent="0.2">
      <c r="A610" s="33"/>
      <c r="B610" s="33"/>
      <c r="C610" s="33"/>
      <c r="D610" s="33"/>
      <c r="E610" s="33"/>
      <c r="F610" s="33"/>
      <c r="G610" s="33"/>
      <c r="H610" s="33"/>
      <c r="I610" s="33"/>
      <c r="J610" s="33"/>
      <c r="K610" s="33"/>
      <c r="L610" s="33"/>
      <c r="M610" s="33"/>
      <c r="N610" s="33"/>
      <c r="O610" s="33"/>
      <c r="P610" s="33"/>
      <c r="Q610" s="33"/>
    </row>
    <row r="611" spans="1:17" s="5" customFormat="1" hidden="1" x14ac:dyDescent="0.2">
      <c r="A611" s="33"/>
      <c r="B611" s="33"/>
      <c r="C611" s="33"/>
      <c r="D611" s="33"/>
      <c r="E611" s="33"/>
      <c r="F611" s="33"/>
      <c r="G611" s="33"/>
      <c r="H611" s="33"/>
      <c r="I611" s="33"/>
      <c r="J611" s="33"/>
      <c r="K611" s="33"/>
      <c r="L611" s="33"/>
      <c r="M611" s="33"/>
      <c r="N611" s="33"/>
      <c r="O611" s="33"/>
      <c r="P611" s="33"/>
      <c r="Q611" s="33"/>
    </row>
    <row r="612" spans="1:17" s="5" customFormat="1" hidden="1" x14ac:dyDescent="0.2">
      <c r="A612" s="33"/>
      <c r="B612" s="33"/>
      <c r="C612" s="33"/>
      <c r="D612" s="33"/>
      <c r="E612" s="33"/>
      <c r="F612" s="33"/>
      <c r="G612" s="33"/>
      <c r="H612" s="33"/>
      <c r="I612" s="33"/>
      <c r="J612" s="33"/>
      <c r="K612" s="33"/>
      <c r="L612" s="33"/>
      <c r="M612" s="33"/>
      <c r="N612" s="33"/>
      <c r="O612" s="33"/>
      <c r="P612" s="33"/>
      <c r="Q612" s="33"/>
    </row>
    <row r="613" spans="1:17" s="5" customFormat="1" hidden="1" x14ac:dyDescent="0.2">
      <c r="A613" s="33"/>
      <c r="B613" s="33"/>
      <c r="C613" s="33"/>
      <c r="D613" s="33"/>
      <c r="E613" s="33"/>
      <c r="F613" s="33"/>
      <c r="G613" s="33"/>
      <c r="H613" s="33"/>
      <c r="I613" s="33"/>
      <c r="J613" s="33"/>
      <c r="K613" s="33"/>
      <c r="L613" s="33"/>
      <c r="M613" s="33"/>
      <c r="N613" s="33"/>
      <c r="O613" s="33"/>
      <c r="P613" s="33"/>
      <c r="Q613" s="33"/>
    </row>
    <row r="614" spans="1:17" s="5" customFormat="1" hidden="1" x14ac:dyDescent="0.2">
      <c r="A614" s="33"/>
      <c r="B614" s="33"/>
      <c r="C614" s="33"/>
      <c r="D614" s="33"/>
      <c r="E614" s="33"/>
      <c r="F614" s="33"/>
      <c r="G614" s="33"/>
      <c r="H614" s="33"/>
      <c r="I614" s="33"/>
      <c r="J614" s="33"/>
      <c r="K614" s="33"/>
      <c r="L614" s="33"/>
      <c r="M614" s="33"/>
      <c r="N614" s="33"/>
      <c r="O614" s="33"/>
      <c r="P614" s="33"/>
      <c r="Q614" s="33"/>
    </row>
    <row r="615" spans="1:17" s="5" customFormat="1" hidden="1" x14ac:dyDescent="0.2">
      <c r="A615" s="33"/>
      <c r="B615" s="33"/>
      <c r="C615" s="33"/>
      <c r="D615" s="33"/>
      <c r="E615" s="33"/>
      <c r="F615" s="33"/>
      <c r="G615" s="33"/>
      <c r="H615" s="33"/>
      <c r="I615" s="33"/>
      <c r="J615" s="33"/>
      <c r="K615" s="33"/>
      <c r="L615" s="33"/>
      <c r="M615" s="33"/>
      <c r="N615" s="33"/>
      <c r="O615" s="33"/>
      <c r="P615" s="33"/>
      <c r="Q615" s="33"/>
    </row>
    <row r="616" spans="1:17" s="5" customFormat="1" hidden="1" x14ac:dyDescent="0.2">
      <c r="A616" s="33"/>
      <c r="B616" s="33"/>
      <c r="C616" s="33"/>
      <c r="D616" s="33"/>
      <c r="E616" s="33"/>
      <c r="F616" s="33"/>
      <c r="G616" s="33"/>
      <c r="H616" s="33"/>
      <c r="I616" s="33"/>
      <c r="J616" s="33"/>
      <c r="K616" s="33"/>
      <c r="L616" s="33"/>
      <c r="M616" s="33"/>
      <c r="N616" s="33"/>
      <c r="O616" s="33"/>
      <c r="P616" s="33"/>
      <c r="Q616" s="33"/>
    </row>
    <row r="617" spans="1:17" s="5" customFormat="1" hidden="1" x14ac:dyDescent="0.2">
      <c r="A617" s="33"/>
      <c r="B617" s="33"/>
      <c r="C617" s="33"/>
      <c r="D617" s="33"/>
      <c r="E617" s="33"/>
      <c r="F617" s="33"/>
      <c r="G617" s="33"/>
      <c r="H617" s="33"/>
      <c r="I617" s="33"/>
      <c r="J617" s="33"/>
      <c r="K617" s="33"/>
      <c r="L617" s="33"/>
      <c r="M617" s="33"/>
      <c r="N617" s="33"/>
      <c r="O617" s="33"/>
      <c r="P617" s="33"/>
      <c r="Q617" s="33"/>
    </row>
    <row r="618" spans="1:17" s="5" customFormat="1" hidden="1" x14ac:dyDescent="0.2">
      <c r="A618" s="33"/>
      <c r="B618" s="33"/>
      <c r="C618" s="33"/>
      <c r="D618" s="33"/>
      <c r="E618" s="33"/>
      <c r="F618" s="33"/>
      <c r="G618" s="33"/>
      <c r="H618" s="33"/>
      <c r="I618" s="33"/>
      <c r="J618" s="33"/>
      <c r="K618" s="33"/>
      <c r="L618" s="33"/>
      <c r="M618" s="33"/>
      <c r="N618" s="33"/>
      <c r="O618" s="33"/>
      <c r="P618" s="33"/>
      <c r="Q618" s="33"/>
    </row>
    <row r="619" spans="1:17" s="5" customFormat="1" hidden="1" x14ac:dyDescent="0.2">
      <c r="A619" s="33"/>
      <c r="B619" s="33"/>
      <c r="C619" s="33"/>
      <c r="D619" s="33"/>
      <c r="E619" s="33"/>
      <c r="F619" s="33"/>
      <c r="G619" s="33"/>
      <c r="H619" s="33"/>
      <c r="I619" s="33"/>
      <c r="J619" s="33"/>
      <c r="K619" s="33"/>
      <c r="L619" s="33"/>
      <c r="M619" s="33"/>
      <c r="N619" s="33"/>
      <c r="O619" s="33"/>
      <c r="P619" s="33"/>
      <c r="Q619" s="33"/>
    </row>
    <row r="620" spans="1:17" s="5" customFormat="1" hidden="1" x14ac:dyDescent="0.2">
      <c r="A620" s="33"/>
      <c r="B620" s="33"/>
      <c r="C620" s="33"/>
      <c r="D620" s="33"/>
      <c r="E620" s="33"/>
      <c r="F620" s="33"/>
      <c r="G620" s="33"/>
      <c r="H620" s="33"/>
      <c r="I620" s="33"/>
      <c r="J620" s="33"/>
      <c r="K620" s="33"/>
      <c r="L620" s="33"/>
      <c r="M620" s="33"/>
      <c r="N620" s="33"/>
      <c r="O620" s="33"/>
      <c r="P620" s="33"/>
      <c r="Q620" s="33"/>
    </row>
    <row r="621" spans="1:17" s="5" customFormat="1" hidden="1" x14ac:dyDescent="0.2">
      <c r="A621" s="33"/>
      <c r="B621" s="33"/>
      <c r="C621" s="33"/>
      <c r="D621" s="33"/>
      <c r="E621" s="33"/>
      <c r="F621" s="33"/>
      <c r="G621" s="33"/>
      <c r="H621" s="33"/>
      <c r="I621" s="33"/>
      <c r="J621" s="33"/>
      <c r="K621" s="33"/>
      <c r="L621" s="33"/>
      <c r="M621" s="33"/>
      <c r="N621" s="33"/>
      <c r="O621" s="33"/>
      <c r="P621" s="33"/>
      <c r="Q621" s="33"/>
    </row>
    <row r="622" spans="1:17" s="5" customFormat="1" hidden="1" x14ac:dyDescent="0.2">
      <c r="A622" s="33"/>
      <c r="B622" s="33"/>
      <c r="C622" s="33"/>
      <c r="D622" s="33"/>
      <c r="E622" s="33"/>
      <c r="F622" s="33"/>
      <c r="G622" s="33"/>
      <c r="H622" s="33"/>
      <c r="I622" s="33"/>
      <c r="J622" s="33"/>
      <c r="K622" s="33"/>
      <c r="L622" s="33"/>
      <c r="M622" s="33"/>
      <c r="N622" s="33"/>
      <c r="O622" s="33"/>
      <c r="P622" s="33"/>
      <c r="Q622" s="33"/>
    </row>
    <row r="623" spans="1:17" s="5" customFormat="1" hidden="1" x14ac:dyDescent="0.2">
      <c r="A623" s="33"/>
      <c r="B623" s="33"/>
      <c r="C623" s="33"/>
      <c r="D623" s="33"/>
      <c r="E623" s="33"/>
      <c r="F623" s="33"/>
      <c r="G623" s="33"/>
      <c r="H623" s="33"/>
      <c r="I623" s="33"/>
      <c r="J623" s="33"/>
      <c r="K623" s="33"/>
      <c r="L623" s="33"/>
      <c r="M623" s="33"/>
      <c r="N623" s="33"/>
      <c r="O623" s="33"/>
      <c r="P623" s="33"/>
      <c r="Q623" s="33"/>
    </row>
    <row r="624" spans="1:17" s="5" customFormat="1" hidden="1" x14ac:dyDescent="0.2">
      <c r="A624" s="33"/>
      <c r="B624" s="33"/>
      <c r="C624" s="33"/>
      <c r="D624" s="33"/>
      <c r="E624" s="33"/>
      <c r="F624" s="33"/>
      <c r="G624" s="33"/>
      <c r="H624" s="33"/>
      <c r="I624" s="33"/>
      <c r="J624" s="33"/>
      <c r="K624" s="33"/>
      <c r="L624" s="33"/>
      <c r="M624" s="33"/>
      <c r="N624" s="33"/>
      <c r="O624" s="33"/>
      <c r="P624" s="33"/>
      <c r="Q624" s="33"/>
    </row>
    <row r="625" spans="1:17" s="5" customFormat="1" hidden="1" x14ac:dyDescent="0.2">
      <c r="A625" s="33"/>
      <c r="B625" s="33"/>
      <c r="C625" s="33"/>
      <c r="D625" s="33"/>
      <c r="E625" s="33"/>
      <c r="F625" s="33"/>
      <c r="G625" s="33"/>
      <c r="H625" s="33"/>
      <c r="I625" s="33"/>
      <c r="J625" s="33"/>
      <c r="K625" s="33"/>
      <c r="L625" s="33"/>
      <c r="M625" s="33"/>
      <c r="N625" s="33"/>
      <c r="O625" s="33"/>
      <c r="P625" s="33"/>
      <c r="Q625" s="33"/>
    </row>
    <row r="626" spans="1:17" s="5" customFormat="1" hidden="1" x14ac:dyDescent="0.2">
      <c r="A626" s="33"/>
      <c r="B626" s="33"/>
      <c r="C626" s="33"/>
      <c r="D626" s="33"/>
      <c r="E626" s="33"/>
      <c r="F626" s="33"/>
      <c r="G626" s="33"/>
      <c r="H626" s="33"/>
      <c r="I626" s="33"/>
      <c r="J626" s="33"/>
      <c r="K626" s="33"/>
      <c r="L626" s="33"/>
      <c r="M626" s="33"/>
      <c r="N626" s="33"/>
      <c r="O626" s="33"/>
      <c r="P626" s="33"/>
      <c r="Q626" s="33"/>
    </row>
    <row r="627" spans="1:17" s="5" customFormat="1" hidden="1" x14ac:dyDescent="0.2">
      <c r="A627" s="33"/>
      <c r="B627" s="33"/>
      <c r="C627" s="33"/>
      <c r="D627" s="33"/>
      <c r="E627" s="33"/>
      <c r="F627" s="33"/>
      <c r="G627" s="33"/>
      <c r="H627" s="33"/>
      <c r="I627" s="33"/>
      <c r="J627" s="33"/>
      <c r="K627" s="33"/>
      <c r="L627" s="33"/>
      <c r="M627" s="33"/>
      <c r="N627" s="33"/>
      <c r="O627" s="33"/>
      <c r="P627" s="33"/>
      <c r="Q627" s="33"/>
    </row>
    <row r="628" spans="1:17" s="5" customFormat="1" hidden="1" x14ac:dyDescent="0.2">
      <c r="A628" s="33"/>
      <c r="B628" s="33"/>
      <c r="C628" s="33"/>
      <c r="D628" s="33"/>
      <c r="E628" s="33"/>
      <c r="F628" s="33"/>
      <c r="G628" s="33"/>
      <c r="H628" s="33"/>
      <c r="I628" s="33"/>
      <c r="J628" s="33"/>
      <c r="K628" s="33"/>
      <c r="L628" s="33"/>
      <c r="M628" s="33"/>
      <c r="N628" s="33"/>
      <c r="O628" s="33"/>
      <c r="P628" s="33"/>
      <c r="Q628" s="33"/>
    </row>
    <row r="629" spans="1:17" s="5" customFormat="1" hidden="1" x14ac:dyDescent="0.2">
      <c r="A629" s="33"/>
      <c r="B629" s="33"/>
      <c r="C629" s="33"/>
      <c r="D629" s="33"/>
      <c r="E629" s="33"/>
      <c r="F629" s="33"/>
      <c r="G629" s="33"/>
      <c r="H629" s="33"/>
      <c r="I629" s="33"/>
      <c r="J629" s="33"/>
      <c r="K629" s="33"/>
      <c r="L629" s="33"/>
      <c r="M629" s="33"/>
      <c r="N629" s="33"/>
      <c r="O629" s="33"/>
      <c r="P629" s="33"/>
      <c r="Q629" s="33"/>
    </row>
    <row r="630" spans="1:17" s="5" customFormat="1" hidden="1" x14ac:dyDescent="0.2">
      <c r="A630" s="33"/>
      <c r="B630" s="33"/>
      <c r="C630" s="33"/>
      <c r="D630" s="33"/>
      <c r="E630" s="33"/>
      <c r="F630" s="33"/>
      <c r="G630" s="33"/>
      <c r="H630" s="33"/>
      <c r="I630" s="33"/>
      <c r="J630" s="33"/>
      <c r="K630" s="33"/>
      <c r="L630" s="33"/>
      <c r="M630" s="33"/>
      <c r="N630" s="33"/>
      <c r="O630" s="33"/>
      <c r="P630" s="33"/>
      <c r="Q630" s="33"/>
    </row>
    <row r="631" spans="1:17" s="5" customFormat="1" hidden="1" x14ac:dyDescent="0.2">
      <c r="A631" s="33"/>
      <c r="B631" s="33"/>
      <c r="C631" s="33"/>
      <c r="D631" s="33"/>
      <c r="E631" s="33"/>
      <c r="F631" s="33"/>
      <c r="G631" s="33"/>
      <c r="H631" s="33"/>
      <c r="I631" s="33"/>
      <c r="J631" s="33"/>
      <c r="K631" s="33"/>
      <c r="L631" s="33"/>
      <c r="M631" s="33"/>
      <c r="N631" s="33"/>
      <c r="O631" s="33"/>
      <c r="P631" s="33"/>
      <c r="Q631" s="33"/>
    </row>
    <row r="632" spans="1:17" s="5" customFormat="1" hidden="1" x14ac:dyDescent="0.2">
      <c r="A632" s="33"/>
      <c r="B632" s="33"/>
      <c r="C632" s="33"/>
      <c r="D632" s="33"/>
      <c r="E632" s="33"/>
      <c r="F632" s="33"/>
      <c r="G632" s="33"/>
      <c r="H632" s="33"/>
      <c r="I632" s="33"/>
      <c r="J632" s="33"/>
      <c r="K632" s="33"/>
      <c r="L632" s="33"/>
      <c r="M632" s="33"/>
      <c r="N632" s="33"/>
      <c r="O632" s="33"/>
      <c r="P632" s="33"/>
      <c r="Q632" s="33"/>
    </row>
    <row r="633" spans="1:17" s="5" customFormat="1" hidden="1" x14ac:dyDescent="0.2">
      <c r="A633" s="33"/>
      <c r="B633" s="33"/>
      <c r="C633" s="33"/>
      <c r="D633" s="33"/>
      <c r="E633" s="33"/>
      <c r="F633" s="33"/>
      <c r="G633" s="33"/>
      <c r="H633" s="33"/>
      <c r="I633" s="33"/>
      <c r="J633" s="33"/>
      <c r="K633" s="33"/>
      <c r="L633" s="33"/>
      <c r="M633" s="33"/>
      <c r="N633" s="33"/>
      <c r="O633" s="33"/>
      <c r="P633" s="33"/>
      <c r="Q633" s="33"/>
    </row>
    <row r="634" spans="1:17" s="5" customFormat="1" hidden="1" x14ac:dyDescent="0.2">
      <c r="A634" s="33"/>
      <c r="B634" s="33"/>
      <c r="C634" s="33"/>
      <c r="D634" s="33"/>
      <c r="E634" s="33"/>
      <c r="F634" s="33"/>
      <c r="G634" s="33"/>
      <c r="H634" s="33"/>
      <c r="I634" s="33"/>
      <c r="J634" s="33"/>
      <c r="K634" s="33"/>
      <c r="L634" s="33"/>
      <c r="M634" s="33"/>
      <c r="N634" s="33"/>
      <c r="O634" s="33"/>
      <c r="P634" s="33"/>
      <c r="Q634" s="33"/>
    </row>
    <row r="635" spans="1:17" s="5" customFormat="1" hidden="1" x14ac:dyDescent="0.2">
      <c r="A635" s="33"/>
      <c r="B635" s="33"/>
      <c r="C635" s="33"/>
      <c r="D635" s="33"/>
      <c r="E635" s="33"/>
      <c r="F635" s="33"/>
      <c r="G635" s="33"/>
      <c r="H635" s="33"/>
      <c r="I635" s="33"/>
      <c r="J635" s="33"/>
      <c r="K635" s="33"/>
      <c r="L635" s="33"/>
      <c r="M635" s="33"/>
      <c r="N635" s="33"/>
      <c r="O635" s="33"/>
      <c r="P635" s="33"/>
      <c r="Q635" s="33"/>
    </row>
    <row r="636" spans="1:17" s="5" customFormat="1" hidden="1" x14ac:dyDescent="0.2">
      <c r="A636" s="33"/>
      <c r="B636" s="33"/>
      <c r="C636" s="33"/>
      <c r="D636" s="33"/>
      <c r="E636" s="33"/>
      <c r="F636" s="33"/>
      <c r="G636" s="33"/>
      <c r="H636" s="33"/>
      <c r="I636" s="33"/>
      <c r="J636" s="33"/>
      <c r="K636" s="33"/>
      <c r="L636" s="33"/>
      <c r="M636" s="33"/>
      <c r="N636" s="33"/>
      <c r="O636" s="33"/>
      <c r="P636" s="33"/>
      <c r="Q636" s="33"/>
    </row>
    <row r="637" spans="1:17" s="5" customFormat="1" hidden="1" x14ac:dyDescent="0.2">
      <c r="A637" s="33"/>
      <c r="B637" s="33"/>
      <c r="C637" s="33"/>
      <c r="D637" s="33"/>
      <c r="E637" s="33"/>
      <c r="F637" s="33"/>
      <c r="G637" s="33"/>
      <c r="H637" s="33"/>
      <c r="I637" s="33"/>
      <c r="J637" s="33"/>
      <c r="K637" s="33"/>
      <c r="L637" s="33"/>
      <c r="M637" s="33"/>
      <c r="N637" s="33"/>
      <c r="O637" s="33"/>
      <c r="P637" s="33"/>
      <c r="Q637" s="33"/>
    </row>
    <row r="638" spans="1:17" s="5" customFormat="1" hidden="1" x14ac:dyDescent="0.2">
      <c r="A638" s="33"/>
      <c r="B638" s="33"/>
      <c r="C638" s="33"/>
      <c r="D638" s="33"/>
      <c r="E638" s="33"/>
      <c r="F638" s="33"/>
      <c r="G638" s="33"/>
      <c r="H638" s="33"/>
      <c r="I638" s="33"/>
      <c r="J638" s="33"/>
      <c r="K638" s="33"/>
      <c r="L638" s="33"/>
      <c r="M638" s="33"/>
      <c r="N638" s="33"/>
      <c r="O638" s="33"/>
      <c r="P638" s="33"/>
      <c r="Q638" s="33"/>
    </row>
    <row r="639" spans="1:17" s="5" customFormat="1" hidden="1" x14ac:dyDescent="0.2">
      <c r="A639" s="33"/>
      <c r="B639" s="33"/>
      <c r="C639" s="33"/>
      <c r="D639" s="33"/>
      <c r="E639" s="33"/>
      <c r="F639" s="33"/>
      <c r="G639" s="33"/>
      <c r="H639" s="33"/>
      <c r="I639" s="33"/>
      <c r="J639" s="33"/>
      <c r="K639" s="33"/>
      <c r="L639" s="33"/>
      <c r="M639" s="33"/>
      <c r="N639" s="33"/>
      <c r="O639" s="33"/>
      <c r="P639" s="33"/>
      <c r="Q639" s="33"/>
    </row>
    <row r="640" spans="1:17" s="5" customFormat="1" hidden="1" x14ac:dyDescent="0.2">
      <c r="A640" s="33"/>
      <c r="B640" s="33"/>
      <c r="C640" s="33"/>
      <c r="D640" s="33"/>
      <c r="E640" s="33"/>
      <c r="F640" s="33"/>
      <c r="G640" s="33"/>
      <c r="H640" s="33"/>
      <c r="I640" s="33"/>
      <c r="J640" s="33"/>
      <c r="K640" s="33"/>
      <c r="L640" s="33"/>
      <c r="M640" s="33"/>
      <c r="N640" s="33"/>
      <c r="O640" s="33"/>
      <c r="P640" s="33"/>
      <c r="Q640" s="33"/>
    </row>
    <row r="641" spans="1:17" s="5" customFormat="1" hidden="1" x14ac:dyDescent="0.2">
      <c r="A641" s="33"/>
      <c r="B641" s="33"/>
      <c r="C641" s="33"/>
      <c r="D641" s="33"/>
      <c r="E641" s="33"/>
      <c r="F641" s="33"/>
      <c r="G641" s="33"/>
      <c r="H641" s="33"/>
      <c r="I641" s="33"/>
      <c r="J641" s="33"/>
      <c r="K641" s="33"/>
      <c r="L641" s="33"/>
      <c r="M641" s="33"/>
      <c r="N641" s="33"/>
      <c r="O641" s="33"/>
      <c r="P641" s="33"/>
      <c r="Q641" s="33"/>
    </row>
    <row r="642" spans="1:17" s="5" customFormat="1" hidden="1" x14ac:dyDescent="0.2">
      <c r="A642" s="33"/>
      <c r="B642" s="33"/>
      <c r="C642" s="33"/>
      <c r="D642" s="33"/>
      <c r="E642" s="33"/>
      <c r="F642" s="33"/>
      <c r="G642" s="33"/>
      <c r="H642" s="33"/>
      <c r="I642" s="33"/>
      <c r="J642" s="33"/>
      <c r="K642" s="33"/>
      <c r="L642" s="33"/>
      <c r="M642" s="33"/>
      <c r="N642" s="33"/>
      <c r="O642" s="33"/>
      <c r="P642" s="33"/>
      <c r="Q642" s="33"/>
    </row>
    <row r="643" spans="1:17" s="5" customFormat="1" hidden="1" x14ac:dyDescent="0.2">
      <c r="A643" s="33"/>
      <c r="B643" s="33"/>
      <c r="C643" s="33"/>
      <c r="D643" s="33"/>
      <c r="E643" s="33"/>
      <c r="F643" s="33"/>
      <c r="G643" s="33"/>
      <c r="H643" s="33"/>
      <c r="I643" s="33"/>
      <c r="J643" s="33"/>
      <c r="K643" s="33"/>
      <c r="L643" s="33"/>
      <c r="M643" s="33"/>
      <c r="N643" s="33"/>
      <c r="O643" s="33"/>
      <c r="P643" s="33"/>
      <c r="Q643" s="33"/>
    </row>
    <row r="644" spans="1:17" s="5" customFormat="1" hidden="1" x14ac:dyDescent="0.2">
      <c r="A644" s="33"/>
      <c r="B644" s="33"/>
      <c r="C644" s="33"/>
      <c r="D644" s="33"/>
      <c r="E644" s="33"/>
      <c r="F644" s="33"/>
      <c r="G644" s="33"/>
      <c r="H644" s="33"/>
      <c r="I644" s="33"/>
      <c r="J644" s="33"/>
      <c r="K644" s="33"/>
      <c r="L644" s="33"/>
      <c r="M644" s="33"/>
      <c r="N644" s="33"/>
      <c r="O644" s="33"/>
      <c r="P644" s="33"/>
      <c r="Q644" s="33"/>
    </row>
    <row r="645" spans="1:17" s="5" customFormat="1" hidden="1" x14ac:dyDescent="0.2">
      <c r="A645" s="33"/>
      <c r="B645" s="33"/>
      <c r="C645" s="33"/>
      <c r="D645" s="33"/>
      <c r="E645" s="33"/>
      <c r="F645" s="33"/>
      <c r="G645" s="33"/>
      <c r="H645" s="33"/>
      <c r="I645" s="33"/>
      <c r="J645" s="33"/>
      <c r="K645" s="33"/>
      <c r="L645" s="33"/>
      <c r="M645" s="33"/>
      <c r="N645" s="33"/>
      <c r="O645" s="33"/>
      <c r="P645" s="33"/>
      <c r="Q645" s="33"/>
    </row>
    <row r="646" spans="1:17" s="5" customFormat="1" hidden="1" x14ac:dyDescent="0.2">
      <c r="A646" s="33"/>
      <c r="B646" s="33"/>
      <c r="C646" s="33"/>
      <c r="D646" s="33"/>
      <c r="E646" s="33"/>
      <c r="F646" s="33"/>
      <c r="G646" s="33"/>
      <c r="H646" s="33"/>
      <c r="I646" s="33"/>
      <c r="J646" s="33"/>
      <c r="K646" s="33"/>
      <c r="L646" s="33"/>
      <c r="M646" s="33"/>
      <c r="N646" s="33"/>
      <c r="O646" s="33"/>
      <c r="P646" s="33"/>
      <c r="Q646" s="33"/>
    </row>
    <row r="647" spans="1:17" s="5" customFormat="1" hidden="1" x14ac:dyDescent="0.2">
      <c r="A647" s="33"/>
      <c r="B647" s="33"/>
      <c r="C647" s="33"/>
      <c r="D647" s="33"/>
      <c r="E647" s="33"/>
      <c r="F647" s="33"/>
      <c r="G647" s="33"/>
      <c r="H647" s="33"/>
      <c r="I647" s="33"/>
      <c r="J647" s="33"/>
      <c r="K647" s="33"/>
      <c r="L647" s="33"/>
      <c r="M647" s="33"/>
      <c r="N647" s="33"/>
      <c r="O647" s="33"/>
      <c r="P647" s="33"/>
      <c r="Q647" s="33"/>
    </row>
    <row r="648" spans="1:17" s="5" customFormat="1" hidden="1" x14ac:dyDescent="0.2">
      <c r="A648" s="33"/>
      <c r="B648" s="33"/>
      <c r="C648" s="33"/>
      <c r="D648" s="33"/>
      <c r="E648" s="33"/>
      <c r="F648" s="33"/>
      <c r="G648" s="33"/>
      <c r="H648" s="33"/>
      <c r="I648" s="33"/>
      <c r="J648" s="33"/>
      <c r="K648" s="33"/>
      <c r="L648" s="33"/>
      <c r="M648" s="33"/>
      <c r="N648" s="33"/>
      <c r="O648" s="33"/>
      <c r="P648" s="33"/>
      <c r="Q648" s="33"/>
    </row>
    <row r="649" spans="1:17" s="5" customFormat="1" hidden="1" x14ac:dyDescent="0.2">
      <c r="A649" s="33"/>
      <c r="B649" s="33"/>
      <c r="C649" s="33"/>
      <c r="D649" s="33"/>
      <c r="E649" s="33"/>
      <c r="F649" s="33"/>
      <c r="G649" s="33"/>
      <c r="H649" s="33"/>
      <c r="I649" s="33"/>
      <c r="J649" s="33"/>
      <c r="K649" s="33"/>
      <c r="L649" s="33"/>
      <c r="M649" s="33"/>
      <c r="N649" s="33"/>
      <c r="O649" s="33"/>
      <c r="P649" s="33"/>
      <c r="Q649" s="33"/>
    </row>
    <row r="650" spans="1:17" s="5" customFormat="1" hidden="1" x14ac:dyDescent="0.2">
      <c r="A650" s="33"/>
      <c r="B650" s="33"/>
      <c r="C650" s="33"/>
      <c r="D650" s="33"/>
      <c r="E650" s="33"/>
      <c r="F650" s="33"/>
      <c r="G650" s="33"/>
      <c r="H650" s="33"/>
      <c r="I650" s="33"/>
      <c r="J650" s="33"/>
      <c r="K650" s="33"/>
      <c r="L650" s="33"/>
      <c r="M650" s="33"/>
      <c r="N650" s="33"/>
      <c r="O650" s="33"/>
      <c r="P650" s="33"/>
      <c r="Q650" s="33"/>
    </row>
    <row r="651" spans="1:17" s="5" customFormat="1" hidden="1" x14ac:dyDescent="0.2">
      <c r="A651" s="33"/>
      <c r="B651" s="33"/>
      <c r="C651" s="33"/>
      <c r="D651" s="33"/>
      <c r="E651" s="33"/>
      <c r="F651" s="33"/>
      <c r="G651" s="33"/>
      <c r="H651" s="33"/>
      <c r="I651" s="33"/>
      <c r="J651" s="33"/>
      <c r="K651" s="33"/>
      <c r="L651" s="33"/>
      <c r="M651" s="33"/>
      <c r="N651" s="33"/>
      <c r="O651" s="33"/>
      <c r="P651" s="33"/>
      <c r="Q651" s="33"/>
    </row>
    <row r="652" spans="1:17" s="5" customFormat="1" hidden="1" x14ac:dyDescent="0.2">
      <c r="A652" s="33"/>
      <c r="B652" s="33"/>
      <c r="C652" s="33"/>
      <c r="D652" s="33"/>
      <c r="E652" s="33"/>
      <c r="F652" s="33"/>
      <c r="G652" s="33"/>
      <c r="H652" s="33"/>
      <c r="I652" s="33"/>
      <c r="J652" s="33"/>
      <c r="K652" s="33"/>
      <c r="L652" s="33"/>
      <c r="M652" s="33"/>
      <c r="N652" s="33"/>
      <c r="O652" s="33"/>
      <c r="P652" s="33"/>
      <c r="Q652" s="33"/>
    </row>
    <row r="653" spans="1:17" s="5" customFormat="1" hidden="1" x14ac:dyDescent="0.2">
      <c r="A653" s="33"/>
      <c r="B653" s="33"/>
      <c r="C653" s="33"/>
      <c r="D653" s="33"/>
      <c r="E653" s="33"/>
      <c r="F653" s="33"/>
      <c r="G653" s="33"/>
      <c r="H653" s="33"/>
      <c r="I653" s="33"/>
      <c r="J653" s="33"/>
      <c r="K653" s="33"/>
      <c r="L653" s="33"/>
      <c r="M653" s="33"/>
      <c r="N653" s="33"/>
      <c r="O653" s="33"/>
      <c r="P653" s="33"/>
      <c r="Q653" s="33"/>
    </row>
    <row r="654" spans="1:17" s="5" customFormat="1" hidden="1" x14ac:dyDescent="0.2">
      <c r="A654" s="33"/>
      <c r="B654" s="33"/>
      <c r="C654" s="33"/>
      <c r="D654" s="33"/>
      <c r="E654" s="33"/>
      <c r="F654" s="33"/>
      <c r="G654" s="33"/>
      <c r="H654" s="33"/>
      <c r="I654" s="33"/>
      <c r="J654" s="33"/>
      <c r="K654" s="33"/>
      <c r="L654" s="33"/>
      <c r="M654" s="33"/>
      <c r="N654" s="33"/>
      <c r="O654" s="33"/>
      <c r="P654" s="33"/>
      <c r="Q654" s="33"/>
    </row>
    <row r="655" spans="1:17" s="5" customFormat="1" hidden="1" x14ac:dyDescent="0.2">
      <c r="A655" s="33"/>
      <c r="B655" s="33"/>
      <c r="C655" s="33"/>
      <c r="D655" s="33"/>
      <c r="E655" s="33"/>
      <c r="F655" s="33"/>
      <c r="G655" s="33"/>
      <c r="H655" s="33"/>
      <c r="I655" s="33"/>
      <c r="J655" s="33"/>
      <c r="K655" s="33"/>
      <c r="L655" s="33"/>
      <c r="M655" s="33"/>
      <c r="N655" s="33"/>
      <c r="O655" s="33"/>
      <c r="P655" s="33"/>
      <c r="Q655" s="33"/>
    </row>
    <row r="656" spans="1:17" s="5" customFormat="1" hidden="1" x14ac:dyDescent="0.2">
      <c r="A656" s="33"/>
      <c r="B656" s="33"/>
      <c r="C656" s="33"/>
      <c r="D656" s="33"/>
      <c r="E656" s="33"/>
      <c r="F656" s="33"/>
      <c r="G656" s="33"/>
      <c r="H656" s="33"/>
      <c r="I656" s="33"/>
      <c r="J656" s="33"/>
      <c r="K656" s="33"/>
      <c r="L656" s="33"/>
      <c r="M656" s="33"/>
      <c r="N656" s="33"/>
      <c r="O656" s="33"/>
      <c r="P656" s="33"/>
      <c r="Q656" s="33"/>
    </row>
    <row r="657" spans="1:17" s="5" customFormat="1" hidden="1" x14ac:dyDescent="0.2">
      <c r="A657" s="33"/>
      <c r="B657" s="33"/>
      <c r="C657" s="33"/>
      <c r="D657" s="33"/>
      <c r="E657" s="33"/>
      <c r="F657" s="33"/>
      <c r="G657" s="33"/>
      <c r="H657" s="33"/>
      <c r="I657" s="33"/>
      <c r="J657" s="33"/>
      <c r="K657" s="33"/>
      <c r="L657" s="33"/>
      <c r="M657" s="33"/>
      <c r="N657" s="33"/>
      <c r="O657" s="33"/>
      <c r="P657" s="33"/>
      <c r="Q657" s="33"/>
    </row>
    <row r="658" spans="1:17" s="5" customFormat="1" hidden="1" x14ac:dyDescent="0.2">
      <c r="A658" s="33"/>
      <c r="B658" s="33"/>
      <c r="C658" s="33"/>
      <c r="D658" s="33"/>
      <c r="E658" s="33"/>
      <c r="F658" s="33"/>
      <c r="G658" s="33"/>
      <c r="H658" s="33"/>
      <c r="I658" s="33"/>
      <c r="J658" s="33"/>
      <c r="K658" s="33"/>
      <c r="L658" s="33"/>
      <c r="M658" s="33"/>
      <c r="N658" s="33"/>
      <c r="O658" s="33"/>
      <c r="P658" s="33"/>
      <c r="Q658" s="33"/>
    </row>
    <row r="659" spans="1:17" s="5" customFormat="1" hidden="1" x14ac:dyDescent="0.2">
      <c r="A659" s="33"/>
      <c r="B659" s="33"/>
      <c r="C659" s="33"/>
      <c r="D659" s="33"/>
      <c r="E659" s="33"/>
      <c r="F659" s="33"/>
      <c r="G659" s="33"/>
      <c r="H659" s="33"/>
      <c r="I659" s="33"/>
      <c r="J659" s="33"/>
      <c r="K659" s="33"/>
      <c r="L659" s="33"/>
      <c r="M659" s="33"/>
      <c r="N659" s="33"/>
      <c r="O659" s="33"/>
      <c r="P659" s="33"/>
      <c r="Q659" s="33"/>
    </row>
    <row r="660" spans="1:17" s="5" customFormat="1" hidden="1" x14ac:dyDescent="0.2">
      <c r="A660" s="33"/>
      <c r="B660" s="33"/>
      <c r="C660" s="33"/>
      <c r="D660" s="33"/>
      <c r="E660" s="33"/>
      <c r="F660" s="33"/>
      <c r="G660" s="33"/>
      <c r="H660" s="33"/>
      <c r="I660" s="33"/>
      <c r="J660" s="33"/>
      <c r="K660" s="33"/>
      <c r="L660" s="33"/>
      <c r="M660" s="33"/>
      <c r="N660" s="33"/>
      <c r="O660" s="33"/>
      <c r="P660" s="33"/>
      <c r="Q660" s="33"/>
    </row>
    <row r="661" spans="1:17" s="5" customFormat="1" hidden="1" x14ac:dyDescent="0.2">
      <c r="A661" s="33"/>
      <c r="B661" s="33"/>
      <c r="C661" s="33"/>
      <c r="D661" s="33"/>
      <c r="E661" s="33"/>
      <c r="F661" s="33"/>
      <c r="G661" s="33"/>
      <c r="H661" s="33"/>
      <c r="I661" s="33"/>
      <c r="J661" s="33"/>
      <c r="K661" s="33"/>
      <c r="L661" s="33"/>
      <c r="M661" s="33"/>
      <c r="N661" s="33"/>
      <c r="O661" s="33"/>
      <c r="P661" s="33"/>
      <c r="Q661" s="33"/>
    </row>
    <row r="662" spans="1:17" s="5" customFormat="1" hidden="1" x14ac:dyDescent="0.2">
      <c r="A662" s="33"/>
      <c r="B662" s="33"/>
      <c r="C662" s="33"/>
      <c r="D662" s="33"/>
      <c r="E662" s="33"/>
      <c r="F662" s="33"/>
      <c r="G662" s="33"/>
      <c r="H662" s="33"/>
      <c r="I662" s="33"/>
      <c r="J662" s="33"/>
      <c r="K662" s="33"/>
      <c r="L662" s="33"/>
      <c r="M662" s="33"/>
      <c r="N662" s="33"/>
      <c r="O662" s="33"/>
      <c r="P662" s="33"/>
      <c r="Q662" s="33"/>
    </row>
    <row r="663" spans="1:17" s="5" customFormat="1" hidden="1" x14ac:dyDescent="0.2">
      <c r="A663" s="33"/>
      <c r="B663" s="33"/>
      <c r="C663" s="33"/>
      <c r="D663" s="33"/>
      <c r="E663" s="33"/>
      <c r="F663" s="33"/>
      <c r="G663" s="33"/>
      <c r="H663" s="33"/>
      <c r="I663" s="33"/>
      <c r="J663" s="33"/>
      <c r="K663" s="33"/>
      <c r="L663" s="33"/>
      <c r="M663" s="33"/>
      <c r="N663" s="33"/>
      <c r="O663" s="33"/>
      <c r="P663" s="33"/>
      <c r="Q663" s="33"/>
    </row>
    <row r="664" spans="1:17" s="5" customFormat="1" hidden="1" x14ac:dyDescent="0.2">
      <c r="A664" s="33"/>
      <c r="B664" s="33"/>
      <c r="C664" s="33"/>
      <c r="D664" s="33"/>
      <c r="E664" s="33"/>
      <c r="F664" s="33"/>
      <c r="G664" s="33"/>
      <c r="H664" s="33"/>
      <c r="I664" s="33"/>
      <c r="J664" s="33"/>
      <c r="K664" s="33"/>
      <c r="L664" s="33"/>
      <c r="M664" s="33"/>
      <c r="N664" s="33"/>
      <c r="O664" s="33"/>
      <c r="P664" s="33"/>
      <c r="Q664" s="33"/>
    </row>
    <row r="665" spans="1:17" s="5" customFormat="1" hidden="1" x14ac:dyDescent="0.2">
      <c r="A665" s="33"/>
      <c r="B665" s="33"/>
      <c r="C665" s="33"/>
      <c r="D665" s="33"/>
      <c r="E665" s="33"/>
      <c r="F665" s="33"/>
      <c r="G665" s="33"/>
      <c r="H665" s="33"/>
      <c r="I665" s="33"/>
      <c r="J665" s="33"/>
      <c r="K665" s="33"/>
      <c r="L665" s="33"/>
      <c r="M665" s="33"/>
      <c r="N665" s="33"/>
      <c r="O665" s="33"/>
      <c r="P665" s="33"/>
      <c r="Q665" s="33"/>
    </row>
    <row r="666" spans="1:17" s="5" customFormat="1" hidden="1" x14ac:dyDescent="0.2">
      <c r="A666" s="33"/>
      <c r="B666" s="33"/>
      <c r="C666" s="33"/>
      <c r="D666" s="33"/>
      <c r="E666" s="33"/>
      <c r="F666" s="33"/>
      <c r="G666" s="33"/>
      <c r="H666" s="33"/>
      <c r="I666" s="33"/>
      <c r="J666" s="33"/>
      <c r="K666" s="33"/>
      <c r="L666" s="33"/>
      <c r="M666" s="33"/>
      <c r="N666" s="33"/>
      <c r="O666" s="33"/>
      <c r="P666" s="33"/>
      <c r="Q666" s="33"/>
    </row>
    <row r="667" spans="1:17" s="5" customFormat="1" hidden="1" x14ac:dyDescent="0.2">
      <c r="A667" s="33"/>
      <c r="B667" s="33"/>
      <c r="C667" s="33"/>
      <c r="D667" s="33"/>
      <c r="E667" s="33"/>
      <c r="F667" s="33"/>
      <c r="G667" s="33"/>
      <c r="H667" s="33"/>
      <c r="I667" s="33"/>
      <c r="J667" s="33"/>
      <c r="K667" s="33"/>
      <c r="L667" s="33"/>
      <c r="M667" s="33"/>
      <c r="N667" s="33"/>
      <c r="O667" s="33"/>
      <c r="P667" s="33"/>
      <c r="Q667" s="33"/>
    </row>
    <row r="668" spans="1:17" s="5" customFormat="1" hidden="1" x14ac:dyDescent="0.2">
      <c r="A668" s="33"/>
      <c r="B668" s="33"/>
      <c r="C668" s="33"/>
      <c r="D668" s="33"/>
      <c r="E668" s="33"/>
      <c r="F668" s="33"/>
      <c r="G668" s="33"/>
      <c r="H668" s="33"/>
      <c r="I668" s="33"/>
      <c r="J668" s="33"/>
      <c r="K668" s="33"/>
      <c r="L668" s="33"/>
      <c r="M668" s="33"/>
      <c r="N668" s="33"/>
      <c r="O668" s="33"/>
      <c r="P668" s="33"/>
      <c r="Q668" s="33"/>
    </row>
    <row r="669" spans="1:17" s="5" customFormat="1" hidden="1" x14ac:dyDescent="0.2">
      <c r="A669" s="33"/>
      <c r="B669" s="33"/>
      <c r="C669" s="33"/>
      <c r="D669" s="33"/>
      <c r="E669" s="33"/>
      <c r="F669" s="33"/>
      <c r="G669" s="33"/>
      <c r="H669" s="33"/>
      <c r="I669" s="33"/>
      <c r="J669" s="33"/>
      <c r="K669" s="33"/>
      <c r="L669" s="33"/>
      <c r="M669" s="33"/>
      <c r="N669" s="33"/>
      <c r="O669" s="33"/>
      <c r="P669" s="33"/>
      <c r="Q669" s="33"/>
    </row>
    <row r="670" spans="1:17" s="5" customFormat="1" hidden="1" x14ac:dyDescent="0.2">
      <c r="A670" s="33"/>
      <c r="B670" s="33"/>
      <c r="C670" s="33"/>
      <c r="D670" s="33"/>
      <c r="E670" s="33"/>
      <c r="F670" s="33"/>
      <c r="G670" s="33"/>
      <c r="H670" s="33"/>
      <c r="I670" s="33"/>
      <c r="J670" s="33"/>
      <c r="K670" s="33"/>
      <c r="L670" s="33"/>
      <c r="M670" s="33"/>
      <c r="N670" s="33"/>
      <c r="O670" s="33"/>
      <c r="P670" s="33"/>
      <c r="Q670" s="33"/>
    </row>
    <row r="671" spans="1:17" s="5" customFormat="1" hidden="1" x14ac:dyDescent="0.2">
      <c r="A671" s="33"/>
      <c r="B671" s="33"/>
      <c r="C671" s="33"/>
      <c r="D671" s="33"/>
      <c r="E671" s="33"/>
      <c r="F671" s="33"/>
      <c r="G671" s="33"/>
      <c r="H671" s="33"/>
      <c r="I671" s="33"/>
      <c r="J671" s="33"/>
      <c r="K671" s="33"/>
      <c r="L671" s="33"/>
      <c r="M671" s="33"/>
      <c r="N671" s="33"/>
      <c r="O671" s="33"/>
      <c r="P671" s="33"/>
      <c r="Q671" s="33"/>
    </row>
    <row r="672" spans="1:17" s="5" customFormat="1" hidden="1" x14ac:dyDescent="0.2">
      <c r="A672" s="33"/>
      <c r="B672" s="33"/>
      <c r="C672" s="33"/>
      <c r="D672" s="33"/>
      <c r="E672" s="33"/>
      <c r="F672" s="33"/>
      <c r="G672" s="33"/>
      <c r="H672" s="33"/>
      <c r="I672" s="33"/>
      <c r="J672" s="33"/>
      <c r="K672" s="33"/>
      <c r="L672" s="33"/>
      <c r="M672" s="33"/>
      <c r="N672" s="33"/>
      <c r="O672" s="33"/>
      <c r="P672" s="33"/>
      <c r="Q672" s="33"/>
    </row>
    <row r="673" spans="1:17" s="5" customFormat="1" hidden="1" x14ac:dyDescent="0.2">
      <c r="A673" s="33"/>
      <c r="B673" s="33"/>
      <c r="C673" s="33"/>
      <c r="D673" s="33"/>
      <c r="E673" s="33"/>
      <c r="F673" s="33"/>
      <c r="G673" s="33"/>
      <c r="H673" s="33"/>
      <c r="I673" s="33"/>
      <c r="J673" s="33"/>
      <c r="K673" s="33"/>
      <c r="L673" s="33"/>
      <c r="M673" s="33"/>
      <c r="N673" s="33"/>
      <c r="O673" s="33"/>
      <c r="P673" s="33"/>
      <c r="Q673" s="33"/>
    </row>
    <row r="674" spans="1:17" s="5" customFormat="1" hidden="1" x14ac:dyDescent="0.2">
      <c r="A674" s="33"/>
      <c r="B674" s="33"/>
      <c r="C674" s="33"/>
      <c r="D674" s="33"/>
      <c r="E674" s="33"/>
      <c r="F674" s="33"/>
      <c r="G674" s="33"/>
      <c r="H674" s="33"/>
      <c r="I674" s="33"/>
      <c r="J674" s="33"/>
      <c r="K674" s="33"/>
      <c r="L674" s="33"/>
      <c r="M674" s="33"/>
      <c r="N674" s="33"/>
      <c r="O674" s="33"/>
      <c r="P674" s="33"/>
      <c r="Q674" s="33"/>
    </row>
    <row r="675" spans="1:17" s="5" customFormat="1" hidden="1" x14ac:dyDescent="0.2">
      <c r="A675" s="33"/>
      <c r="B675" s="33"/>
      <c r="C675" s="33"/>
      <c r="D675" s="33"/>
      <c r="E675" s="33"/>
      <c r="F675" s="33"/>
      <c r="G675" s="33"/>
      <c r="H675" s="33"/>
      <c r="I675" s="33"/>
      <c r="J675" s="33"/>
      <c r="K675" s="33"/>
      <c r="L675" s="33"/>
      <c r="M675" s="33"/>
      <c r="N675" s="33"/>
      <c r="O675" s="33"/>
      <c r="P675" s="33"/>
      <c r="Q675" s="33"/>
    </row>
    <row r="676" spans="1:17" s="5" customFormat="1" hidden="1" x14ac:dyDescent="0.2">
      <c r="A676" s="33"/>
      <c r="B676" s="33"/>
      <c r="C676" s="33"/>
      <c r="D676" s="33"/>
      <c r="E676" s="33"/>
      <c r="F676" s="33"/>
      <c r="G676" s="33"/>
      <c r="H676" s="33"/>
      <c r="I676" s="33"/>
      <c r="J676" s="33"/>
      <c r="K676" s="33"/>
      <c r="L676" s="33"/>
      <c r="M676" s="33"/>
      <c r="N676" s="33"/>
      <c r="O676" s="33"/>
      <c r="P676" s="33"/>
      <c r="Q676" s="33"/>
    </row>
    <row r="677" spans="1:17" s="5" customFormat="1" hidden="1" x14ac:dyDescent="0.2">
      <c r="A677" s="33"/>
      <c r="B677" s="33"/>
      <c r="C677" s="33"/>
      <c r="D677" s="33"/>
      <c r="E677" s="33"/>
      <c r="F677" s="33"/>
      <c r="G677" s="33"/>
      <c r="H677" s="33"/>
      <c r="I677" s="33"/>
      <c r="J677" s="33"/>
      <c r="K677" s="33"/>
      <c r="L677" s="33"/>
      <c r="M677" s="33"/>
      <c r="N677" s="33"/>
      <c r="O677" s="33"/>
      <c r="P677" s="33"/>
      <c r="Q677" s="33"/>
    </row>
    <row r="678" spans="1:17" s="5" customFormat="1" hidden="1" x14ac:dyDescent="0.2">
      <c r="A678" s="33"/>
      <c r="B678" s="33"/>
      <c r="C678" s="33"/>
      <c r="D678" s="33"/>
      <c r="E678" s="33"/>
      <c r="F678" s="33"/>
      <c r="G678" s="33"/>
      <c r="H678" s="33"/>
      <c r="I678" s="33"/>
      <c r="J678" s="33"/>
      <c r="K678" s="33"/>
      <c r="L678" s="33"/>
      <c r="M678" s="33"/>
      <c r="N678" s="33"/>
      <c r="O678" s="33"/>
      <c r="P678" s="33"/>
      <c r="Q678" s="33"/>
    </row>
    <row r="679" spans="1:17" s="5" customFormat="1" hidden="1" x14ac:dyDescent="0.2">
      <c r="A679" s="33"/>
      <c r="B679" s="33"/>
      <c r="C679" s="33"/>
      <c r="D679" s="33"/>
      <c r="E679" s="33"/>
      <c r="F679" s="33"/>
      <c r="G679" s="33"/>
      <c r="H679" s="33"/>
      <c r="I679" s="33"/>
      <c r="J679" s="33"/>
      <c r="K679" s="33"/>
      <c r="L679" s="33"/>
      <c r="M679" s="33"/>
      <c r="N679" s="33"/>
      <c r="O679" s="33"/>
      <c r="P679" s="33"/>
      <c r="Q679" s="33"/>
    </row>
    <row r="680" spans="1:17" s="5" customFormat="1" hidden="1" x14ac:dyDescent="0.2">
      <c r="A680" s="33"/>
      <c r="B680" s="33"/>
      <c r="C680" s="33"/>
      <c r="D680" s="33"/>
      <c r="E680" s="33"/>
      <c r="F680" s="33"/>
      <c r="G680" s="33"/>
      <c r="H680" s="33"/>
      <c r="I680" s="33"/>
      <c r="J680" s="33"/>
      <c r="K680" s="33"/>
      <c r="L680" s="33"/>
      <c r="M680" s="33"/>
      <c r="N680" s="33"/>
      <c r="O680" s="33"/>
      <c r="P680" s="33"/>
      <c r="Q680" s="33"/>
    </row>
    <row r="681" spans="1:17" s="5" customFormat="1" hidden="1" x14ac:dyDescent="0.2">
      <c r="A681" s="33"/>
      <c r="B681" s="33"/>
      <c r="C681" s="33"/>
      <c r="D681" s="33"/>
      <c r="E681" s="33"/>
      <c r="F681" s="33"/>
      <c r="G681" s="33"/>
      <c r="H681" s="33"/>
      <c r="I681" s="33"/>
      <c r="J681" s="33"/>
      <c r="K681" s="33"/>
      <c r="L681" s="33"/>
      <c r="M681" s="33"/>
      <c r="N681" s="33"/>
      <c r="O681" s="33"/>
      <c r="P681" s="33"/>
      <c r="Q681" s="33"/>
    </row>
    <row r="682" spans="1:17" s="5" customFormat="1" hidden="1" x14ac:dyDescent="0.2">
      <c r="A682" s="33"/>
      <c r="B682" s="33"/>
      <c r="C682" s="33"/>
      <c r="D682" s="33"/>
      <c r="E682" s="33"/>
      <c r="F682" s="33"/>
      <c r="G682" s="33"/>
      <c r="H682" s="33"/>
      <c r="I682" s="33"/>
      <c r="J682" s="33"/>
      <c r="K682" s="33"/>
      <c r="L682" s="33"/>
      <c r="M682" s="33"/>
      <c r="N682" s="33"/>
      <c r="O682" s="33"/>
      <c r="P682" s="33"/>
      <c r="Q682" s="33"/>
    </row>
    <row r="683" spans="1:17" s="5" customFormat="1" hidden="1" x14ac:dyDescent="0.2">
      <c r="A683" s="33"/>
      <c r="B683" s="33"/>
      <c r="C683" s="33"/>
      <c r="D683" s="33"/>
      <c r="E683" s="33"/>
      <c r="F683" s="33"/>
      <c r="G683" s="33"/>
      <c r="H683" s="33"/>
      <c r="I683" s="33"/>
      <c r="J683" s="33"/>
      <c r="K683" s="33"/>
      <c r="L683" s="33"/>
      <c r="M683" s="33"/>
      <c r="N683" s="33"/>
      <c r="O683" s="33"/>
      <c r="P683" s="33"/>
      <c r="Q683" s="33"/>
    </row>
    <row r="684" spans="1:17" s="5" customFormat="1" hidden="1" x14ac:dyDescent="0.2">
      <c r="A684" s="33"/>
      <c r="B684" s="33"/>
      <c r="C684" s="33"/>
      <c r="D684" s="33"/>
      <c r="E684" s="33"/>
      <c r="F684" s="33"/>
      <c r="G684" s="33"/>
      <c r="H684" s="33"/>
      <c r="I684" s="33"/>
      <c r="J684" s="33"/>
      <c r="K684" s="33"/>
      <c r="L684" s="33"/>
      <c r="M684" s="33"/>
      <c r="N684" s="33"/>
      <c r="O684" s="33"/>
      <c r="P684" s="33"/>
      <c r="Q684" s="33"/>
    </row>
    <row r="685" spans="1:17" s="5" customFormat="1" hidden="1" x14ac:dyDescent="0.2">
      <c r="A685" s="33"/>
      <c r="B685" s="33"/>
      <c r="C685" s="33"/>
      <c r="D685" s="33"/>
      <c r="E685" s="33"/>
      <c r="F685" s="33"/>
      <c r="G685" s="33"/>
      <c r="H685" s="33"/>
      <c r="I685" s="33"/>
      <c r="J685" s="33"/>
      <c r="K685" s="33"/>
      <c r="L685" s="33"/>
      <c r="M685" s="33"/>
      <c r="N685" s="33"/>
      <c r="O685" s="33"/>
      <c r="P685" s="33"/>
      <c r="Q685" s="33"/>
    </row>
    <row r="686" spans="1:17" s="5" customFormat="1" hidden="1" x14ac:dyDescent="0.2">
      <c r="A686" s="33"/>
      <c r="B686" s="33"/>
      <c r="C686" s="33"/>
      <c r="D686" s="33"/>
      <c r="E686" s="33"/>
      <c r="F686" s="33"/>
      <c r="G686" s="33"/>
      <c r="H686" s="33"/>
      <c r="I686" s="33"/>
      <c r="J686" s="33"/>
      <c r="K686" s="33"/>
      <c r="L686" s="33"/>
      <c r="M686" s="33"/>
      <c r="N686" s="33"/>
      <c r="O686" s="33"/>
      <c r="P686" s="33"/>
      <c r="Q686" s="33"/>
    </row>
    <row r="687" spans="1:17" s="5" customFormat="1" hidden="1" x14ac:dyDescent="0.2">
      <c r="A687" s="33"/>
      <c r="B687" s="33"/>
      <c r="C687" s="33"/>
      <c r="D687" s="33"/>
      <c r="E687" s="33"/>
      <c r="F687" s="33"/>
      <c r="G687" s="33"/>
      <c r="H687" s="33"/>
      <c r="I687" s="33"/>
      <c r="J687" s="33"/>
      <c r="K687" s="33"/>
      <c r="L687" s="33"/>
      <c r="M687" s="33"/>
      <c r="N687" s="33"/>
      <c r="O687" s="33"/>
      <c r="P687" s="33"/>
      <c r="Q687" s="33"/>
    </row>
    <row r="688" spans="1:17" s="5" customFormat="1" hidden="1" x14ac:dyDescent="0.2">
      <c r="A688" s="33"/>
      <c r="B688" s="33"/>
      <c r="C688" s="33"/>
      <c r="D688" s="33"/>
      <c r="E688" s="33"/>
      <c r="F688" s="33"/>
      <c r="G688" s="33"/>
      <c r="H688" s="33"/>
      <c r="I688" s="33"/>
      <c r="J688" s="33"/>
      <c r="K688" s="33"/>
      <c r="L688" s="33"/>
      <c r="M688" s="33"/>
      <c r="N688" s="33"/>
      <c r="O688" s="33"/>
      <c r="P688" s="33"/>
      <c r="Q688" s="33"/>
    </row>
    <row r="689" spans="1:17" s="5" customFormat="1" hidden="1" x14ac:dyDescent="0.2">
      <c r="A689" s="33"/>
      <c r="B689" s="33"/>
      <c r="C689" s="33"/>
      <c r="D689" s="33"/>
      <c r="E689" s="33"/>
      <c r="F689" s="33"/>
      <c r="G689" s="33"/>
      <c r="H689" s="33"/>
      <c r="I689" s="33"/>
      <c r="J689" s="33"/>
      <c r="K689" s="33"/>
      <c r="L689" s="33"/>
      <c r="M689" s="33"/>
      <c r="N689" s="33"/>
      <c r="O689" s="33"/>
      <c r="P689" s="33"/>
      <c r="Q689" s="33"/>
    </row>
    <row r="690" spans="1:17" s="5" customFormat="1" hidden="1" x14ac:dyDescent="0.2">
      <c r="A690" s="33"/>
      <c r="B690" s="33"/>
      <c r="C690" s="33"/>
      <c r="D690" s="33"/>
      <c r="E690" s="33"/>
      <c r="F690" s="33"/>
      <c r="G690" s="33"/>
      <c r="H690" s="33"/>
      <c r="I690" s="33"/>
      <c r="J690" s="33"/>
      <c r="K690" s="33"/>
      <c r="L690" s="33"/>
      <c r="M690" s="33"/>
      <c r="N690" s="33"/>
      <c r="O690" s="33"/>
      <c r="P690" s="33"/>
      <c r="Q690" s="33"/>
    </row>
    <row r="691" spans="1:17" s="5" customFormat="1" hidden="1" x14ac:dyDescent="0.2">
      <c r="A691" s="33"/>
      <c r="B691" s="33"/>
      <c r="C691" s="33"/>
      <c r="D691" s="33"/>
      <c r="E691" s="33"/>
      <c r="F691" s="33"/>
      <c r="G691" s="33"/>
      <c r="H691" s="33"/>
      <c r="I691" s="33"/>
      <c r="J691" s="33"/>
      <c r="K691" s="33"/>
      <c r="L691" s="33"/>
      <c r="M691" s="33"/>
      <c r="N691" s="33"/>
      <c r="O691" s="33"/>
      <c r="P691" s="33"/>
      <c r="Q691" s="33"/>
    </row>
    <row r="692" spans="1:17" s="5" customFormat="1" hidden="1" x14ac:dyDescent="0.2">
      <c r="A692" s="33"/>
      <c r="B692" s="33"/>
      <c r="C692" s="33"/>
      <c r="D692" s="33"/>
      <c r="E692" s="33"/>
      <c r="F692" s="33"/>
      <c r="G692" s="33"/>
      <c r="H692" s="33"/>
      <c r="I692" s="33"/>
      <c r="J692" s="33"/>
      <c r="K692" s="33"/>
      <c r="L692" s="33"/>
      <c r="M692" s="33"/>
      <c r="N692" s="33"/>
      <c r="O692" s="33"/>
      <c r="P692" s="33"/>
      <c r="Q692" s="33"/>
    </row>
    <row r="693" spans="1:17" s="5" customFormat="1" hidden="1" x14ac:dyDescent="0.2">
      <c r="A693" s="33"/>
      <c r="B693" s="33"/>
      <c r="C693" s="33"/>
      <c r="D693" s="33"/>
      <c r="E693" s="33"/>
      <c r="F693" s="33"/>
      <c r="G693" s="33"/>
      <c r="H693" s="33"/>
      <c r="I693" s="33"/>
      <c r="J693" s="33"/>
      <c r="K693" s="33"/>
      <c r="L693" s="33"/>
      <c r="M693" s="33"/>
      <c r="N693" s="33"/>
      <c r="O693" s="33"/>
      <c r="P693" s="33"/>
      <c r="Q693" s="33"/>
    </row>
    <row r="694" spans="1:17" s="5" customFormat="1" hidden="1" x14ac:dyDescent="0.2">
      <c r="A694" s="33"/>
      <c r="B694" s="33"/>
      <c r="C694" s="33"/>
      <c r="D694" s="33"/>
      <c r="E694" s="33"/>
      <c r="F694" s="33"/>
      <c r="G694" s="33"/>
      <c r="H694" s="33"/>
      <c r="I694" s="33"/>
      <c r="J694" s="33"/>
      <c r="K694" s="33"/>
      <c r="L694" s="33"/>
      <c r="M694" s="33"/>
      <c r="N694" s="33"/>
      <c r="O694" s="33"/>
      <c r="P694" s="33"/>
      <c r="Q694" s="33"/>
    </row>
    <row r="695" spans="1:17" s="5" customFormat="1" hidden="1" x14ac:dyDescent="0.2">
      <c r="A695" s="33"/>
      <c r="B695" s="33"/>
      <c r="C695" s="33"/>
      <c r="D695" s="33"/>
      <c r="E695" s="33"/>
      <c r="F695" s="33"/>
      <c r="G695" s="33"/>
      <c r="H695" s="33"/>
      <c r="I695" s="33"/>
      <c r="J695" s="33"/>
      <c r="K695" s="33"/>
      <c r="L695" s="33"/>
      <c r="M695" s="33"/>
      <c r="N695" s="33"/>
      <c r="O695" s="33"/>
      <c r="P695" s="33"/>
      <c r="Q695" s="33"/>
    </row>
    <row r="696" spans="1:17" s="5" customFormat="1" hidden="1" x14ac:dyDescent="0.2">
      <c r="A696" s="33"/>
      <c r="B696" s="33"/>
      <c r="C696" s="33"/>
      <c r="D696" s="33"/>
      <c r="E696" s="33"/>
      <c r="F696" s="33"/>
      <c r="G696" s="33"/>
      <c r="H696" s="33"/>
      <c r="I696" s="33"/>
      <c r="J696" s="33"/>
      <c r="K696" s="33"/>
      <c r="L696" s="33"/>
      <c r="M696" s="33"/>
      <c r="N696" s="33"/>
      <c r="O696" s="33"/>
      <c r="P696" s="33"/>
      <c r="Q696" s="33"/>
    </row>
    <row r="697" spans="1:17" s="5" customFormat="1" hidden="1" x14ac:dyDescent="0.2">
      <c r="A697" s="33"/>
      <c r="B697" s="33"/>
      <c r="C697" s="33"/>
      <c r="D697" s="33"/>
      <c r="E697" s="33"/>
      <c r="F697" s="33"/>
      <c r="G697" s="33"/>
      <c r="H697" s="33"/>
      <c r="I697" s="33"/>
      <c r="J697" s="33"/>
      <c r="K697" s="33"/>
      <c r="L697" s="33"/>
      <c r="M697" s="33"/>
      <c r="N697" s="33"/>
      <c r="O697" s="33"/>
      <c r="P697" s="33"/>
      <c r="Q697" s="33"/>
    </row>
    <row r="698" spans="1:17" s="5" customFormat="1" hidden="1" x14ac:dyDescent="0.2">
      <c r="A698" s="33"/>
      <c r="B698" s="33"/>
      <c r="C698" s="33"/>
      <c r="D698" s="33"/>
      <c r="E698" s="33"/>
      <c r="F698" s="33"/>
      <c r="G698" s="33"/>
      <c r="H698" s="33"/>
      <c r="I698" s="33"/>
      <c r="J698" s="33"/>
      <c r="K698" s="33"/>
      <c r="L698" s="33"/>
      <c r="M698" s="33"/>
      <c r="N698" s="33"/>
      <c r="O698" s="33"/>
      <c r="P698" s="33"/>
      <c r="Q698" s="33"/>
    </row>
    <row r="699" spans="1:17" s="5" customFormat="1" hidden="1" x14ac:dyDescent="0.2">
      <c r="A699" s="33"/>
      <c r="B699" s="33"/>
      <c r="C699" s="33"/>
      <c r="D699" s="33"/>
      <c r="E699" s="33"/>
      <c r="F699" s="33"/>
      <c r="G699" s="33"/>
      <c r="H699" s="33"/>
      <c r="I699" s="33"/>
      <c r="J699" s="33"/>
      <c r="K699" s="33"/>
      <c r="L699" s="33"/>
      <c r="M699" s="33"/>
      <c r="N699" s="33"/>
      <c r="O699" s="33"/>
      <c r="P699" s="33"/>
      <c r="Q699" s="33"/>
    </row>
    <row r="700" spans="1:17" s="5" customFormat="1" hidden="1" x14ac:dyDescent="0.2">
      <c r="A700" s="33"/>
      <c r="B700" s="33"/>
      <c r="C700" s="33"/>
      <c r="D700" s="33"/>
      <c r="E700" s="33"/>
      <c r="F700" s="33"/>
      <c r="G700" s="33"/>
      <c r="H700" s="33"/>
      <c r="I700" s="33"/>
      <c r="J700" s="33"/>
      <c r="K700" s="33"/>
      <c r="L700" s="33"/>
      <c r="M700" s="33"/>
      <c r="N700" s="33"/>
      <c r="O700" s="33"/>
      <c r="P700" s="33"/>
      <c r="Q700" s="33"/>
    </row>
    <row r="701" spans="1:17" s="5" customFormat="1" hidden="1" x14ac:dyDescent="0.2">
      <c r="A701" s="33"/>
      <c r="B701" s="33"/>
      <c r="C701" s="33"/>
      <c r="D701" s="33"/>
      <c r="E701" s="33"/>
      <c r="F701" s="33"/>
      <c r="G701" s="33"/>
      <c r="H701" s="33"/>
      <c r="I701" s="33"/>
      <c r="J701" s="33"/>
      <c r="K701" s="33"/>
      <c r="L701" s="33"/>
      <c r="M701" s="33"/>
      <c r="N701" s="33"/>
      <c r="O701" s="33"/>
      <c r="P701" s="33"/>
      <c r="Q701" s="33"/>
    </row>
    <row r="702" spans="1:17" s="5" customFormat="1" hidden="1" x14ac:dyDescent="0.2">
      <c r="A702" s="33"/>
      <c r="B702" s="33"/>
      <c r="C702" s="33"/>
      <c r="D702" s="33"/>
      <c r="E702" s="33"/>
      <c r="F702" s="33"/>
      <c r="G702" s="33"/>
      <c r="H702" s="33"/>
      <c r="I702" s="33"/>
      <c r="J702" s="33"/>
      <c r="K702" s="33"/>
      <c r="L702" s="33"/>
      <c r="M702" s="33"/>
      <c r="N702" s="33"/>
      <c r="O702" s="33"/>
      <c r="P702" s="33"/>
      <c r="Q702" s="33"/>
    </row>
    <row r="703" spans="1:17" s="5" customFormat="1" hidden="1" x14ac:dyDescent="0.2">
      <c r="A703" s="33"/>
      <c r="B703" s="33"/>
      <c r="C703" s="33"/>
      <c r="D703" s="33"/>
      <c r="E703" s="33"/>
      <c r="F703" s="33"/>
      <c r="G703" s="33"/>
      <c r="H703" s="33"/>
      <c r="I703" s="33"/>
      <c r="J703" s="33"/>
      <c r="K703" s="33"/>
      <c r="L703" s="33"/>
      <c r="M703" s="33"/>
      <c r="N703" s="33"/>
      <c r="O703" s="33"/>
      <c r="P703" s="33"/>
      <c r="Q703" s="33"/>
    </row>
    <row r="704" spans="1:17" s="5" customFormat="1" hidden="1" x14ac:dyDescent="0.2">
      <c r="A704" s="33"/>
      <c r="B704" s="33"/>
      <c r="C704" s="33"/>
      <c r="D704" s="33"/>
      <c r="E704" s="33"/>
      <c r="F704" s="33"/>
      <c r="G704" s="33"/>
      <c r="H704" s="33"/>
      <c r="I704" s="33"/>
      <c r="J704" s="33"/>
      <c r="K704" s="33"/>
      <c r="L704" s="33"/>
      <c r="M704" s="33"/>
      <c r="N704" s="33"/>
      <c r="O704" s="33"/>
      <c r="P704" s="33"/>
      <c r="Q704" s="33"/>
    </row>
    <row r="705" spans="1:17" s="5" customFormat="1" hidden="1" x14ac:dyDescent="0.2">
      <c r="A705" s="33"/>
      <c r="B705" s="33"/>
      <c r="C705" s="33"/>
      <c r="D705" s="33"/>
      <c r="E705" s="33"/>
      <c r="F705" s="33"/>
      <c r="G705" s="33"/>
      <c r="H705" s="33"/>
      <c r="I705" s="33"/>
      <c r="J705" s="33"/>
      <c r="K705" s="33"/>
      <c r="L705" s="33"/>
      <c r="M705" s="33"/>
      <c r="N705" s="33"/>
      <c r="O705" s="33"/>
      <c r="P705" s="33"/>
      <c r="Q705" s="33"/>
    </row>
    <row r="706" spans="1:17" s="5" customFormat="1" hidden="1" x14ac:dyDescent="0.2">
      <c r="A706" s="33"/>
      <c r="B706" s="33"/>
      <c r="C706" s="33"/>
      <c r="D706" s="33"/>
      <c r="E706" s="33"/>
      <c r="F706" s="33"/>
      <c r="G706" s="33"/>
      <c r="H706" s="33"/>
      <c r="I706" s="33"/>
      <c r="J706" s="33"/>
      <c r="K706" s="33"/>
      <c r="L706" s="33"/>
      <c r="M706" s="33"/>
      <c r="N706" s="33"/>
      <c r="O706" s="33"/>
      <c r="P706" s="33"/>
      <c r="Q706" s="33"/>
    </row>
    <row r="707" spans="1:17" s="5" customFormat="1" hidden="1" x14ac:dyDescent="0.2">
      <c r="A707" s="33"/>
      <c r="B707" s="33"/>
      <c r="C707" s="33"/>
      <c r="D707" s="33"/>
      <c r="E707" s="33"/>
      <c r="F707" s="33"/>
      <c r="G707" s="33"/>
      <c r="H707" s="33"/>
      <c r="I707" s="33"/>
      <c r="J707" s="33"/>
      <c r="K707" s="33"/>
      <c r="L707" s="33"/>
      <c r="M707" s="33"/>
      <c r="N707" s="33"/>
      <c r="O707" s="33"/>
      <c r="P707" s="33"/>
      <c r="Q707" s="33"/>
    </row>
    <row r="708" spans="1:17" s="5" customFormat="1" hidden="1" x14ac:dyDescent="0.2">
      <c r="A708" s="33"/>
      <c r="B708" s="33"/>
      <c r="C708" s="33"/>
      <c r="D708" s="33"/>
      <c r="E708" s="33"/>
      <c r="F708" s="33"/>
      <c r="G708" s="33"/>
      <c r="H708" s="33"/>
      <c r="I708" s="33"/>
      <c r="J708" s="33"/>
      <c r="K708" s="33"/>
      <c r="L708" s="33"/>
      <c r="M708" s="33"/>
      <c r="N708" s="33"/>
      <c r="O708" s="33"/>
      <c r="P708" s="33"/>
      <c r="Q708" s="33"/>
    </row>
    <row r="709" spans="1:17" s="5" customFormat="1" hidden="1" x14ac:dyDescent="0.2">
      <c r="A709" s="33"/>
      <c r="B709" s="33"/>
      <c r="C709" s="33"/>
      <c r="D709" s="33"/>
      <c r="E709" s="33"/>
      <c r="F709" s="33"/>
      <c r="G709" s="33"/>
      <c r="H709" s="33"/>
      <c r="I709" s="33"/>
      <c r="J709" s="33"/>
      <c r="K709" s="33"/>
      <c r="L709" s="33"/>
      <c r="M709" s="33"/>
      <c r="N709" s="33"/>
      <c r="O709" s="33"/>
      <c r="P709" s="33"/>
      <c r="Q709" s="33"/>
    </row>
    <row r="710" spans="1:17" s="5" customFormat="1" hidden="1" x14ac:dyDescent="0.2">
      <c r="A710" s="33"/>
      <c r="B710" s="33"/>
      <c r="C710" s="33"/>
      <c r="D710" s="33"/>
      <c r="E710" s="33"/>
      <c r="F710" s="33"/>
      <c r="G710" s="33"/>
      <c r="H710" s="33"/>
      <c r="I710" s="33"/>
      <c r="J710" s="33"/>
      <c r="K710" s="33"/>
      <c r="L710" s="33"/>
      <c r="M710" s="33"/>
      <c r="N710" s="33"/>
      <c r="O710" s="33"/>
      <c r="P710" s="33"/>
      <c r="Q710" s="33"/>
    </row>
    <row r="711" spans="1:17" s="5" customFormat="1" hidden="1" x14ac:dyDescent="0.2">
      <c r="A711" s="33"/>
      <c r="B711" s="33"/>
      <c r="C711" s="33"/>
      <c r="D711" s="33"/>
      <c r="E711" s="33"/>
      <c r="F711" s="33"/>
      <c r="G711" s="33"/>
      <c r="H711" s="33"/>
      <c r="I711" s="33"/>
      <c r="J711" s="33"/>
      <c r="K711" s="33"/>
      <c r="L711" s="33"/>
      <c r="M711" s="33"/>
      <c r="N711" s="33"/>
      <c r="O711" s="33"/>
      <c r="P711" s="33"/>
      <c r="Q711" s="33"/>
    </row>
    <row r="712" spans="1:17" s="5" customFormat="1" hidden="1" x14ac:dyDescent="0.2">
      <c r="A712" s="33"/>
      <c r="B712" s="33"/>
      <c r="C712" s="33"/>
      <c r="D712" s="33"/>
      <c r="E712" s="33"/>
      <c r="F712" s="33"/>
      <c r="G712" s="33"/>
      <c r="H712" s="33"/>
      <c r="I712" s="33"/>
      <c r="J712" s="33"/>
      <c r="K712" s="33"/>
      <c r="L712" s="33"/>
      <c r="M712" s="33"/>
      <c r="N712" s="33"/>
      <c r="O712" s="33"/>
      <c r="P712" s="33"/>
      <c r="Q712" s="33"/>
    </row>
    <row r="713" spans="1:17" s="5" customFormat="1" hidden="1" x14ac:dyDescent="0.2">
      <c r="A713" s="33"/>
      <c r="B713" s="33"/>
      <c r="C713" s="33"/>
      <c r="D713" s="33"/>
      <c r="E713" s="33"/>
      <c r="F713" s="33"/>
      <c r="G713" s="33"/>
      <c r="H713" s="33"/>
      <c r="I713" s="33"/>
      <c r="J713" s="33"/>
      <c r="K713" s="33"/>
      <c r="L713" s="33"/>
      <c r="M713" s="33"/>
      <c r="N713" s="33"/>
      <c r="O713" s="33"/>
      <c r="P713" s="33"/>
      <c r="Q713" s="33"/>
    </row>
    <row r="714" spans="1:17" s="5" customFormat="1" hidden="1" x14ac:dyDescent="0.2">
      <c r="A714" s="33"/>
      <c r="B714" s="33"/>
      <c r="C714" s="33"/>
      <c r="D714" s="33"/>
      <c r="E714" s="33"/>
      <c r="F714" s="33"/>
      <c r="G714" s="33"/>
      <c r="H714" s="33"/>
      <c r="I714" s="33"/>
      <c r="J714" s="33"/>
      <c r="K714" s="33"/>
      <c r="L714" s="33"/>
      <c r="M714" s="33"/>
      <c r="N714" s="33"/>
      <c r="O714" s="33"/>
      <c r="P714" s="33"/>
      <c r="Q714" s="33"/>
    </row>
    <row r="715" spans="1:17" s="5" customFormat="1" hidden="1" x14ac:dyDescent="0.2">
      <c r="A715" s="33"/>
      <c r="B715" s="33"/>
      <c r="C715" s="33"/>
      <c r="D715" s="33"/>
      <c r="E715" s="33"/>
      <c r="F715" s="33"/>
      <c r="G715" s="33"/>
      <c r="H715" s="33"/>
      <c r="I715" s="33"/>
      <c r="J715" s="33"/>
      <c r="K715" s="33"/>
      <c r="L715" s="33"/>
      <c r="M715" s="33"/>
      <c r="N715" s="33"/>
      <c r="O715" s="33"/>
      <c r="P715" s="33"/>
      <c r="Q715" s="33"/>
    </row>
    <row r="716" spans="1:17" s="5" customFormat="1" hidden="1" x14ac:dyDescent="0.2">
      <c r="A716" s="33"/>
      <c r="B716" s="33"/>
      <c r="C716" s="33"/>
      <c r="D716" s="33"/>
      <c r="E716" s="33"/>
      <c r="F716" s="33"/>
      <c r="G716" s="33"/>
      <c r="H716" s="33"/>
      <c r="I716" s="33"/>
      <c r="J716" s="33"/>
      <c r="K716" s="33"/>
      <c r="L716" s="33"/>
      <c r="M716" s="33"/>
      <c r="N716" s="33"/>
      <c r="O716" s="33"/>
      <c r="P716" s="33"/>
      <c r="Q716" s="33"/>
    </row>
    <row r="717" spans="1:17" s="5" customFormat="1" hidden="1" x14ac:dyDescent="0.2">
      <c r="A717" s="33"/>
      <c r="B717" s="33"/>
      <c r="C717" s="33"/>
      <c r="D717" s="33"/>
      <c r="E717" s="33"/>
      <c r="F717" s="33"/>
      <c r="G717" s="33"/>
      <c r="H717" s="33"/>
      <c r="I717" s="33"/>
      <c r="J717" s="33"/>
      <c r="K717" s="33"/>
      <c r="L717" s="33"/>
      <c r="M717" s="33"/>
      <c r="N717" s="33"/>
      <c r="O717" s="33"/>
      <c r="P717" s="33"/>
      <c r="Q717" s="33"/>
    </row>
    <row r="718" spans="1:17" s="5" customFormat="1" hidden="1" x14ac:dyDescent="0.2">
      <c r="A718" s="33"/>
      <c r="B718" s="33"/>
      <c r="C718" s="33"/>
      <c r="D718" s="33"/>
      <c r="E718" s="33"/>
      <c r="F718" s="33"/>
      <c r="G718" s="33"/>
      <c r="H718" s="33"/>
      <c r="I718" s="33"/>
      <c r="J718" s="33"/>
      <c r="K718" s="33"/>
      <c r="L718" s="33"/>
      <c r="M718" s="33"/>
      <c r="N718" s="33"/>
      <c r="O718" s="33"/>
      <c r="P718" s="33"/>
      <c r="Q718" s="33"/>
    </row>
    <row r="719" spans="1:17" s="5" customFormat="1" hidden="1" x14ac:dyDescent="0.2">
      <c r="A719" s="33"/>
      <c r="B719" s="33"/>
      <c r="C719" s="33"/>
      <c r="D719" s="33"/>
      <c r="E719" s="33"/>
      <c r="F719" s="33"/>
      <c r="G719" s="33"/>
      <c r="H719" s="33"/>
      <c r="I719" s="33"/>
      <c r="J719" s="33"/>
      <c r="K719" s="33"/>
      <c r="L719" s="33"/>
      <c r="M719" s="33"/>
      <c r="N719" s="33"/>
      <c r="O719" s="33"/>
      <c r="P719" s="33"/>
      <c r="Q719" s="33"/>
    </row>
    <row r="720" spans="1:17" s="5" customFormat="1" hidden="1" x14ac:dyDescent="0.2">
      <c r="A720" s="33"/>
      <c r="B720" s="33"/>
      <c r="C720" s="33"/>
      <c r="D720" s="33"/>
      <c r="E720" s="33"/>
      <c r="F720" s="33"/>
      <c r="G720" s="33"/>
      <c r="H720" s="33"/>
      <c r="I720" s="33"/>
      <c r="J720" s="33"/>
      <c r="K720" s="33"/>
      <c r="L720" s="33"/>
      <c r="M720" s="33"/>
      <c r="N720" s="33"/>
      <c r="O720" s="33"/>
      <c r="P720" s="33"/>
      <c r="Q720" s="33"/>
    </row>
    <row r="721" spans="1:17" s="5" customFormat="1" hidden="1" x14ac:dyDescent="0.2">
      <c r="A721" s="33"/>
      <c r="B721" s="33"/>
      <c r="C721" s="33"/>
      <c r="D721" s="33"/>
      <c r="E721" s="33"/>
      <c r="F721" s="33"/>
      <c r="G721" s="33"/>
      <c r="H721" s="33"/>
      <c r="I721" s="33"/>
      <c r="J721" s="33"/>
      <c r="K721" s="33"/>
      <c r="L721" s="33"/>
      <c r="M721" s="33"/>
      <c r="N721" s="33"/>
      <c r="O721" s="33"/>
      <c r="P721" s="33"/>
      <c r="Q721" s="33"/>
    </row>
    <row r="722" spans="1:17" s="5" customFormat="1" hidden="1" x14ac:dyDescent="0.2">
      <c r="A722" s="33"/>
      <c r="B722" s="33"/>
      <c r="C722" s="33"/>
      <c r="D722" s="33"/>
      <c r="E722" s="33"/>
      <c r="F722" s="33"/>
      <c r="G722" s="33"/>
      <c r="H722" s="33"/>
      <c r="I722" s="33"/>
      <c r="J722" s="33"/>
      <c r="K722" s="33"/>
      <c r="L722" s="33"/>
      <c r="M722" s="33"/>
      <c r="N722" s="33"/>
      <c r="O722" s="33"/>
      <c r="P722" s="33"/>
      <c r="Q722" s="33"/>
    </row>
    <row r="723" spans="1:17" s="5" customFormat="1" hidden="1" x14ac:dyDescent="0.2">
      <c r="A723" s="33"/>
      <c r="B723" s="33"/>
      <c r="C723" s="33"/>
      <c r="D723" s="33"/>
      <c r="E723" s="33"/>
      <c r="F723" s="33"/>
      <c r="G723" s="33"/>
      <c r="H723" s="33"/>
      <c r="I723" s="33"/>
      <c r="J723" s="33"/>
      <c r="K723" s="33"/>
      <c r="L723" s="33"/>
      <c r="M723" s="33"/>
      <c r="N723" s="33"/>
      <c r="O723" s="33"/>
      <c r="P723" s="33"/>
      <c r="Q723" s="33"/>
    </row>
    <row r="724" spans="1:17" s="5" customFormat="1" hidden="1" x14ac:dyDescent="0.2">
      <c r="A724" s="33"/>
      <c r="B724" s="33"/>
      <c r="C724" s="33"/>
      <c r="D724" s="33"/>
      <c r="E724" s="33"/>
      <c r="F724" s="33"/>
      <c r="G724" s="33"/>
      <c r="H724" s="33"/>
      <c r="I724" s="33"/>
      <c r="J724" s="33"/>
      <c r="K724" s="33"/>
      <c r="L724" s="33"/>
      <c r="M724" s="33"/>
      <c r="N724" s="33"/>
      <c r="O724" s="33"/>
      <c r="P724" s="33"/>
      <c r="Q724" s="33"/>
    </row>
    <row r="725" spans="1:17" s="5" customFormat="1" hidden="1" x14ac:dyDescent="0.2">
      <c r="A725" s="33"/>
      <c r="B725" s="33"/>
      <c r="C725" s="33"/>
      <c r="D725" s="33"/>
      <c r="E725" s="33"/>
      <c r="F725" s="33"/>
      <c r="G725" s="33"/>
      <c r="H725" s="33"/>
      <c r="I725" s="33"/>
      <c r="J725" s="33"/>
      <c r="K725" s="33"/>
      <c r="L725" s="33"/>
      <c r="M725" s="33"/>
      <c r="N725" s="33"/>
      <c r="O725" s="33"/>
      <c r="P725" s="33"/>
      <c r="Q725" s="33"/>
    </row>
    <row r="726" spans="1:17" s="5" customFormat="1" hidden="1" x14ac:dyDescent="0.2">
      <c r="A726" s="33"/>
      <c r="B726" s="33"/>
      <c r="C726" s="33"/>
      <c r="D726" s="33"/>
      <c r="E726" s="33"/>
      <c r="F726" s="33"/>
      <c r="G726" s="33"/>
      <c r="H726" s="33"/>
      <c r="I726" s="33"/>
      <c r="J726" s="33"/>
      <c r="K726" s="33"/>
      <c r="L726" s="33"/>
      <c r="M726" s="33"/>
      <c r="N726" s="33"/>
      <c r="O726" s="33"/>
      <c r="P726" s="33"/>
      <c r="Q726" s="33"/>
    </row>
    <row r="727" spans="1:17" s="5" customFormat="1" hidden="1" x14ac:dyDescent="0.2">
      <c r="A727" s="33"/>
      <c r="B727" s="33"/>
      <c r="C727" s="33"/>
      <c r="D727" s="33"/>
      <c r="E727" s="33"/>
      <c r="F727" s="33"/>
      <c r="G727" s="33"/>
      <c r="H727" s="33"/>
      <c r="I727" s="33"/>
      <c r="J727" s="33"/>
      <c r="K727" s="33"/>
      <c r="L727" s="33"/>
      <c r="M727" s="33"/>
      <c r="N727" s="33"/>
      <c r="O727" s="33"/>
      <c r="P727" s="33"/>
      <c r="Q727" s="33"/>
    </row>
    <row r="728" spans="1:17" s="5" customFormat="1" hidden="1" x14ac:dyDescent="0.2">
      <c r="A728" s="33"/>
      <c r="B728" s="33"/>
      <c r="C728" s="33"/>
      <c r="D728" s="33"/>
      <c r="E728" s="33"/>
      <c r="F728" s="33"/>
      <c r="G728" s="33"/>
      <c r="H728" s="33"/>
      <c r="I728" s="33"/>
      <c r="J728" s="33"/>
      <c r="K728" s="33"/>
      <c r="L728" s="33"/>
      <c r="M728" s="33"/>
      <c r="N728" s="33"/>
      <c r="O728" s="33"/>
      <c r="P728" s="33"/>
      <c r="Q728" s="33"/>
    </row>
    <row r="729" spans="1:17" s="5" customFormat="1" hidden="1" x14ac:dyDescent="0.2">
      <c r="A729" s="33"/>
      <c r="B729" s="33"/>
      <c r="C729" s="33"/>
      <c r="D729" s="33"/>
      <c r="E729" s="33"/>
      <c r="F729" s="33"/>
      <c r="G729" s="33"/>
      <c r="H729" s="33"/>
      <c r="I729" s="33"/>
      <c r="J729" s="33"/>
      <c r="K729" s="33"/>
      <c r="L729" s="33"/>
      <c r="M729" s="33"/>
      <c r="N729" s="33"/>
      <c r="O729" s="33"/>
      <c r="P729" s="33"/>
      <c r="Q729" s="33"/>
    </row>
    <row r="730" spans="1:17" s="5" customFormat="1" hidden="1" x14ac:dyDescent="0.2">
      <c r="A730" s="33"/>
      <c r="B730" s="33"/>
      <c r="C730" s="33"/>
      <c r="D730" s="33"/>
      <c r="E730" s="33"/>
      <c r="F730" s="33"/>
      <c r="G730" s="33"/>
      <c r="H730" s="33"/>
      <c r="I730" s="33"/>
      <c r="J730" s="33"/>
      <c r="K730" s="33"/>
      <c r="L730" s="33"/>
      <c r="M730" s="33"/>
      <c r="N730" s="33"/>
      <c r="O730" s="33"/>
      <c r="P730" s="33"/>
      <c r="Q730" s="33"/>
    </row>
    <row r="731" spans="1:17" s="5" customFormat="1" hidden="1" x14ac:dyDescent="0.2">
      <c r="A731" s="33"/>
      <c r="B731" s="33"/>
      <c r="C731" s="33"/>
      <c r="D731" s="33"/>
      <c r="E731" s="33"/>
      <c r="F731" s="33"/>
      <c r="G731" s="33"/>
      <c r="H731" s="33"/>
      <c r="I731" s="33"/>
      <c r="J731" s="33"/>
      <c r="K731" s="33"/>
      <c r="L731" s="33"/>
      <c r="M731" s="33"/>
      <c r="N731" s="33"/>
      <c r="O731" s="33"/>
      <c r="P731" s="33"/>
      <c r="Q731" s="33"/>
    </row>
    <row r="732" spans="1:17" s="5" customFormat="1" hidden="1" x14ac:dyDescent="0.2">
      <c r="A732" s="33"/>
      <c r="B732" s="33"/>
      <c r="C732" s="33"/>
      <c r="D732" s="33"/>
      <c r="E732" s="33"/>
      <c r="F732" s="33"/>
      <c r="G732" s="33"/>
      <c r="H732" s="33"/>
      <c r="I732" s="33"/>
      <c r="J732" s="33"/>
      <c r="K732" s="33"/>
      <c r="L732" s="33"/>
      <c r="M732" s="33"/>
      <c r="N732" s="33"/>
      <c r="O732" s="33"/>
      <c r="P732" s="33"/>
      <c r="Q732" s="33"/>
    </row>
    <row r="733" spans="1:17" s="5" customFormat="1" hidden="1" x14ac:dyDescent="0.2">
      <c r="A733" s="33"/>
      <c r="B733" s="33"/>
      <c r="C733" s="33"/>
      <c r="D733" s="33"/>
      <c r="E733" s="33"/>
      <c r="F733" s="33"/>
      <c r="G733" s="33"/>
      <c r="H733" s="33"/>
      <c r="I733" s="33"/>
      <c r="J733" s="33"/>
      <c r="K733" s="33"/>
      <c r="L733" s="33"/>
      <c r="M733" s="33"/>
      <c r="N733" s="33"/>
      <c r="O733" s="33"/>
      <c r="P733" s="33"/>
      <c r="Q733" s="33"/>
    </row>
    <row r="734" spans="1:17" s="5" customFormat="1" hidden="1" x14ac:dyDescent="0.2">
      <c r="A734" s="33"/>
      <c r="B734" s="33"/>
      <c r="C734" s="33"/>
      <c r="D734" s="33"/>
      <c r="E734" s="33"/>
      <c r="F734" s="33"/>
      <c r="G734" s="33"/>
      <c r="H734" s="33"/>
      <c r="I734" s="33"/>
      <c r="J734" s="33"/>
      <c r="K734" s="33"/>
      <c r="L734" s="33"/>
      <c r="M734" s="33"/>
      <c r="N734" s="33"/>
      <c r="O734" s="33"/>
      <c r="P734" s="33"/>
      <c r="Q734" s="33"/>
    </row>
    <row r="735" spans="1:17" s="5" customFormat="1" hidden="1" x14ac:dyDescent="0.2">
      <c r="A735" s="33"/>
      <c r="B735" s="33"/>
      <c r="C735" s="33"/>
      <c r="D735" s="33"/>
      <c r="E735" s="33"/>
      <c r="F735" s="33"/>
      <c r="G735" s="33"/>
      <c r="H735" s="33"/>
      <c r="I735" s="33"/>
      <c r="J735" s="33"/>
      <c r="K735" s="33"/>
      <c r="L735" s="33"/>
      <c r="M735" s="33"/>
      <c r="N735" s="33"/>
      <c r="O735" s="33"/>
      <c r="P735" s="33"/>
      <c r="Q735" s="33"/>
    </row>
    <row r="736" spans="1:17" s="5" customFormat="1" hidden="1" x14ac:dyDescent="0.2">
      <c r="A736" s="33"/>
      <c r="B736" s="33"/>
      <c r="C736" s="33"/>
      <c r="D736" s="33"/>
      <c r="E736" s="33"/>
      <c r="F736" s="33"/>
      <c r="G736" s="33"/>
      <c r="H736" s="33"/>
      <c r="I736" s="33"/>
      <c r="J736" s="33"/>
      <c r="K736" s="33"/>
      <c r="L736" s="33"/>
      <c r="M736" s="33"/>
      <c r="N736" s="33"/>
      <c r="O736" s="33"/>
      <c r="P736" s="33"/>
      <c r="Q736" s="33"/>
    </row>
    <row r="737" spans="1:17" s="5" customFormat="1" hidden="1" x14ac:dyDescent="0.2">
      <c r="A737" s="33"/>
      <c r="B737" s="33"/>
      <c r="C737" s="33"/>
      <c r="D737" s="33"/>
      <c r="E737" s="33"/>
      <c r="F737" s="33"/>
      <c r="G737" s="33"/>
      <c r="H737" s="33"/>
      <c r="I737" s="33"/>
      <c r="J737" s="33"/>
      <c r="K737" s="33"/>
      <c r="L737" s="33"/>
      <c r="M737" s="33"/>
      <c r="N737" s="33"/>
      <c r="O737" s="33"/>
      <c r="P737" s="33"/>
      <c r="Q737" s="33"/>
    </row>
    <row r="738" spans="1:17" s="5" customFormat="1" hidden="1" x14ac:dyDescent="0.2">
      <c r="A738" s="33"/>
      <c r="B738" s="33"/>
      <c r="C738" s="33"/>
      <c r="D738" s="33"/>
      <c r="E738" s="33"/>
      <c r="F738" s="33"/>
      <c r="G738" s="33"/>
      <c r="H738" s="33"/>
      <c r="I738" s="33"/>
      <c r="J738" s="33"/>
      <c r="K738" s="33"/>
      <c r="L738" s="33"/>
      <c r="M738" s="33"/>
      <c r="N738" s="33"/>
      <c r="O738" s="33"/>
      <c r="P738" s="33"/>
      <c r="Q738" s="33"/>
    </row>
    <row r="739" spans="1:17" s="5" customFormat="1" hidden="1" x14ac:dyDescent="0.2">
      <c r="A739" s="33"/>
      <c r="B739" s="33"/>
      <c r="C739" s="33"/>
      <c r="D739" s="33"/>
      <c r="E739" s="33"/>
      <c r="F739" s="33"/>
      <c r="G739" s="33"/>
      <c r="H739" s="33"/>
      <c r="I739" s="33"/>
      <c r="J739" s="33"/>
      <c r="K739" s="33"/>
      <c r="L739" s="33"/>
      <c r="M739" s="33"/>
      <c r="N739" s="33"/>
      <c r="O739" s="33"/>
      <c r="P739" s="33"/>
      <c r="Q739" s="33"/>
    </row>
    <row r="740" spans="1:17" s="5" customFormat="1" hidden="1" x14ac:dyDescent="0.2">
      <c r="A740" s="33"/>
      <c r="B740" s="33"/>
      <c r="C740" s="33"/>
      <c r="D740" s="33"/>
      <c r="E740" s="33"/>
      <c r="F740" s="33"/>
      <c r="G740" s="33"/>
      <c r="H740" s="33"/>
      <c r="I740" s="33"/>
      <c r="J740" s="33"/>
      <c r="K740" s="33"/>
      <c r="L740" s="33"/>
      <c r="M740" s="33"/>
      <c r="N740" s="33"/>
      <c r="O740" s="33"/>
      <c r="P740" s="33"/>
      <c r="Q740" s="33"/>
    </row>
    <row r="741" spans="1:17" s="5" customFormat="1" hidden="1" x14ac:dyDescent="0.2">
      <c r="A741" s="33"/>
      <c r="B741" s="33"/>
      <c r="C741" s="33"/>
      <c r="D741" s="33"/>
      <c r="E741" s="33"/>
      <c r="F741" s="33"/>
      <c r="G741" s="33"/>
      <c r="H741" s="33"/>
      <c r="I741" s="33"/>
      <c r="J741" s="33"/>
      <c r="K741" s="33"/>
      <c r="L741" s="33"/>
      <c r="M741" s="33"/>
      <c r="N741" s="33"/>
      <c r="O741" s="33"/>
      <c r="P741" s="33"/>
      <c r="Q741" s="33"/>
    </row>
    <row r="742" spans="1:17" s="5" customFormat="1" hidden="1" x14ac:dyDescent="0.2">
      <c r="A742" s="33"/>
      <c r="B742" s="33"/>
      <c r="C742" s="33"/>
      <c r="D742" s="33"/>
      <c r="E742" s="33"/>
      <c r="F742" s="33"/>
      <c r="G742" s="33"/>
      <c r="H742" s="33"/>
      <c r="I742" s="33"/>
      <c r="J742" s="33"/>
      <c r="K742" s="33"/>
      <c r="L742" s="33"/>
      <c r="M742" s="33"/>
      <c r="N742" s="33"/>
      <c r="O742" s="33"/>
      <c r="P742" s="33"/>
      <c r="Q742" s="33"/>
    </row>
    <row r="743" spans="1:17" s="5" customFormat="1" hidden="1" x14ac:dyDescent="0.2">
      <c r="A743" s="33"/>
      <c r="B743" s="33"/>
      <c r="C743" s="33"/>
      <c r="D743" s="33"/>
      <c r="E743" s="33"/>
      <c r="F743" s="33"/>
      <c r="G743" s="33"/>
      <c r="H743" s="33"/>
      <c r="I743" s="33"/>
      <c r="J743" s="33"/>
      <c r="K743" s="33"/>
      <c r="L743" s="33"/>
      <c r="M743" s="33"/>
      <c r="N743" s="33"/>
      <c r="O743" s="33"/>
      <c r="P743" s="33"/>
      <c r="Q743" s="33"/>
    </row>
    <row r="744" spans="1:17" s="5" customFormat="1" hidden="1" x14ac:dyDescent="0.2">
      <c r="A744" s="33"/>
      <c r="B744" s="33"/>
      <c r="C744" s="33"/>
      <c r="D744" s="33"/>
      <c r="E744" s="33"/>
      <c r="F744" s="33"/>
      <c r="G744" s="33"/>
      <c r="H744" s="33"/>
      <c r="I744" s="33"/>
      <c r="J744" s="33"/>
      <c r="K744" s="33"/>
      <c r="L744" s="33"/>
      <c r="M744" s="33"/>
      <c r="N744" s="33"/>
      <c r="O744" s="33"/>
      <c r="P744" s="33"/>
      <c r="Q744" s="33"/>
    </row>
    <row r="745" spans="1:17" s="5" customFormat="1" hidden="1" x14ac:dyDescent="0.2">
      <c r="A745" s="33"/>
      <c r="B745" s="33"/>
      <c r="C745" s="33"/>
      <c r="D745" s="33"/>
      <c r="E745" s="33"/>
      <c r="F745" s="33"/>
      <c r="G745" s="33"/>
      <c r="H745" s="33"/>
      <c r="I745" s="33"/>
      <c r="J745" s="33"/>
      <c r="K745" s="33"/>
      <c r="L745" s="33"/>
      <c r="M745" s="33"/>
      <c r="N745" s="33"/>
      <c r="O745" s="33"/>
      <c r="P745" s="33"/>
      <c r="Q745" s="33"/>
    </row>
    <row r="746" spans="1:17" s="5" customFormat="1" hidden="1" x14ac:dyDescent="0.2">
      <c r="A746" s="33"/>
      <c r="B746" s="33"/>
      <c r="C746" s="33"/>
      <c r="D746" s="33"/>
      <c r="E746" s="33"/>
      <c r="F746" s="33"/>
      <c r="G746" s="33"/>
      <c r="H746" s="33"/>
      <c r="I746" s="33"/>
      <c r="J746" s="33"/>
      <c r="K746" s="33"/>
      <c r="L746" s="33"/>
      <c r="M746" s="33"/>
      <c r="N746" s="33"/>
      <c r="O746" s="33"/>
      <c r="P746" s="33"/>
      <c r="Q746" s="33"/>
    </row>
    <row r="747" spans="1:17" s="5" customFormat="1" hidden="1" x14ac:dyDescent="0.2">
      <c r="A747" s="33"/>
      <c r="B747" s="33"/>
      <c r="C747" s="33"/>
      <c r="D747" s="33"/>
      <c r="E747" s="33"/>
      <c r="F747" s="33"/>
      <c r="G747" s="33"/>
      <c r="H747" s="33"/>
      <c r="I747" s="33"/>
      <c r="J747" s="33"/>
      <c r="K747" s="33"/>
      <c r="L747" s="33"/>
      <c r="M747" s="33"/>
      <c r="N747" s="33"/>
      <c r="O747" s="33"/>
      <c r="P747" s="33"/>
      <c r="Q747" s="33"/>
    </row>
    <row r="748" spans="1:17" s="5" customFormat="1" hidden="1" x14ac:dyDescent="0.2">
      <c r="A748" s="33"/>
      <c r="B748" s="33"/>
      <c r="C748" s="33"/>
      <c r="D748" s="33"/>
      <c r="E748" s="33"/>
      <c r="F748" s="33"/>
      <c r="G748" s="33"/>
      <c r="H748" s="33"/>
      <c r="I748" s="33"/>
      <c r="J748" s="33"/>
      <c r="K748" s="33"/>
      <c r="L748" s="33"/>
      <c r="M748" s="33"/>
      <c r="N748" s="33"/>
      <c r="O748" s="33"/>
      <c r="P748" s="33"/>
      <c r="Q748" s="33"/>
    </row>
    <row r="749" spans="1:17" s="5" customFormat="1" hidden="1" x14ac:dyDescent="0.2">
      <c r="A749" s="33"/>
      <c r="B749" s="33"/>
      <c r="C749" s="33"/>
      <c r="D749" s="33"/>
      <c r="E749" s="33"/>
      <c r="F749" s="33"/>
      <c r="G749" s="33"/>
      <c r="H749" s="33"/>
      <c r="I749" s="33"/>
      <c r="J749" s="33"/>
      <c r="K749" s="33"/>
      <c r="L749" s="33"/>
      <c r="M749" s="33"/>
      <c r="N749" s="33"/>
      <c r="O749" s="33"/>
      <c r="P749" s="33"/>
      <c r="Q749" s="33"/>
    </row>
    <row r="750" spans="1:17" s="5" customFormat="1" hidden="1" x14ac:dyDescent="0.2">
      <c r="A750" s="33"/>
      <c r="B750" s="33"/>
      <c r="C750" s="33"/>
      <c r="D750" s="33"/>
      <c r="E750" s="33"/>
      <c r="F750" s="33"/>
      <c r="G750" s="33"/>
      <c r="H750" s="33"/>
      <c r="I750" s="33"/>
      <c r="J750" s="33"/>
      <c r="K750" s="33"/>
      <c r="L750" s="33"/>
      <c r="M750" s="33"/>
      <c r="N750" s="33"/>
      <c r="O750" s="33"/>
      <c r="P750" s="33"/>
      <c r="Q750" s="33"/>
    </row>
    <row r="751" spans="1:17" s="5" customFormat="1" hidden="1" x14ac:dyDescent="0.2">
      <c r="A751" s="33"/>
      <c r="B751" s="33"/>
      <c r="C751" s="33"/>
      <c r="D751" s="33"/>
      <c r="E751" s="33"/>
      <c r="F751" s="33"/>
      <c r="G751" s="33"/>
      <c r="H751" s="33"/>
      <c r="I751" s="33"/>
      <c r="J751" s="33"/>
      <c r="K751" s="33"/>
      <c r="L751" s="33"/>
      <c r="M751" s="33"/>
      <c r="N751" s="33"/>
      <c r="O751" s="33"/>
      <c r="P751" s="33"/>
      <c r="Q751" s="33"/>
    </row>
    <row r="752" spans="1:17" s="5" customFormat="1" hidden="1" x14ac:dyDescent="0.2">
      <c r="A752" s="33"/>
      <c r="B752" s="33"/>
      <c r="C752" s="33"/>
      <c r="D752" s="33"/>
      <c r="E752" s="33"/>
      <c r="F752" s="33"/>
      <c r="G752" s="33"/>
      <c r="H752" s="33"/>
      <c r="I752" s="33"/>
      <c r="J752" s="33"/>
      <c r="K752" s="33"/>
      <c r="L752" s="33"/>
      <c r="M752" s="33"/>
      <c r="N752" s="33"/>
      <c r="O752" s="33"/>
      <c r="P752" s="33"/>
      <c r="Q752" s="33"/>
    </row>
    <row r="753" spans="1:17" s="5" customFormat="1" hidden="1" x14ac:dyDescent="0.2">
      <c r="A753" s="33"/>
      <c r="B753" s="33"/>
      <c r="C753" s="33"/>
      <c r="D753" s="33"/>
      <c r="E753" s="33"/>
      <c r="F753" s="33"/>
      <c r="G753" s="33"/>
      <c r="H753" s="33"/>
      <c r="I753" s="33"/>
      <c r="J753" s="33"/>
      <c r="K753" s="33"/>
      <c r="L753" s="33"/>
      <c r="M753" s="33"/>
      <c r="N753" s="33"/>
      <c r="O753" s="33"/>
      <c r="P753" s="33"/>
      <c r="Q753" s="33"/>
    </row>
    <row r="754" spans="1:17" s="5" customFormat="1" hidden="1" x14ac:dyDescent="0.2">
      <c r="A754" s="33"/>
      <c r="B754" s="33"/>
      <c r="C754" s="33"/>
      <c r="D754" s="33"/>
      <c r="E754" s="33"/>
      <c r="F754" s="33"/>
      <c r="G754" s="33"/>
      <c r="H754" s="33"/>
      <c r="I754" s="33"/>
      <c r="J754" s="33"/>
      <c r="K754" s="33"/>
      <c r="L754" s="33"/>
      <c r="M754" s="33"/>
      <c r="N754" s="33"/>
      <c r="O754" s="33"/>
      <c r="P754" s="33"/>
      <c r="Q754" s="33"/>
    </row>
    <row r="755" spans="1:17" s="5" customFormat="1" hidden="1" x14ac:dyDescent="0.2">
      <c r="A755" s="33"/>
      <c r="B755" s="33"/>
      <c r="C755" s="33"/>
      <c r="D755" s="33"/>
      <c r="E755" s="33"/>
      <c r="F755" s="33"/>
      <c r="G755" s="33"/>
      <c r="H755" s="33"/>
      <c r="I755" s="33"/>
      <c r="J755" s="33"/>
      <c r="K755" s="33"/>
      <c r="L755" s="33"/>
      <c r="M755" s="33"/>
      <c r="N755" s="33"/>
      <c r="O755" s="33"/>
      <c r="P755" s="33"/>
      <c r="Q755" s="33"/>
    </row>
    <row r="756" spans="1:17" s="5" customFormat="1" hidden="1" x14ac:dyDescent="0.2">
      <c r="A756" s="33"/>
      <c r="B756" s="33"/>
      <c r="C756" s="33"/>
      <c r="D756" s="33"/>
      <c r="E756" s="33"/>
      <c r="F756" s="33"/>
      <c r="G756" s="33"/>
      <c r="H756" s="33"/>
      <c r="I756" s="33"/>
      <c r="J756" s="33"/>
      <c r="K756" s="33"/>
      <c r="L756" s="33"/>
      <c r="M756" s="33"/>
      <c r="N756" s="33"/>
      <c r="O756" s="33"/>
      <c r="P756" s="33"/>
      <c r="Q756" s="33"/>
    </row>
    <row r="757" spans="1:17" s="5" customFormat="1" hidden="1" x14ac:dyDescent="0.2">
      <c r="A757" s="33"/>
      <c r="B757" s="33"/>
      <c r="C757" s="33"/>
      <c r="D757" s="33"/>
      <c r="E757" s="33"/>
      <c r="F757" s="33"/>
      <c r="G757" s="33"/>
      <c r="H757" s="33"/>
      <c r="I757" s="33"/>
      <c r="J757" s="33"/>
      <c r="K757" s="33"/>
      <c r="L757" s="33"/>
      <c r="M757" s="33"/>
      <c r="N757" s="33"/>
      <c r="O757" s="33"/>
      <c r="P757" s="33"/>
      <c r="Q757" s="33"/>
    </row>
    <row r="758" spans="1:17" s="5" customFormat="1" hidden="1" x14ac:dyDescent="0.2">
      <c r="A758" s="33"/>
      <c r="B758" s="33"/>
      <c r="C758" s="33"/>
      <c r="D758" s="33"/>
      <c r="E758" s="33"/>
      <c r="F758" s="33"/>
      <c r="G758" s="33"/>
      <c r="H758" s="33"/>
      <c r="I758" s="33"/>
      <c r="J758" s="33"/>
      <c r="K758" s="33"/>
      <c r="L758" s="33"/>
      <c r="M758" s="33"/>
      <c r="N758" s="33"/>
      <c r="O758" s="33"/>
      <c r="P758" s="33"/>
      <c r="Q758" s="33"/>
    </row>
    <row r="759" spans="1:17" s="5" customFormat="1" hidden="1" x14ac:dyDescent="0.2">
      <c r="A759" s="33"/>
      <c r="B759" s="33"/>
      <c r="C759" s="33"/>
      <c r="D759" s="33"/>
      <c r="E759" s="33"/>
      <c r="F759" s="33"/>
      <c r="G759" s="33"/>
      <c r="H759" s="33"/>
      <c r="I759" s="33"/>
      <c r="J759" s="33"/>
      <c r="K759" s="33"/>
      <c r="L759" s="33"/>
      <c r="M759" s="33"/>
      <c r="N759" s="33"/>
      <c r="O759" s="33"/>
      <c r="P759" s="33"/>
      <c r="Q759" s="33"/>
    </row>
    <row r="760" spans="1:17" s="5" customFormat="1" hidden="1" x14ac:dyDescent="0.2">
      <c r="A760" s="33"/>
      <c r="B760" s="33"/>
      <c r="C760" s="33"/>
      <c r="D760" s="33"/>
      <c r="E760" s="33"/>
      <c r="F760" s="33"/>
      <c r="G760" s="33"/>
      <c r="H760" s="33"/>
      <c r="I760" s="33"/>
      <c r="J760" s="33"/>
      <c r="K760" s="33"/>
      <c r="L760" s="33"/>
      <c r="M760" s="33"/>
      <c r="N760" s="33"/>
      <c r="O760" s="33"/>
      <c r="P760" s="33"/>
      <c r="Q760" s="33"/>
    </row>
    <row r="761" spans="1:17" s="5" customFormat="1" hidden="1" x14ac:dyDescent="0.2">
      <c r="A761" s="33"/>
      <c r="B761" s="33"/>
      <c r="C761" s="33"/>
      <c r="D761" s="33"/>
      <c r="E761" s="33"/>
      <c r="F761" s="33"/>
      <c r="G761" s="33"/>
      <c r="H761" s="33"/>
      <c r="I761" s="33"/>
      <c r="J761" s="33"/>
      <c r="K761" s="33"/>
      <c r="L761" s="33"/>
      <c r="M761" s="33"/>
      <c r="N761" s="33"/>
      <c r="O761" s="33"/>
      <c r="P761" s="33"/>
      <c r="Q761" s="33"/>
    </row>
    <row r="762" spans="1:17" s="5" customFormat="1" hidden="1" x14ac:dyDescent="0.2">
      <c r="A762" s="33"/>
      <c r="B762" s="33"/>
      <c r="C762" s="33"/>
      <c r="D762" s="33"/>
      <c r="E762" s="33"/>
      <c r="F762" s="33"/>
      <c r="G762" s="33"/>
      <c r="H762" s="33"/>
      <c r="I762" s="33"/>
      <c r="J762" s="33"/>
      <c r="K762" s="33"/>
      <c r="L762" s="33"/>
      <c r="M762" s="33"/>
      <c r="N762" s="33"/>
      <c r="O762" s="33"/>
      <c r="P762" s="33"/>
      <c r="Q762" s="33"/>
    </row>
    <row r="763" spans="1:17" s="5" customFormat="1" hidden="1" x14ac:dyDescent="0.2">
      <c r="A763" s="33"/>
      <c r="B763" s="33"/>
      <c r="C763" s="33"/>
      <c r="D763" s="33"/>
      <c r="E763" s="33"/>
      <c r="F763" s="33"/>
      <c r="G763" s="33"/>
      <c r="H763" s="33"/>
      <c r="I763" s="33"/>
      <c r="J763" s="33"/>
      <c r="K763" s="33"/>
      <c r="L763" s="33"/>
      <c r="M763" s="33"/>
      <c r="N763" s="33"/>
      <c r="O763" s="33"/>
      <c r="P763" s="33"/>
      <c r="Q763" s="33"/>
    </row>
    <row r="764" spans="1:17" s="5" customFormat="1" hidden="1" x14ac:dyDescent="0.2">
      <c r="A764" s="33"/>
      <c r="B764" s="33"/>
      <c r="C764" s="33"/>
      <c r="D764" s="33"/>
      <c r="E764" s="33"/>
      <c r="F764" s="33"/>
      <c r="G764" s="33"/>
      <c r="H764" s="33"/>
      <c r="I764" s="33"/>
      <c r="J764" s="33"/>
      <c r="K764" s="33"/>
      <c r="L764" s="33"/>
      <c r="M764" s="33"/>
      <c r="N764" s="33"/>
      <c r="O764" s="33"/>
      <c r="P764" s="33"/>
      <c r="Q764" s="33"/>
    </row>
    <row r="765" spans="1:17" s="5" customFormat="1" hidden="1" x14ac:dyDescent="0.2">
      <c r="A765" s="33"/>
      <c r="B765" s="33"/>
      <c r="C765" s="33"/>
      <c r="D765" s="33"/>
      <c r="E765" s="33"/>
      <c r="F765" s="33"/>
      <c r="G765" s="33"/>
      <c r="H765" s="33"/>
      <c r="I765" s="33"/>
      <c r="J765" s="33"/>
      <c r="K765" s="33"/>
      <c r="L765" s="33"/>
      <c r="M765" s="33"/>
      <c r="N765" s="33"/>
      <c r="O765" s="33"/>
      <c r="P765" s="33"/>
      <c r="Q765" s="33"/>
    </row>
    <row r="766" spans="1:17" s="5" customFormat="1" hidden="1" x14ac:dyDescent="0.2">
      <c r="A766" s="33"/>
      <c r="B766" s="33"/>
      <c r="C766" s="33"/>
      <c r="D766" s="33"/>
      <c r="E766" s="33"/>
      <c r="F766" s="33"/>
      <c r="G766" s="33"/>
      <c r="H766" s="33"/>
      <c r="I766" s="33"/>
      <c r="J766" s="33"/>
      <c r="K766" s="33"/>
      <c r="L766" s="33"/>
      <c r="M766" s="33"/>
      <c r="N766" s="33"/>
      <c r="O766" s="33"/>
      <c r="P766" s="33"/>
      <c r="Q766" s="33"/>
    </row>
    <row r="767" spans="1:17" s="5" customFormat="1" hidden="1" x14ac:dyDescent="0.2">
      <c r="A767" s="33"/>
      <c r="B767" s="33"/>
      <c r="C767" s="33"/>
      <c r="D767" s="33"/>
      <c r="E767" s="33"/>
      <c r="F767" s="33"/>
      <c r="G767" s="33"/>
      <c r="H767" s="33"/>
      <c r="I767" s="33"/>
      <c r="J767" s="33"/>
      <c r="K767" s="33"/>
      <c r="L767" s="33"/>
      <c r="M767" s="33"/>
      <c r="N767" s="33"/>
      <c r="O767" s="33"/>
      <c r="P767" s="33"/>
      <c r="Q767" s="33"/>
    </row>
    <row r="768" spans="1:17" s="5" customFormat="1" hidden="1" x14ac:dyDescent="0.2">
      <c r="A768" s="33"/>
      <c r="B768" s="33"/>
      <c r="C768" s="33"/>
      <c r="D768" s="33"/>
      <c r="E768" s="33"/>
      <c r="F768" s="33"/>
      <c r="G768" s="33"/>
      <c r="H768" s="33"/>
      <c r="I768" s="33"/>
      <c r="J768" s="33"/>
      <c r="K768" s="33"/>
      <c r="L768" s="33"/>
      <c r="M768" s="33"/>
      <c r="N768" s="33"/>
      <c r="O768" s="33"/>
      <c r="P768" s="33"/>
      <c r="Q768" s="33"/>
    </row>
    <row r="769" spans="1:17" s="5" customFormat="1" hidden="1" x14ac:dyDescent="0.2">
      <c r="A769" s="33"/>
      <c r="B769" s="33"/>
      <c r="C769" s="33"/>
      <c r="D769" s="33"/>
      <c r="E769" s="33"/>
      <c r="F769" s="33"/>
      <c r="G769" s="33"/>
      <c r="H769" s="33"/>
      <c r="I769" s="33"/>
      <c r="J769" s="33"/>
      <c r="K769" s="33"/>
      <c r="L769" s="33"/>
      <c r="M769" s="33"/>
      <c r="N769" s="33"/>
      <c r="O769" s="33"/>
      <c r="P769" s="33"/>
      <c r="Q769" s="33"/>
    </row>
    <row r="770" spans="1:17" s="5" customFormat="1" hidden="1" x14ac:dyDescent="0.2">
      <c r="A770" s="33"/>
      <c r="B770" s="33"/>
      <c r="C770" s="33"/>
      <c r="D770" s="33"/>
      <c r="E770" s="33"/>
      <c r="F770" s="33"/>
      <c r="G770" s="33"/>
      <c r="H770" s="33"/>
      <c r="I770" s="33"/>
      <c r="J770" s="33"/>
      <c r="K770" s="33"/>
      <c r="L770" s="33"/>
      <c r="M770" s="33"/>
      <c r="N770" s="33"/>
      <c r="O770" s="33"/>
      <c r="P770" s="33"/>
      <c r="Q770" s="33"/>
    </row>
    <row r="771" spans="1:17" s="5" customFormat="1" hidden="1" x14ac:dyDescent="0.2">
      <c r="A771" s="33"/>
      <c r="B771" s="33"/>
      <c r="C771" s="33"/>
      <c r="D771" s="33"/>
      <c r="E771" s="33"/>
      <c r="F771" s="33"/>
      <c r="G771" s="33"/>
      <c r="H771" s="33"/>
      <c r="I771" s="33"/>
      <c r="J771" s="33"/>
      <c r="K771" s="33"/>
      <c r="L771" s="33"/>
      <c r="M771" s="33"/>
      <c r="N771" s="33"/>
      <c r="O771" s="33"/>
      <c r="P771" s="33"/>
      <c r="Q771" s="33"/>
    </row>
    <row r="772" spans="1:17" s="5" customFormat="1" hidden="1" x14ac:dyDescent="0.2">
      <c r="A772" s="33"/>
      <c r="B772" s="33"/>
      <c r="C772" s="33"/>
      <c r="D772" s="33"/>
      <c r="E772" s="33"/>
      <c r="F772" s="33"/>
      <c r="G772" s="33"/>
      <c r="H772" s="33"/>
      <c r="I772" s="33"/>
      <c r="J772" s="33"/>
      <c r="K772" s="33"/>
      <c r="L772" s="33"/>
      <c r="M772" s="33"/>
      <c r="N772" s="33"/>
      <c r="O772" s="33"/>
      <c r="P772" s="33"/>
      <c r="Q772" s="33"/>
    </row>
    <row r="773" spans="1:17" s="5" customFormat="1" hidden="1" x14ac:dyDescent="0.2">
      <c r="A773" s="33"/>
      <c r="B773" s="33"/>
      <c r="C773" s="33"/>
      <c r="D773" s="33"/>
      <c r="E773" s="33"/>
      <c r="F773" s="33"/>
      <c r="G773" s="33"/>
      <c r="H773" s="33"/>
      <c r="I773" s="33"/>
      <c r="J773" s="33"/>
      <c r="K773" s="33"/>
      <c r="L773" s="33"/>
      <c r="M773" s="33"/>
      <c r="N773" s="33"/>
      <c r="O773" s="33"/>
      <c r="P773" s="33"/>
      <c r="Q773" s="33"/>
    </row>
    <row r="774" spans="1:17" s="5" customFormat="1" hidden="1" x14ac:dyDescent="0.2">
      <c r="A774" s="33"/>
      <c r="B774" s="33"/>
      <c r="C774" s="33"/>
      <c r="D774" s="33"/>
      <c r="E774" s="33"/>
      <c r="F774" s="33"/>
      <c r="G774" s="33"/>
      <c r="H774" s="33"/>
      <c r="I774" s="33"/>
      <c r="J774" s="33"/>
      <c r="K774" s="33"/>
      <c r="L774" s="33"/>
      <c r="M774" s="33"/>
      <c r="N774" s="33"/>
      <c r="O774" s="33"/>
      <c r="P774" s="33"/>
      <c r="Q774" s="33"/>
    </row>
    <row r="775" spans="1:17" s="5" customFormat="1" hidden="1" x14ac:dyDescent="0.2">
      <c r="A775" s="33"/>
      <c r="B775" s="33"/>
      <c r="C775" s="33"/>
      <c r="D775" s="33"/>
      <c r="E775" s="33"/>
      <c r="F775" s="33"/>
      <c r="G775" s="33"/>
      <c r="H775" s="33"/>
      <c r="I775" s="33"/>
      <c r="J775" s="33"/>
      <c r="K775" s="33"/>
      <c r="L775" s="33"/>
      <c r="M775" s="33"/>
      <c r="N775" s="33"/>
      <c r="O775" s="33"/>
      <c r="P775" s="33"/>
      <c r="Q775" s="33"/>
    </row>
    <row r="776" spans="1:17" s="5" customFormat="1" hidden="1" x14ac:dyDescent="0.2">
      <c r="A776" s="33"/>
      <c r="B776" s="33"/>
      <c r="C776" s="33"/>
      <c r="D776" s="33"/>
      <c r="E776" s="33"/>
      <c r="F776" s="33"/>
      <c r="G776" s="33"/>
      <c r="H776" s="33"/>
      <c r="I776" s="33"/>
      <c r="J776" s="33"/>
      <c r="K776" s="33"/>
      <c r="L776" s="33"/>
      <c r="M776" s="33"/>
      <c r="N776" s="33"/>
      <c r="O776" s="33"/>
      <c r="P776" s="33"/>
      <c r="Q776" s="33"/>
    </row>
    <row r="777" spans="1:17" s="5" customFormat="1" hidden="1" x14ac:dyDescent="0.2">
      <c r="A777" s="33"/>
      <c r="B777" s="33"/>
      <c r="C777" s="33"/>
      <c r="D777" s="33"/>
      <c r="E777" s="33"/>
      <c r="F777" s="33"/>
      <c r="G777" s="33"/>
      <c r="H777" s="33"/>
      <c r="I777" s="33"/>
      <c r="J777" s="33"/>
      <c r="K777" s="33"/>
      <c r="L777" s="33"/>
      <c r="M777" s="33"/>
      <c r="N777" s="33"/>
      <c r="O777" s="33"/>
      <c r="P777" s="33"/>
      <c r="Q777" s="33"/>
    </row>
    <row r="778" spans="1:17" s="5" customFormat="1" hidden="1" x14ac:dyDescent="0.2">
      <c r="A778" s="33"/>
      <c r="B778" s="33"/>
      <c r="C778" s="33"/>
      <c r="D778" s="33"/>
      <c r="E778" s="33"/>
      <c r="F778" s="33"/>
      <c r="G778" s="33"/>
      <c r="H778" s="33"/>
      <c r="I778" s="33"/>
      <c r="J778" s="33"/>
      <c r="K778" s="33"/>
      <c r="L778" s="33"/>
      <c r="M778" s="33"/>
      <c r="N778" s="33"/>
      <c r="O778" s="33"/>
      <c r="P778" s="33"/>
      <c r="Q778" s="33"/>
    </row>
    <row r="779" spans="1:17" s="5" customFormat="1" hidden="1" x14ac:dyDescent="0.2">
      <c r="A779" s="33"/>
      <c r="B779" s="33"/>
      <c r="C779" s="33"/>
      <c r="D779" s="33"/>
      <c r="E779" s="33"/>
      <c r="F779" s="33"/>
      <c r="G779" s="33"/>
      <c r="H779" s="33"/>
      <c r="I779" s="33"/>
      <c r="J779" s="33"/>
      <c r="K779" s="33"/>
      <c r="L779" s="33"/>
      <c r="M779" s="33"/>
      <c r="N779" s="33"/>
      <c r="O779" s="33"/>
      <c r="P779" s="33"/>
      <c r="Q779" s="33"/>
    </row>
    <row r="780" spans="1:17" s="5" customFormat="1" hidden="1" x14ac:dyDescent="0.2">
      <c r="A780" s="33"/>
      <c r="B780" s="33"/>
      <c r="C780" s="33"/>
      <c r="D780" s="33"/>
      <c r="E780" s="33"/>
      <c r="F780" s="33"/>
      <c r="G780" s="33"/>
      <c r="H780" s="33"/>
      <c r="I780" s="33"/>
      <c r="J780" s="33"/>
      <c r="K780" s="33"/>
      <c r="L780" s="33"/>
      <c r="M780" s="33"/>
      <c r="N780" s="33"/>
      <c r="O780" s="33"/>
      <c r="P780" s="33"/>
      <c r="Q780" s="33"/>
    </row>
    <row r="781" spans="1:17" s="5" customFormat="1" hidden="1" x14ac:dyDescent="0.2">
      <c r="A781" s="33"/>
      <c r="B781" s="33"/>
      <c r="C781" s="33"/>
      <c r="D781" s="33"/>
      <c r="E781" s="33"/>
      <c r="F781" s="33"/>
      <c r="G781" s="33"/>
      <c r="H781" s="33"/>
      <c r="I781" s="33"/>
      <c r="J781" s="33"/>
      <c r="K781" s="33"/>
      <c r="L781" s="33"/>
      <c r="M781" s="33"/>
      <c r="N781" s="33"/>
      <c r="O781" s="33"/>
      <c r="P781" s="33"/>
      <c r="Q781" s="33"/>
    </row>
    <row r="782" spans="1:17" s="5" customFormat="1" hidden="1" x14ac:dyDescent="0.2">
      <c r="A782" s="33"/>
      <c r="B782" s="33"/>
      <c r="C782" s="33"/>
      <c r="D782" s="33"/>
      <c r="E782" s="33"/>
      <c r="F782" s="33"/>
      <c r="G782" s="33"/>
      <c r="H782" s="33"/>
      <c r="I782" s="33"/>
      <c r="J782" s="33"/>
      <c r="K782" s="33"/>
      <c r="L782" s="33"/>
      <c r="M782" s="33"/>
      <c r="N782" s="33"/>
      <c r="O782" s="33"/>
      <c r="P782" s="33"/>
      <c r="Q782" s="33"/>
    </row>
    <row r="783" spans="1:17" s="5" customFormat="1" hidden="1" x14ac:dyDescent="0.2">
      <c r="A783" s="33"/>
      <c r="B783" s="33"/>
      <c r="C783" s="33"/>
      <c r="D783" s="33"/>
      <c r="E783" s="33"/>
      <c r="F783" s="33"/>
      <c r="G783" s="33"/>
      <c r="H783" s="33"/>
      <c r="I783" s="33"/>
      <c r="J783" s="33"/>
      <c r="K783" s="33"/>
      <c r="L783" s="33"/>
      <c r="M783" s="33"/>
      <c r="N783" s="33"/>
      <c r="O783" s="33"/>
      <c r="P783" s="33"/>
      <c r="Q783" s="33"/>
    </row>
    <row r="784" spans="1:17" s="5" customFormat="1" hidden="1" x14ac:dyDescent="0.2">
      <c r="A784" s="33"/>
      <c r="B784" s="33"/>
      <c r="C784" s="33"/>
      <c r="D784" s="33"/>
      <c r="E784" s="33"/>
      <c r="F784" s="33"/>
      <c r="G784" s="33"/>
      <c r="H784" s="33"/>
      <c r="I784" s="33"/>
      <c r="J784" s="33"/>
      <c r="K784" s="33"/>
      <c r="L784" s="33"/>
      <c r="M784" s="33"/>
      <c r="N784" s="33"/>
      <c r="O784" s="33"/>
      <c r="P784" s="33"/>
      <c r="Q784" s="33"/>
    </row>
    <row r="785" spans="1:17" s="5" customFormat="1" hidden="1" x14ac:dyDescent="0.2">
      <c r="A785" s="33"/>
      <c r="B785" s="33"/>
      <c r="C785" s="33"/>
      <c r="D785" s="33"/>
      <c r="E785" s="33"/>
      <c r="F785" s="33"/>
      <c r="G785" s="33"/>
      <c r="H785" s="33"/>
      <c r="I785" s="33"/>
      <c r="J785" s="33"/>
      <c r="K785" s="33"/>
      <c r="L785" s="33"/>
      <c r="M785" s="33"/>
      <c r="N785" s="33"/>
      <c r="O785" s="33"/>
      <c r="P785" s="33"/>
      <c r="Q785" s="33"/>
    </row>
    <row r="786" spans="1:17" s="5" customFormat="1" hidden="1" x14ac:dyDescent="0.2">
      <c r="A786" s="33"/>
      <c r="B786" s="33"/>
      <c r="C786" s="33"/>
      <c r="D786" s="33"/>
      <c r="E786" s="33"/>
      <c r="F786" s="33"/>
      <c r="G786" s="33"/>
      <c r="H786" s="33"/>
      <c r="I786" s="33"/>
      <c r="J786" s="33"/>
      <c r="K786" s="33"/>
      <c r="L786" s="33"/>
      <c r="M786" s="33"/>
      <c r="N786" s="33"/>
      <c r="O786" s="33"/>
      <c r="P786" s="33"/>
      <c r="Q786" s="33"/>
    </row>
    <row r="787" spans="1:17" s="5" customFormat="1" hidden="1" x14ac:dyDescent="0.2">
      <c r="A787" s="33"/>
      <c r="B787" s="33"/>
      <c r="C787" s="33"/>
      <c r="D787" s="33"/>
      <c r="E787" s="33"/>
      <c r="F787" s="33"/>
      <c r="G787" s="33"/>
      <c r="H787" s="33"/>
      <c r="I787" s="33"/>
      <c r="J787" s="33"/>
      <c r="K787" s="33"/>
      <c r="L787" s="33"/>
      <c r="M787" s="33"/>
      <c r="N787" s="33"/>
      <c r="O787" s="33"/>
      <c r="P787" s="33"/>
      <c r="Q787" s="33"/>
    </row>
    <row r="788" spans="1:17" s="5" customFormat="1" hidden="1" x14ac:dyDescent="0.2">
      <c r="A788" s="33"/>
      <c r="B788" s="33"/>
      <c r="C788" s="33"/>
      <c r="D788" s="33"/>
      <c r="E788" s="33"/>
      <c r="F788" s="33"/>
      <c r="G788" s="33"/>
      <c r="H788" s="33"/>
      <c r="I788" s="33"/>
      <c r="J788" s="33"/>
      <c r="K788" s="33"/>
      <c r="L788" s="33"/>
      <c r="M788" s="33"/>
      <c r="N788" s="33"/>
      <c r="O788" s="33"/>
      <c r="P788" s="33"/>
      <c r="Q788" s="33"/>
    </row>
    <row r="789" spans="1:17" s="5" customFormat="1" hidden="1" x14ac:dyDescent="0.2">
      <c r="A789" s="33"/>
      <c r="B789" s="33"/>
      <c r="C789" s="33"/>
      <c r="D789" s="33"/>
      <c r="E789" s="33"/>
      <c r="F789" s="33"/>
      <c r="G789" s="33"/>
      <c r="H789" s="33"/>
      <c r="I789" s="33"/>
      <c r="J789" s="33"/>
      <c r="K789" s="33"/>
      <c r="L789" s="33"/>
      <c r="M789" s="33"/>
      <c r="N789" s="33"/>
      <c r="O789" s="33"/>
      <c r="P789" s="33"/>
      <c r="Q789" s="33"/>
    </row>
    <row r="790" spans="1:17" s="5" customFormat="1" hidden="1" x14ac:dyDescent="0.2">
      <c r="A790" s="33"/>
      <c r="B790" s="33"/>
      <c r="C790" s="33"/>
      <c r="D790" s="33"/>
      <c r="E790" s="33"/>
      <c r="F790" s="33"/>
      <c r="G790" s="33"/>
      <c r="H790" s="33"/>
      <c r="I790" s="33"/>
      <c r="J790" s="33"/>
      <c r="K790" s="33"/>
      <c r="L790" s="33"/>
      <c r="M790" s="33"/>
      <c r="N790" s="33"/>
      <c r="O790" s="33"/>
      <c r="P790" s="33"/>
      <c r="Q790" s="33"/>
    </row>
    <row r="791" spans="1:17" s="5" customFormat="1" hidden="1" x14ac:dyDescent="0.2">
      <c r="A791" s="33"/>
      <c r="B791" s="33"/>
      <c r="C791" s="33"/>
      <c r="D791" s="33"/>
      <c r="E791" s="33"/>
      <c r="F791" s="33"/>
      <c r="G791" s="33"/>
      <c r="H791" s="33"/>
      <c r="I791" s="33"/>
      <c r="J791" s="33"/>
      <c r="K791" s="33"/>
      <c r="L791" s="33"/>
      <c r="M791" s="33"/>
      <c r="N791" s="33"/>
      <c r="O791" s="33"/>
      <c r="P791" s="33"/>
      <c r="Q791" s="33"/>
    </row>
    <row r="792" spans="1:17" s="5" customFormat="1" hidden="1" x14ac:dyDescent="0.2">
      <c r="A792" s="33"/>
      <c r="B792" s="33"/>
      <c r="C792" s="33"/>
      <c r="D792" s="33"/>
      <c r="E792" s="33"/>
      <c r="F792" s="33"/>
      <c r="G792" s="33"/>
      <c r="H792" s="33"/>
      <c r="I792" s="33"/>
      <c r="J792" s="33"/>
      <c r="K792" s="33"/>
      <c r="L792" s="33"/>
      <c r="M792" s="33"/>
      <c r="N792" s="33"/>
      <c r="O792" s="33"/>
      <c r="P792" s="33"/>
      <c r="Q792" s="33"/>
    </row>
    <row r="793" spans="1:17" s="5" customFormat="1" hidden="1" x14ac:dyDescent="0.2">
      <c r="A793" s="33"/>
      <c r="B793" s="33"/>
      <c r="C793" s="33"/>
      <c r="D793" s="33"/>
      <c r="E793" s="33"/>
      <c r="F793" s="33"/>
      <c r="G793" s="33"/>
      <c r="H793" s="33"/>
      <c r="I793" s="33"/>
      <c r="J793" s="33"/>
      <c r="K793" s="33"/>
      <c r="L793" s="33"/>
      <c r="M793" s="33"/>
      <c r="N793" s="33"/>
      <c r="O793" s="33"/>
      <c r="P793" s="33"/>
      <c r="Q793" s="33"/>
    </row>
    <row r="794" spans="1:17" s="5" customFormat="1" hidden="1" x14ac:dyDescent="0.2">
      <c r="A794" s="33"/>
      <c r="B794" s="33"/>
      <c r="C794" s="33"/>
      <c r="D794" s="33"/>
      <c r="E794" s="33"/>
      <c r="F794" s="33"/>
      <c r="G794" s="33"/>
      <c r="H794" s="33"/>
      <c r="I794" s="33"/>
      <c r="J794" s="33"/>
      <c r="K794" s="33"/>
      <c r="L794" s="33"/>
      <c r="M794" s="33"/>
      <c r="N794" s="33"/>
      <c r="O794" s="33"/>
      <c r="P794" s="33"/>
      <c r="Q794" s="33"/>
    </row>
    <row r="795" spans="1:17" s="5" customFormat="1" hidden="1" x14ac:dyDescent="0.2">
      <c r="A795" s="33"/>
      <c r="B795" s="33"/>
      <c r="C795" s="33"/>
      <c r="D795" s="33"/>
      <c r="E795" s="33"/>
      <c r="F795" s="33"/>
      <c r="G795" s="33"/>
      <c r="H795" s="33"/>
      <c r="I795" s="33"/>
      <c r="J795" s="33"/>
      <c r="K795" s="33"/>
      <c r="L795" s="33"/>
      <c r="M795" s="33"/>
      <c r="N795" s="33"/>
      <c r="O795" s="33"/>
      <c r="P795" s="33"/>
      <c r="Q795" s="33"/>
    </row>
    <row r="796" spans="1:17" s="5" customFormat="1" hidden="1" x14ac:dyDescent="0.2">
      <c r="A796" s="33"/>
      <c r="B796" s="33"/>
      <c r="C796" s="33"/>
      <c r="D796" s="33"/>
      <c r="E796" s="33"/>
      <c r="F796" s="33"/>
      <c r="G796" s="33"/>
      <c r="H796" s="33"/>
      <c r="I796" s="33"/>
      <c r="J796" s="33"/>
      <c r="K796" s="33"/>
      <c r="L796" s="33"/>
      <c r="M796" s="33"/>
      <c r="N796" s="33"/>
      <c r="O796" s="33"/>
      <c r="P796" s="33"/>
      <c r="Q796" s="33"/>
    </row>
    <row r="797" spans="1:17" s="5" customFormat="1" hidden="1" x14ac:dyDescent="0.2">
      <c r="A797" s="33"/>
      <c r="B797" s="33"/>
      <c r="C797" s="33"/>
      <c r="D797" s="33"/>
      <c r="E797" s="33"/>
      <c r="F797" s="33"/>
      <c r="G797" s="33"/>
      <c r="H797" s="33"/>
      <c r="I797" s="33"/>
      <c r="J797" s="33"/>
      <c r="K797" s="33"/>
      <c r="L797" s="33"/>
      <c r="M797" s="33"/>
      <c r="N797" s="33"/>
      <c r="O797" s="33"/>
      <c r="P797" s="33"/>
      <c r="Q797" s="33"/>
    </row>
    <row r="798" spans="1:17" s="5" customFormat="1" hidden="1" x14ac:dyDescent="0.2">
      <c r="A798" s="33"/>
      <c r="B798" s="33"/>
      <c r="C798" s="33"/>
      <c r="D798" s="33"/>
      <c r="E798" s="33"/>
      <c r="F798" s="33"/>
      <c r="G798" s="33"/>
      <c r="H798" s="33"/>
      <c r="I798" s="33"/>
      <c r="J798" s="33"/>
      <c r="K798" s="33"/>
      <c r="L798" s="33"/>
      <c r="M798" s="33"/>
      <c r="N798" s="33"/>
      <c r="O798" s="33"/>
      <c r="P798" s="33"/>
      <c r="Q798" s="33"/>
    </row>
    <row r="799" spans="1:17" s="5" customFormat="1" hidden="1" x14ac:dyDescent="0.2">
      <c r="A799" s="33"/>
      <c r="B799" s="33"/>
      <c r="C799" s="33"/>
      <c r="D799" s="33"/>
      <c r="E799" s="33"/>
      <c r="F799" s="33"/>
      <c r="G799" s="33"/>
      <c r="H799" s="33"/>
      <c r="I799" s="33"/>
      <c r="J799" s="33"/>
      <c r="K799" s="33"/>
      <c r="L799" s="33"/>
      <c r="M799" s="33"/>
      <c r="N799" s="33"/>
      <c r="O799" s="33"/>
      <c r="P799" s="33"/>
      <c r="Q799" s="33"/>
    </row>
    <row r="800" spans="1:17" s="5" customFormat="1" hidden="1" x14ac:dyDescent="0.2">
      <c r="A800" s="33"/>
      <c r="B800" s="33"/>
      <c r="C800" s="33"/>
      <c r="D800" s="33"/>
      <c r="E800" s="33"/>
      <c r="F800" s="33"/>
      <c r="G800" s="33"/>
      <c r="H800" s="33"/>
      <c r="I800" s="33"/>
      <c r="J800" s="33"/>
      <c r="K800" s="33"/>
      <c r="L800" s="33"/>
      <c r="M800" s="33"/>
      <c r="N800" s="33"/>
      <c r="O800" s="33"/>
      <c r="P800" s="33"/>
      <c r="Q800" s="33"/>
    </row>
    <row r="801" spans="1:17" s="5" customFormat="1" hidden="1" x14ac:dyDescent="0.2">
      <c r="A801" s="33"/>
      <c r="B801" s="33"/>
      <c r="C801" s="33"/>
      <c r="D801" s="33"/>
      <c r="E801" s="33"/>
      <c r="F801" s="33"/>
      <c r="G801" s="33"/>
      <c r="H801" s="33"/>
      <c r="I801" s="33"/>
      <c r="J801" s="33"/>
      <c r="K801" s="33"/>
      <c r="L801" s="33"/>
      <c r="M801" s="33"/>
      <c r="N801" s="33"/>
      <c r="O801" s="33"/>
      <c r="P801" s="33"/>
      <c r="Q801" s="33"/>
    </row>
    <row r="802" spans="1:17" s="5" customFormat="1" hidden="1" x14ac:dyDescent="0.2">
      <c r="A802" s="33"/>
      <c r="B802" s="33"/>
      <c r="C802" s="33"/>
      <c r="D802" s="33"/>
      <c r="E802" s="33"/>
      <c r="F802" s="33"/>
      <c r="G802" s="33"/>
      <c r="H802" s="33"/>
      <c r="I802" s="33"/>
      <c r="J802" s="33"/>
      <c r="K802" s="33"/>
      <c r="L802" s="33"/>
      <c r="M802" s="33"/>
      <c r="N802" s="33"/>
      <c r="O802" s="33"/>
      <c r="P802" s="33"/>
      <c r="Q802" s="33"/>
    </row>
    <row r="803" spans="1:17" s="5" customFormat="1" hidden="1" x14ac:dyDescent="0.2">
      <c r="A803" s="33"/>
      <c r="B803" s="33"/>
      <c r="C803" s="33"/>
      <c r="D803" s="33"/>
      <c r="E803" s="33"/>
      <c r="F803" s="33"/>
      <c r="G803" s="33"/>
      <c r="H803" s="33"/>
      <c r="I803" s="33"/>
      <c r="J803" s="33"/>
      <c r="K803" s="33"/>
      <c r="L803" s="33"/>
      <c r="M803" s="33"/>
      <c r="N803" s="33"/>
      <c r="O803" s="33"/>
      <c r="P803" s="33"/>
      <c r="Q803" s="33"/>
    </row>
    <row r="804" spans="1:17" s="5" customFormat="1" hidden="1" x14ac:dyDescent="0.2">
      <c r="A804" s="33"/>
      <c r="B804" s="33"/>
      <c r="C804" s="33"/>
      <c r="D804" s="33"/>
      <c r="E804" s="33"/>
      <c r="F804" s="33"/>
      <c r="G804" s="33"/>
      <c r="H804" s="33"/>
      <c r="I804" s="33"/>
      <c r="J804" s="33"/>
      <c r="K804" s="33"/>
      <c r="L804" s="33"/>
      <c r="M804" s="33"/>
      <c r="N804" s="33"/>
      <c r="O804" s="33"/>
      <c r="P804" s="33"/>
      <c r="Q804" s="33"/>
    </row>
    <row r="805" spans="1:17" s="5" customFormat="1" hidden="1" x14ac:dyDescent="0.2">
      <c r="A805" s="33"/>
      <c r="B805" s="33"/>
      <c r="C805" s="33"/>
      <c r="D805" s="33"/>
      <c r="E805" s="33"/>
      <c r="F805" s="33"/>
      <c r="G805" s="33"/>
      <c r="H805" s="33"/>
      <c r="I805" s="33"/>
      <c r="J805" s="33"/>
      <c r="K805" s="33"/>
      <c r="L805" s="33"/>
      <c r="M805" s="33"/>
      <c r="N805" s="33"/>
      <c r="O805" s="33"/>
      <c r="P805" s="33"/>
      <c r="Q805" s="33"/>
    </row>
    <row r="806" spans="1:17" s="5" customFormat="1" hidden="1" x14ac:dyDescent="0.2">
      <c r="A806" s="33"/>
      <c r="B806" s="33"/>
      <c r="C806" s="33"/>
      <c r="D806" s="33"/>
      <c r="E806" s="33"/>
      <c r="F806" s="33"/>
      <c r="G806" s="33"/>
      <c r="H806" s="33"/>
      <c r="I806" s="33"/>
      <c r="J806" s="33"/>
      <c r="K806" s="33"/>
      <c r="L806" s="33"/>
      <c r="M806" s="33"/>
      <c r="N806" s="33"/>
      <c r="O806" s="33"/>
      <c r="P806" s="33"/>
      <c r="Q806" s="33"/>
    </row>
    <row r="807" spans="1:17" s="5" customFormat="1" hidden="1" x14ac:dyDescent="0.2">
      <c r="A807" s="33"/>
      <c r="B807" s="33"/>
      <c r="C807" s="33"/>
      <c r="D807" s="33"/>
      <c r="E807" s="33"/>
      <c r="F807" s="33"/>
      <c r="G807" s="33"/>
      <c r="H807" s="33"/>
      <c r="I807" s="33"/>
      <c r="J807" s="33"/>
      <c r="K807" s="33"/>
      <c r="L807" s="33"/>
      <c r="M807" s="33"/>
      <c r="N807" s="33"/>
      <c r="O807" s="33"/>
      <c r="P807" s="33"/>
      <c r="Q807" s="33"/>
    </row>
    <row r="808" spans="1:17" s="5" customFormat="1" hidden="1" x14ac:dyDescent="0.2">
      <c r="A808" s="33"/>
      <c r="B808" s="33"/>
      <c r="C808" s="33"/>
      <c r="D808" s="33"/>
      <c r="E808" s="33"/>
      <c r="F808" s="33"/>
      <c r="G808" s="33"/>
      <c r="H808" s="33"/>
      <c r="I808" s="33"/>
      <c r="J808" s="33"/>
      <c r="K808" s="33"/>
      <c r="L808" s="33"/>
      <c r="M808" s="33"/>
      <c r="N808" s="33"/>
      <c r="O808" s="33"/>
      <c r="P808" s="33"/>
      <c r="Q808" s="33"/>
    </row>
    <row r="809" spans="1:17" s="5" customFormat="1" hidden="1" x14ac:dyDescent="0.2">
      <c r="A809" s="33"/>
      <c r="B809" s="33"/>
      <c r="C809" s="33"/>
      <c r="D809" s="33"/>
      <c r="E809" s="33"/>
      <c r="F809" s="33"/>
      <c r="G809" s="33"/>
      <c r="H809" s="33"/>
      <c r="I809" s="33"/>
      <c r="J809" s="33"/>
      <c r="K809" s="33"/>
      <c r="L809" s="33"/>
      <c r="M809" s="33"/>
      <c r="N809" s="33"/>
      <c r="O809" s="33"/>
      <c r="P809" s="33"/>
      <c r="Q809" s="33"/>
    </row>
    <row r="810" spans="1:17" s="5" customFormat="1" hidden="1" x14ac:dyDescent="0.2">
      <c r="A810" s="33"/>
      <c r="B810" s="33"/>
      <c r="C810" s="33"/>
      <c r="D810" s="33"/>
      <c r="E810" s="33"/>
      <c r="F810" s="33"/>
      <c r="G810" s="33"/>
      <c r="H810" s="33"/>
      <c r="I810" s="33"/>
      <c r="J810" s="33"/>
      <c r="K810" s="33"/>
      <c r="L810" s="33"/>
      <c r="M810" s="33"/>
      <c r="N810" s="33"/>
      <c r="O810" s="33"/>
      <c r="P810" s="33"/>
      <c r="Q810" s="33"/>
    </row>
    <row r="811" spans="1:17" s="5" customFormat="1" hidden="1" x14ac:dyDescent="0.2">
      <c r="A811" s="33"/>
      <c r="B811" s="33"/>
      <c r="C811" s="33"/>
      <c r="D811" s="33"/>
      <c r="E811" s="33"/>
      <c r="F811" s="33"/>
      <c r="G811" s="33"/>
      <c r="H811" s="33"/>
      <c r="I811" s="33"/>
      <c r="J811" s="33"/>
      <c r="K811" s="33"/>
      <c r="L811" s="33"/>
      <c r="M811" s="33"/>
      <c r="N811" s="33"/>
      <c r="O811" s="33"/>
      <c r="P811" s="33"/>
      <c r="Q811" s="33"/>
    </row>
    <row r="812" spans="1:17" s="5" customFormat="1" hidden="1" x14ac:dyDescent="0.2">
      <c r="A812" s="33"/>
      <c r="B812" s="33"/>
      <c r="C812" s="33"/>
      <c r="D812" s="33"/>
      <c r="E812" s="33"/>
      <c r="F812" s="33"/>
      <c r="G812" s="33"/>
      <c r="H812" s="33"/>
      <c r="I812" s="33"/>
      <c r="J812" s="33"/>
      <c r="K812" s="33"/>
      <c r="L812" s="33"/>
      <c r="M812" s="33"/>
      <c r="N812" s="33"/>
      <c r="O812" s="33"/>
      <c r="P812" s="33"/>
      <c r="Q812" s="33"/>
    </row>
    <row r="813" spans="1:17" s="5" customFormat="1" hidden="1" x14ac:dyDescent="0.2">
      <c r="A813" s="33"/>
      <c r="B813" s="33"/>
      <c r="C813" s="33"/>
      <c r="D813" s="33"/>
      <c r="E813" s="33"/>
      <c r="F813" s="33"/>
      <c r="G813" s="33"/>
      <c r="H813" s="33"/>
      <c r="I813" s="33"/>
      <c r="J813" s="33"/>
      <c r="K813" s="33"/>
      <c r="L813" s="33"/>
      <c r="M813" s="33"/>
      <c r="N813" s="33"/>
      <c r="O813" s="33"/>
      <c r="P813" s="33"/>
      <c r="Q813" s="33"/>
    </row>
    <row r="814" spans="1:17" s="5" customFormat="1" hidden="1" x14ac:dyDescent="0.2">
      <c r="A814" s="33"/>
      <c r="B814" s="33"/>
      <c r="C814" s="33"/>
      <c r="D814" s="33"/>
      <c r="E814" s="33"/>
      <c r="F814" s="33"/>
      <c r="G814" s="33"/>
      <c r="H814" s="33"/>
      <c r="I814" s="33"/>
      <c r="J814" s="33"/>
      <c r="K814" s="33"/>
      <c r="L814" s="33"/>
      <c r="M814" s="33"/>
      <c r="N814" s="33"/>
      <c r="O814" s="33"/>
      <c r="P814" s="33"/>
      <c r="Q814" s="33"/>
    </row>
    <row r="815" spans="1:17" s="5" customFormat="1" hidden="1" x14ac:dyDescent="0.2">
      <c r="A815" s="33"/>
      <c r="B815" s="33"/>
      <c r="C815" s="33"/>
      <c r="D815" s="33"/>
      <c r="E815" s="33"/>
      <c r="F815" s="33"/>
      <c r="G815" s="33"/>
      <c r="H815" s="33"/>
      <c r="I815" s="33"/>
      <c r="J815" s="33"/>
      <c r="K815" s="33"/>
      <c r="L815" s="33"/>
      <c r="M815" s="33"/>
      <c r="N815" s="33"/>
      <c r="O815" s="33"/>
      <c r="P815" s="33"/>
      <c r="Q815" s="33"/>
    </row>
    <row r="816" spans="1:17" s="5" customFormat="1" hidden="1" x14ac:dyDescent="0.2">
      <c r="A816" s="33"/>
      <c r="B816" s="33"/>
      <c r="C816" s="33"/>
      <c r="D816" s="33"/>
      <c r="E816" s="33"/>
      <c r="F816" s="33"/>
      <c r="G816" s="33"/>
      <c r="H816" s="33"/>
      <c r="I816" s="33"/>
      <c r="J816" s="33"/>
      <c r="K816" s="33"/>
      <c r="L816" s="33"/>
      <c r="M816" s="33"/>
      <c r="N816" s="33"/>
      <c r="O816" s="33"/>
      <c r="P816" s="33"/>
      <c r="Q816" s="33"/>
    </row>
    <row r="817" spans="1:17" s="5" customFormat="1" hidden="1" x14ac:dyDescent="0.2">
      <c r="A817" s="33"/>
      <c r="B817" s="33"/>
      <c r="C817" s="33"/>
      <c r="D817" s="33"/>
      <c r="E817" s="33"/>
      <c r="F817" s="33"/>
      <c r="G817" s="33"/>
      <c r="H817" s="33"/>
      <c r="I817" s="33"/>
      <c r="J817" s="33"/>
      <c r="K817" s="33"/>
      <c r="L817" s="33"/>
      <c r="M817" s="33"/>
      <c r="N817" s="33"/>
      <c r="O817" s="33"/>
      <c r="P817" s="33"/>
      <c r="Q817" s="33"/>
    </row>
    <row r="818" spans="1:17" s="5" customFormat="1" hidden="1" x14ac:dyDescent="0.2">
      <c r="A818" s="33"/>
      <c r="B818" s="33"/>
      <c r="C818" s="33"/>
      <c r="D818" s="33"/>
      <c r="E818" s="33"/>
      <c r="F818" s="33"/>
      <c r="G818" s="33"/>
      <c r="H818" s="33"/>
      <c r="I818" s="33"/>
      <c r="J818" s="33"/>
      <c r="K818" s="33"/>
      <c r="L818" s="33"/>
      <c r="M818" s="33"/>
      <c r="N818" s="33"/>
      <c r="O818" s="33"/>
      <c r="P818" s="33"/>
      <c r="Q818" s="33"/>
    </row>
    <row r="819" spans="1:17" s="5" customFormat="1" hidden="1" x14ac:dyDescent="0.2">
      <c r="A819" s="33"/>
      <c r="B819" s="33"/>
      <c r="C819" s="33"/>
      <c r="D819" s="33"/>
      <c r="E819" s="33"/>
      <c r="F819" s="33"/>
      <c r="G819" s="33"/>
      <c r="H819" s="33"/>
      <c r="I819" s="33"/>
      <c r="J819" s="33"/>
      <c r="K819" s="33"/>
      <c r="L819" s="33"/>
      <c r="M819" s="33"/>
      <c r="N819" s="33"/>
      <c r="O819" s="33"/>
      <c r="P819" s="33"/>
      <c r="Q819" s="33"/>
    </row>
    <row r="820" spans="1:17" s="5" customFormat="1" hidden="1" x14ac:dyDescent="0.2">
      <c r="A820" s="33"/>
      <c r="B820" s="33"/>
      <c r="C820" s="33"/>
      <c r="D820" s="33"/>
      <c r="E820" s="33"/>
      <c r="F820" s="33"/>
      <c r="G820" s="33"/>
      <c r="H820" s="33"/>
      <c r="I820" s="33"/>
      <c r="J820" s="33"/>
      <c r="K820" s="33"/>
      <c r="L820" s="33"/>
      <c r="M820" s="33"/>
      <c r="N820" s="33"/>
      <c r="O820" s="33"/>
      <c r="P820" s="33"/>
      <c r="Q820" s="33"/>
    </row>
    <row r="821" spans="1:17" s="5" customFormat="1" hidden="1" x14ac:dyDescent="0.2">
      <c r="A821" s="33"/>
      <c r="B821" s="33"/>
      <c r="C821" s="33"/>
      <c r="D821" s="33"/>
      <c r="E821" s="33"/>
      <c r="F821" s="33"/>
      <c r="G821" s="33"/>
      <c r="H821" s="33"/>
      <c r="I821" s="33"/>
      <c r="J821" s="33"/>
      <c r="K821" s="33"/>
      <c r="L821" s="33"/>
      <c r="M821" s="33"/>
      <c r="N821" s="33"/>
      <c r="O821" s="33"/>
      <c r="P821" s="33"/>
      <c r="Q821" s="33"/>
    </row>
    <row r="822" spans="1:17" s="5" customFormat="1" hidden="1" x14ac:dyDescent="0.2">
      <c r="A822" s="33"/>
      <c r="B822" s="33"/>
      <c r="C822" s="33"/>
      <c r="D822" s="33"/>
      <c r="E822" s="33"/>
      <c r="F822" s="33"/>
      <c r="G822" s="33"/>
      <c r="H822" s="33"/>
      <c r="I822" s="33"/>
      <c r="J822" s="33"/>
      <c r="K822" s="33"/>
      <c r="L822" s="33"/>
      <c r="M822" s="33"/>
      <c r="N822" s="33"/>
      <c r="O822" s="33"/>
      <c r="P822" s="33"/>
      <c r="Q822" s="33"/>
    </row>
    <row r="823" spans="1:17" s="5" customFormat="1" hidden="1" x14ac:dyDescent="0.2">
      <c r="A823" s="33"/>
      <c r="B823" s="33"/>
      <c r="C823" s="33"/>
      <c r="D823" s="33"/>
      <c r="E823" s="33"/>
      <c r="F823" s="33"/>
      <c r="G823" s="33"/>
      <c r="H823" s="33"/>
      <c r="I823" s="33"/>
      <c r="J823" s="33"/>
      <c r="K823" s="33"/>
      <c r="L823" s="33"/>
      <c r="M823" s="33"/>
      <c r="N823" s="33"/>
      <c r="O823" s="33"/>
      <c r="P823" s="33"/>
      <c r="Q823" s="33"/>
    </row>
    <row r="824" spans="1:17" s="5" customFormat="1" hidden="1" x14ac:dyDescent="0.2">
      <c r="A824" s="33"/>
      <c r="B824" s="33"/>
      <c r="C824" s="33"/>
      <c r="D824" s="33"/>
      <c r="E824" s="33"/>
      <c r="F824" s="33"/>
      <c r="G824" s="33"/>
      <c r="H824" s="33"/>
      <c r="I824" s="33"/>
      <c r="J824" s="33"/>
      <c r="K824" s="33"/>
      <c r="L824" s="33"/>
      <c r="M824" s="33"/>
      <c r="N824" s="33"/>
      <c r="O824" s="33"/>
      <c r="P824" s="33"/>
      <c r="Q824" s="33"/>
    </row>
    <row r="825" spans="1:17" s="5" customFormat="1" hidden="1" x14ac:dyDescent="0.2">
      <c r="A825" s="33"/>
      <c r="B825" s="33"/>
      <c r="C825" s="33"/>
      <c r="D825" s="33"/>
      <c r="E825" s="33"/>
      <c r="F825" s="33"/>
      <c r="G825" s="33"/>
      <c r="H825" s="33"/>
      <c r="I825" s="33"/>
      <c r="J825" s="33"/>
      <c r="K825" s="33"/>
      <c r="L825" s="33"/>
      <c r="M825" s="33"/>
      <c r="N825" s="33"/>
      <c r="O825" s="33"/>
      <c r="P825" s="33"/>
      <c r="Q825" s="33"/>
    </row>
    <row r="826" spans="1:17" s="5" customFormat="1" hidden="1" x14ac:dyDescent="0.2">
      <c r="A826" s="33"/>
      <c r="B826" s="33"/>
      <c r="C826" s="33"/>
      <c r="D826" s="33"/>
      <c r="E826" s="33"/>
      <c r="F826" s="33"/>
      <c r="G826" s="33"/>
      <c r="H826" s="33"/>
      <c r="I826" s="33"/>
      <c r="J826" s="33"/>
      <c r="K826" s="33"/>
      <c r="L826" s="33"/>
      <c r="M826" s="33"/>
      <c r="N826" s="33"/>
      <c r="O826" s="33"/>
      <c r="P826" s="33"/>
      <c r="Q826" s="33"/>
    </row>
    <row r="827" spans="1:17" s="5" customFormat="1" hidden="1" x14ac:dyDescent="0.2">
      <c r="A827" s="33"/>
      <c r="B827" s="33"/>
      <c r="C827" s="33"/>
      <c r="D827" s="33"/>
      <c r="E827" s="33"/>
      <c r="F827" s="33"/>
      <c r="G827" s="33"/>
      <c r="H827" s="33"/>
      <c r="I827" s="33"/>
      <c r="J827" s="33"/>
      <c r="K827" s="33"/>
      <c r="L827" s="33"/>
      <c r="M827" s="33"/>
      <c r="N827" s="33"/>
      <c r="O827" s="33"/>
      <c r="P827" s="33"/>
      <c r="Q827" s="33"/>
    </row>
    <row r="828" spans="1:17" s="5" customFormat="1" hidden="1" x14ac:dyDescent="0.2">
      <c r="A828" s="33"/>
      <c r="B828" s="33"/>
      <c r="C828" s="33"/>
      <c r="D828" s="33"/>
      <c r="E828" s="33"/>
      <c r="F828" s="33"/>
      <c r="G828" s="33"/>
      <c r="H828" s="33"/>
      <c r="I828" s="33"/>
      <c r="J828" s="33"/>
      <c r="K828" s="33"/>
      <c r="L828" s="33"/>
      <c r="M828" s="33"/>
      <c r="N828" s="33"/>
      <c r="O828" s="33"/>
      <c r="P828" s="33"/>
      <c r="Q828" s="33"/>
    </row>
    <row r="829" spans="1:17" s="5" customFormat="1" hidden="1" x14ac:dyDescent="0.2">
      <c r="A829" s="33"/>
      <c r="B829" s="33"/>
      <c r="C829" s="33"/>
      <c r="D829" s="33"/>
      <c r="E829" s="33"/>
      <c r="F829" s="33"/>
      <c r="G829" s="33"/>
      <c r="H829" s="33"/>
      <c r="I829" s="33"/>
      <c r="J829" s="33"/>
      <c r="K829" s="33"/>
      <c r="L829" s="33"/>
      <c r="M829" s="33"/>
      <c r="N829" s="33"/>
      <c r="O829" s="33"/>
      <c r="P829" s="33"/>
      <c r="Q829" s="33"/>
    </row>
    <row r="830" spans="1:17" s="5" customFormat="1" hidden="1" x14ac:dyDescent="0.2">
      <c r="A830" s="33"/>
      <c r="B830" s="33"/>
      <c r="C830" s="33"/>
      <c r="D830" s="33"/>
      <c r="E830" s="33"/>
      <c r="F830" s="33"/>
      <c r="G830" s="33"/>
      <c r="H830" s="33"/>
      <c r="I830" s="33"/>
      <c r="J830" s="33"/>
      <c r="K830" s="33"/>
      <c r="L830" s="33"/>
      <c r="M830" s="33"/>
      <c r="N830" s="33"/>
      <c r="O830" s="33"/>
      <c r="P830" s="33"/>
      <c r="Q830" s="33"/>
    </row>
    <row r="831" spans="1:17" s="5" customFormat="1" hidden="1" x14ac:dyDescent="0.2">
      <c r="A831" s="33"/>
      <c r="B831" s="33"/>
      <c r="C831" s="33"/>
      <c r="D831" s="33"/>
      <c r="E831" s="33"/>
      <c r="F831" s="33"/>
      <c r="G831" s="33"/>
      <c r="H831" s="33"/>
      <c r="I831" s="33"/>
      <c r="J831" s="33"/>
      <c r="K831" s="33"/>
      <c r="L831" s="33"/>
      <c r="M831" s="33"/>
      <c r="N831" s="33"/>
      <c r="O831" s="33"/>
      <c r="P831" s="33"/>
      <c r="Q831" s="33"/>
    </row>
    <row r="832" spans="1:17" s="5" customFormat="1" hidden="1" x14ac:dyDescent="0.2">
      <c r="A832" s="33"/>
      <c r="B832" s="33"/>
      <c r="C832" s="33"/>
      <c r="D832" s="33"/>
      <c r="E832" s="33"/>
      <c r="F832" s="33"/>
      <c r="G832" s="33"/>
      <c r="H832" s="33"/>
      <c r="I832" s="33"/>
      <c r="J832" s="33"/>
      <c r="K832" s="33"/>
      <c r="L832" s="33"/>
      <c r="M832" s="33"/>
      <c r="N832" s="33"/>
      <c r="O832" s="33"/>
      <c r="P832" s="33"/>
      <c r="Q832" s="33"/>
    </row>
    <row r="833" spans="1:17" s="5" customFormat="1" hidden="1" x14ac:dyDescent="0.2">
      <c r="A833" s="33"/>
      <c r="B833" s="33"/>
      <c r="C833" s="33"/>
      <c r="D833" s="33"/>
      <c r="E833" s="33"/>
      <c r="F833" s="33"/>
      <c r="G833" s="33"/>
      <c r="H833" s="33"/>
      <c r="I833" s="33"/>
      <c r="J833" s="33"/>
      <c r="K833" s="33"/>
      <c r="L833" s="33"/>
      <c r="M833" s="33"/>
      <c r="N833" s="33"/>
      <c r="O833" s="33"/>
      <c r="P833" s="33"/>
      <c r="Q833" s="33"/>
    </row>
    <row r="834" spans="1:17" s="5" customFormat="1" hidden="1" x14ac:dyDescent="0.2">
      <c r="A834" s="33"/>
      <c r="B834" s="33"/>
      <c r="C834" s="33"/>
      <c r="D834" s="33"/>
      <c r="E834" s="33"/>
      <c r="F834" s="33"/>
      <c r="G834" s="33"/>
      <c r="H834" s="33"/>
      <c r="I834" s="33"/>
      <c r="J834" s="33"/>
      <c r="K834" s="33"/>
      <c r="L834" s="33"/>
      <c r="M834" s="33"/>
      <c r="N834" s="33"/>
      <c r="O834" s="33"/>
      <c r="P834" s="33"/>
      <c r="Q834" s="33"/>
    </row>
    <row r="835" spans="1:17" s="5" customFormat="1" hidden="1" x14ac:dyDescent="0.2">
      <c r="A835" s="33"/>
      <c r="B835" s="33"/>
      <c r="C835" s="33"/>
      <c r="D835" s="33"/>
      <c r="E835" s="33"/>
      <c r="F835" s="33"/>
      <c r="G835" s="33"/>
      <c r="H835" s="33"/>
      <c r="I835" s="33"/>
      <c r="J835" s="33"/>
      <c r="K835" s="33"/>
      <c r="L835" s="33"/>
      <c r="M835" s="33"/>
      <c r="N835" s="33"/>
      <c r="O835" s="33"/>
      <c r="P835" s="33"/>
      <c r="Q835" s="33"/>
    </row>
    <row r="836" spans="1:17" s="5" customFormat="1" hidden="1" x14ac:dyDescent="0.2">
      <c r="A836" s="33"/>
      <c r="B836" s="33"/>
      <c r="C836" s="33"/>
      <c r="D836" s="33"/>
      <c r="E836" s="33"/>
      <c r="F836" s="33"/>
      <c r="G836" s="33"/>
      <c r="H836" s="33"/>
      <c r="I836" s="33"/>
      <c r="J836" s="33"/>
      <c r="K836" s="33"/>
      <c r="L836" s="33"/>
      <c r="M836" s="33"/>
      <c r="N836" s="33"/>
      <c r="O836" s="33"/>
      <c r="P836" s="33"/>
      <c r="Q836" s="33"/>
    </row>
    <row r="837" spans="1:17" s="5" customFormat="1" hidden="1" x14ac:dyDescent="0.2">
      <c r="A837" s="33"/>
      <c r="B837" s="33"/>
      <c r="C837" s="33"/>
      <c r="D837" s="33"/>
      <c r="E837" s="33"/>
      <c r="F837" s="33"/>
      <c r="G837" s="33"/>
      <c r="H837" s="33"/>
      <c r="I837" s="33"/>
      <c r="J837" s="33"/>
      <c r="K837" s="33"/>
      <c r="L837" s="33"/>
      <c r="M837" s="33"/>
      <c r="N837" s="33"/>
      <c r="O837" s="33"/>
      <c r="P837" s="33"/>
      <c r="Q837" s="33"/>
    </row>
    <row r="838" spans="1:17" s="5" customFormat="1" hidden="1" x14ac:dyDescent="0.2">
      <c r="A838" s="33"/>
      <c r="B838" s="33"/>
      <c r="C838" s="33"/>
      <c r="D838" s="33"/>
      <c r="E838" s="33"/>
      <c r="F838" s="33"/>
      <c r="G838" s="33"/>
      <c r="H838" s="33"/>
      <c r="I838" s="33"/>
      <c r="J838" s="33"/>
      <c r="K838" s="33"/>
      <c r="L838" s="33"/>
      <c r="M838" s="33"/>
      <c r="N838" s="33"/>
      <c r="O838" s="33"/>
      <c r="P838" s="33"/>
      <c r="Q838" s="33"/>
    </row>
    <row r="839" spans="1:17" s="5" customFormat="1" hidden="1" x14ac:dyDescent="0.2">
      <c r="A839" s="33"/>
      <c r="B839" s="33"/>
      <c r="C839" s="33"/>
      <c r="D839" s="33"/>
      <c r="E839" s="33"/>
      <c r="F839" s="33"/>
      <c r="G839" s="33"/>
      <c r="H839" s="33"/>
      <c r="I839" s="33"/>
      <c r="J839" s="33"/>
      <c r="K839" s="33"/>
      <c r="L839" s="33"/>
      <c r="M839" s="33"/>
      <c r="N839" s="33"/>
      <c r="O839" s="33"/>
      <c r="P839" s="33"/>
      <c r="Q839" s="33"/>
    </row>
    <row r="840" spans="1:17" s="5" customFormat="1" hidden="1" x14ac:dyDescent="0.2">
      <c r="A840" s="33"/>
      <c r="B840" s="33"/>
      <c r="C840" s="33"/>
      <c r="D840" s="33"/>
      <c r="E840" s="33"/>
      <c r="F840" s="33"/>
      <c r="G840" s="33"/>
      <c r="H840" s="33"/>
      <c r="I840" s="33"/>
      <c r="J840" s="33"/>
      <c r="K840" s="33"/>
      <c r="L840" s="33"/>
      <c r="M840" s="33"/>
      <c r="N840" s="33"/>
      <c r="O840" s="33"/>
      <c r="P840" s="33"/>
      <c r="Q840" s="33"/>
    </row>
    <row r="841" spans="1:17" s="5" customFormat="1" hidden="1" x14ac:dyDescent="0.2">
      <c r="A841" s="33"/>
      <c r="B841" s="33"/>
      <c r="C841" s="33"/>
      <c r="D841" s="33"/>
      <c r="E841" s="33"/>
      <c r="F841" s="33"/>
      <c r="G841" s="33"/>
      <c r="H841" s="33"/>
      <c r="I841" s="33"/>
      <c r="J841" s="33"/>
      <c r="K841" s="33"/>
      <c r="L841" s="33"/>
      <c r="M841" s="33"/>
      <c r="N841" s="33"/>
      <c r="O841" s="33"/>
      <c r="P841" s="33"/>
      <c r="Q841" s="33"/>
    </row>
    <row r="842" spans="1:17" s="5" customFormat="1" hidden="1" x14ac:dyDescent="0.2">
      <c r="A842" s="33"/>
      <c r="B842" s="33"/>
      <c r="C842" s="33"/>
      <c r="D842" s="33"/>
      <c r="E842" s="33"/>
      <c r="F842" s="33"/>
      <c r="G842" s="33"/>
      <c r="H842" s="33"/>
      <c r="I842" s="33"/>
      <c r="J842" s="33"/>
      <c r="K842" s="33"/>
      <c r="L842" s="33"/>
      <c r="M842" s="33"/>
      <c r="N842" s="33"/>
      <c r="O842" s="33"/>
      <c r="P842" s="33"/>
      <c r="Q842" s="33"/>
    </row>
    <row r="843" spans="1:17" s="5" customFormat="1" hidden="1" x14ac:dyDescent="0.2">
      <c r="A843" s="33"/>
      <c r="B843" s="33"/>
      <c r="C843" s="33"/>
      <c r="D843" s="33"/>
      <c r="E843" s="33"/>
      <c r="F843" s="33"/>
      <c r="G843" s="33"/>
      <c r="H843" s="33"/>
      <c r="I843" s="33"/>
      <c r="J843" s="33"/>
      <c r="K843" s="33"/>
      <c r="L843" s="33"/>
      <c r="M843" s="33"/>
      <c r="N843" s="33"/>
      <c r="O843" s="33"/>
      <c r="P843" s="33"/>
      <c r="Q843" s="33"/>
    </row>
    <row r="844" spans="1:17" s="5" customFormat="1" hidden="1" x14ac:dyDescent="0.2">
      <c r="A844" s="33"/>
      <c r="B844" s="33"/>
      <c r="C844" s="33"/>
      <c r="D844" s="33"/>
      <c r="E844" s="33"/>
      <c r="F844" s="33"/>
      <c r="G844" s="33"/>
      <c r="H844" s="33"/>
      <c r="I844" s="33"/>
      <c r="J844" s="33"/>
      <c r="K844" s="33"/>
      <c r="L844" s="33"/>
      <c r="M844" s="33"/>
      <c r="N844" s="33"/>
      <c r="O844" s="33"/>
      <c r="P844" s="33"/>
      <c r="Q844" s="33"/>
    </row>
    <row r="845" spans="1:17" s="5" customFormat="1" hidden="1" x14ac:dyDescent="0.2">
      <c r="A845" s="33"/>
      <c r="B845" s="33"/>
      <c r="C845" s="33"/>
      <c r="D845" s="33"/>
      <c r="E845" s="33"/>
      <c r="F845" s="33"/>
      <c r="G845" s="33"/>
      <c r="H845" s="33"/>
      <c r="I845" s="33"/>
      <c r="J845" s="33"/>
      <c r="K845" s="33"/>
      <c r="L845" s="33"/>
      <c r="M845" s="33"/>
      <c r="N845" s="33"/>
      <c r="O845" s="33"/>
      <c r="P845" s="33"/>
      <c r="Q845" s="33"/>
    </row>
    <row r="846" spans="1:17" s="5" customFormat="1" hidden="1" x14ac:dyDescent="0.2">
      <c r="A846" s="33"/>
      <c r="B846" s="33"/>
      <c r="C846" s="33"/>
      <c r="D846" s="33"/>
      <c r="E846" s="33"/>
      <c r="F846" s="33"/>
      <c r="G846" s="33"/>
      <c r="H846" s="33"/>
      <c r="I846" s="33"/>
      <c r="J846" s="33"/>
      <c r="K846" s="33"/>
      <c r="L846" s="33"/>
      <c r="M846" s="33"/>
      <c r="N846" s="33"/>
      <c r="O846" s="33"/>
      <c r="P846" s="33"/>
      <c r="Q846" s="33"/>
    </row>
    <row r="847" spans="1:17" s="5" customFormat="1" hidden="1" x14ac:dyDescent="0.2">
      <c r="A847" s="33"/>
      <c r="B847" s="33"/>
      <c r="C847" s="33"/>
      <c r="D847" s="33"/>
      <c r="E847" s="33"/>
      <c r="F847" s="33"/>
      <c r="G847" s="33"/>
      <c r="H847" s="33"/>
      <c r="I847" s="33"/>
      <c r="J847" s="33"/>
      <c r="K847" s="33"/>
      <c r="L847" s="33"/>
      <c r="M847" s="33"/>
      <c r="N847" s="33"/>
      <c r="O847" s="33"/>
      <c r="P847" s="33"/>
      <c r="Q847" s="33"/>
    </row>
    <row r="848" spans="1:17" s="5" customFormat="1" hidden="1" x14ac:dyDescent="0.2">
      <c r="A848" s="33"/>
      <c r="B848" s="33"/>
      <c r="C848" s="33"/>
      <c r="D848" s="33"/>
      <c r="E848" s="33"/>
      <c r="F848" s="33"/>
      <c r="G848" s="33"/>
      <c r="H848" s="33"/>
      <c r="I848" s="33"/>
      <c r="J848" s="33"/>
      <c r="K848" s="33"/>
      <c r="L848" s="33"/>
      <c r="M848" s="33"/>
      <c r="N848" s="33"/>
      <c r="O848" s="33"/>
      <c r="P848" s="33"/>
      <c r="Q848" s="33"/>
    </row>
    <row r="849" spans="1:17" s="5" customFormat="1" hidden="1" x14ac:dyDescent="0.2">
      <c r="A849" s="33"/>
      <c r="B849" s="33"/>
      <c r="C849" s="33"/>
      <c r="D849" s="33"/>
      <c r="E849" s="33"/>
      <c r="F849" s="33"/>
      <c r="G849" s="33"/>
      <c r="H849" s="33"/>
      <c r="I849" s="33"/>
      <c r="J849" s="33"/>
      <c r="K849" s="33"/>
      <c r="L849" s="33"/>
      <c r="M849" s="33"/>
      <c r="N849" s="33"/>
      <c r="O849" s="33"/>
      <c r="P849" s="33"/>
      <c r="Q849" s="33"/>
    </row>
    <row r="850" spans="1:17" s="5" customFormat="1" hidden="1" x14ac:dyDescent="0.2">
      <c r="A850" s="33"/>
      <c r="B850" s="33"/>
      <c r="C850" s="33"/>
      <c r="D850" s="33"/>
      <c r="E850" s="33"/>
      <c r="F850" s="33"/>
      <c r="G850" s="33"/>
      <c r="H850" s="33"/>
      <c r="I850" s="33"/>
      <c r="J850" s="33"/>
      <c r="K850" s="33"/>
      <c r="L850" s="33"/>
      <c r="M850" s="33"/>
      <c r="N850" s="33"/>
      <c r="O850" s="33"/>
      <c r="P850" s="33"/>
      <c r="Q850" s="33"/>
    </row>
    <row r="851" spans="1:17" s="5" customFormat="1" hidden="1" x14ac:dyDescent="0.2">
      <c r="A851" s="33"/>
      <c r="B851" s="33"/>
      <c r="C851" s="33"/>
      <c r="D851" s="33"/>
      <c r="E851" s="33"/>
      <c r="F851" s="33"/>
      <c r="G851" s="33"/>
      <c r="H851" s="33"/>
      <c r="I851" s="33"/>
      <c r="J851" s="33"/>
      <c r="K851" s="33"/>
      <c r="L851" s="33"/>
      <c r="M851" s="33"/>
      <c r="N851" s="33"/>
      <c r="O851" s="33"/>
      <c r="P851" s="33"/>
      <c r="Q851" s="33"/>
    </row>
    <row r="852" spans="1:17" s="5" customFormat="1" hidden="1" x14ac:dyDescent="0.2">
      <c r="A852" s="33"/>
      <c r="B852" s="33"/>
      <c r="C852" s="33"/>
      <c r="D852" s="33"/>
      <c r="E852" s="33"/>
      <c r="F852" s="33"/>
      <c r="G852" s="33"/>
      <c r="H852" s="33"/>
      <c r="I852" s="33"/>
      <c r="J852" s="33"/>
      <c r="K852" s="33"/>
      <c r="L852" s="33"/>
      <c r="M852" s="33"/>
      <c r="N852" s="33"/>
      <c r="O852" s="33"/>
      <c r="P852" s="33"/>
      <c r="Q852" s="33"/>
    </row>
    <row r="853" spans="1:17" s="5" customFormat="1" hidden="1" x14ac:dyDescent="0.2">
      <c r="A853" s="33"/>
      <c r="B853" s="33"/>
      <c r="C853" s="33"/>
      <c r="D853" s="33"/>
      <c r="E853" s="33"/>
      <c r="F853" s="33"/>
      <c r="G853" s="33"/>
      <c r="H853" s="33"/>
      <c r="I853" s="33"/>
      <c r="J853" s="33"/>
      <c r="K853" s="33"/>
      <c r="L853" s="33"/>
      <c r="M853" s="33"/>
      <c r="N853" s="33"/>
      <c r="O853" s="33"/>
      <c r="P853" s="33"/>
      <c r="Q853" s="33"/>
    </row>
    <row r="854" spans="1:17" s="5" customFormat="1" hidden="1" x14ac:dyDescent="0.2">
      <c r="A854" s="33"/>
      <c r="B854" s="33"/>
      <c r="C854" s="33"/>
      <c r="D854" s="33"/>
      <c r="E854" s="33"/>
      <c r="F854" s="33"/>
      <c r="G854" s="33"/>
      <c r="H854" s="33"/>
      <c r="I854" s="33"/>
      <c r="J854" s="33"/>
      <c r="K854" s="33"/>
      <c r="L854" s="33"/>
      <c r="M854" s="33"/>
      <c r="N854" s="33"/>
      <c r="O854" s="33"/>
      <c r="P854" s="33"/>
      <c r="Q854" s="33"/>
    </row>
    <row r="855" spans="1:17" s="5" customFormat="1" hidden="1" x14ac:dyDescent="0.2">
      <c r="A855" s="33"/>
      <c r="B855" s="33"/>
      <c r="C855" s="33"/>
      <c r="D855" s="33"/>
      <c r="E855" s="33"/>
      <c r="F855" s="33"/>
      <c r="G855" s="33"/>
      <c r="H855" s="33"/>
      <c r="I855" s="33"/>
      <c r="J855" s="33"/>
      <c r="K855" s="33"/>
      <c r="L855" s="33"/>
      <c r="M855" s="33"/>
      <c r="N855" s="33"/>
      <c r="O855" s="33"/>
      <c r="P855" s="33"/>
      <c r="Q855" s="33"/>
    </row>
    <row r="856" spans="1:17" s="5" customFormat="1" hidden="1" x14ac:dyDescent="0.2">
      <c r="A856" s="33"/>
      <c r="B856" s="33"/>
      <c r="C856" s="33"/>
      <c r="D856" s="33"/>
      <c r="E856" s="33"/>
      <c r="F856" s="33"/>
      <c r="G856" s="33"/>
      <c r="H856" s="33"/>
      <c r="I856" s="33"/>
      <c r="J856" s="33"/>
      <c r="K856" s="33"/>
      <c r="L856" s="33"/>
      <c r="M856" s="33"/>
      <c r="N856" s="33"/>
      <c r="O856" s="33"/>
      <c r="P856" s="33"/>
      <c r="Q856" s="33"/>
    </row>
    <row r="857" spans="1:17" s="5" customFormat="1" hidden="1" x14ac:dyDescent="0.2">
      <c r="A857" s="33"/>
      <c r="B857" s="33"/>
      <c r="C857" s="33"/>
      <c r="D857" s="33"/>
      <c r="E857" s="33"/>
      <c r="F857" s="33"/>
      <c r="G857" s="33"/>
      <c r="H857" s="33"/>
      <c r="I857" s="33"/>
      <c r="J857" s="33"/>
      <c r="K857" s="33"/>
      <c r="L857" s="33"/>
      <c r="M857" s="33"/>
      <c r="N857" s="33"/>
      <c r="O857" s="33"/>
      <c r="P857" s="33"/>
      <c r="Q857" s="33"/>
    </row>
    <row r="858" spans="1:17" s="5" customFormat="1" hidden="1" x14ac:dyDescent="0.2">
      <c r="A858" s="33"/>
      <c r="B858" s="33"/>
      <c r="C858" s="33"/>
      <c r="D858" s="33"/>
      <c r="E858" s="33"/>
      <c r="F858" s="33"/>
      <c r="G858" s="33"/>
      <c r="H858" s="33"/>
      <c r="I858" s="33"/>
      <c r="J858" s="33"/>
      <c r="K858" s="33"/>
      <c r="L858" s="33"/>
      <c r="M858" s="33"/>
      <c r="N858" s="33"/>
      <c r="O858" s="33"/>
      <c r="P858" s="33"/>
      <c r="Q858" s="33"/>
    </row>
    <row r="859" spans="1:17" s="5" customFormat="1" hidden="1" x14ac:dyDescent="0.2">
      <c r="A859" s="33"/>
      <c r="B859" s="33"/>
      <c r="C859" s="33"/>
      <c r="D859" s="33"/>
      <c r="E859" s="33"/>
      <c r="F859" s="33"/>
      <c r="G859" s="33"/>
      <c r="H859" s="33"/>
      <c r="I859" s="33"/>
      <c r="J859" s="33"/>
      <c r="K859" s="33"/>
      <c r="L859" s="33"/>
      <c r="M859" s="33"/>
      <c r="N859" s="33"/>
      <c r="O859" s="33"/>
      <c r="P859" s="33"/>
      <c r="Q859" s="33"/>
    </row>
    <row r="860" spans="1:17" s="5" customFormat="1" hidden="1" x14ac:dyDescent="0.2">
      <c r="A860" s="33"/>
      <c r="B860" s="33"/>
      <c r="C860" s="33"/>
      <c r="D860" s="33"/>
      <c r="E860" s="33"/>
      <c r="F860" s="33"/>
      <c r="G860" s="33"/>
      <c r="H860" s="33"/>
      <c r="I860" s="33"/>
      <c r="J860" s="33"/>
      <c r="K860" s="33"/>
      <c r="L860" s="33"/>
      <c r="M860" s="33"/>
      <c r="N860" s="33"/>
      <c r="O860" s="33"/>
      <c r="P860" s="33"/>
      <c r="Q860" s="33"/>
    </row>
    <row r="861" spans="1:17" s="5" customFormat="1" hidden="1" x14ac:dyDescent="0.2">
      <c r="A861" s="33"/>
      <c r="B861" s="33"/>
      <c r="C861" s="33"/>
      <c r="D861" s="33"/>
      <c r="E861" s="33"/>
      <c r="F861" s="33"/>
      <c r="G861" s="33"/>
      <c r="H861" s="33"/>
      <c r="I861" s="33"/>
      <c r="J861" s="33"/>
      <c r="K861" s="33"/>
      <c r="L861" s="33"/>
      <c r="M861" s="33"/>
      <c r="N861" s="33"/>
      <c r="O861" s="33"/>
      <c r="P861" s="33"/>
      <c r="Q861" s="33"/>
    </row>
    <row r="862" spans="1:17" s="5" customFormat="1" hidden="1" x14ac:dyDescent="0.2">
      <c r="A862" s="33"/>
      <c r="B862" s="33"/>
      <c r="C862" s="33"/>
      <c r="D862" s="33"/>
      <c r="E862" s="33"/>
      <c r="F862" s="33"/>
      <c r="G862" s="33"/>
      <c r="H862" s="33"/>
      <c r="I862" s="33"/>
      <c r="J862" s="33"/>
      <c r="K862" s="33"/>
      <c r="L862" s="33"/>
      <c r="M862" s="33"/>
      <c r="N862" s="33"/>
      <c r="O862" s="33"/>
      <c r="P862" s="33"/>
      <c r="Q862" s="33"/>
    </row>
    <row r="863" spans="1:17" s="5" customFormat="1" hidden="1" x14ac:dyDescent="0.2">
      <c r="A863" s="33"/>
      <c r="B863" s="33"/>
      <c r="C863" s="33"/>
      <c r="D863" s="33"/>
      <c r="E863" s="33"/>
      <c r="F863" s="33"/>
      <c r="G863" s="33"/>
      <c r="H863" s="33"/>
      <c r="I863" s="33"/>
      <c r="J863" s="33"/>
      <c r="K863" s="33"/>
      <c r="L863" s="33"/>
      <c r="M863" s="33"/>
      <c r="N863" s="33"/>
      <c r="O863" s="33"/>
      <c r="P863" s="33"/>
      <c r="Q863" s="33"/>
    </row>
    <row r="864" spans="1:17" s="5" customFormat="1" hidden="1" x14ac:dyDescent="0.2">
      <c r="A864" s="33"/>
      <c r="B864" s="33"/>
      <c r="C864" s="33"/>
      <c r="D864" s="33"/>
      <c r="E864" s="33"/>
      <c r="F864" s="33"/>
      <c r="G864" s="33"/>
      <c r="H864" s="33"/>
      <c r="I864" s="33"/>
      <c r="J864" s="33"/>
      <c r="K864" s="33"/>
      <c r="L864" s="33"/>
      <c r="M864" s="33"/>
      <c r="N864" s="33"/>
      <c r="O864" s="33"/>
      <c r="P864" s="33"/>
      <c r="Q864" s="33"/>
    </row>
    <row r="865" spans="1:17" s="5" customFormat="1" hidden="1" x14ac:dyDescent="0.2">
      <c r="A865" s="33"/>
      <c r="B865" s="33"/>
      <c r="C865" s="33"/>
      <c r="D865" s="33"/>
      <c r="E865" s="33"/>
      <c r="F865" s="33"/>
      <c r="G865" s="33"/>
      <c r="H865" s="33"/>
      <c r="I865" s="33"/>
      <c r="J865" s="33"/>
      <c r="K865" s="33"/>
      <c r="L865" s="33"/>
      <c r="M865" s="33"/>
      <c r="N865" s="33"/>
      <c r="O865" s="33"/>
      <c r="P865" s="33"/>
      <c r="Q865" s="33"/>
    </row>
    <row r="866" spans="1:17" s="5" customFormat="1" hidden="1" x14ac:dyDescent="0.2">
      <c r="A866" s="33"/>
      <c r="B866" s="33"/>
      <c r="C866" s="33"/>
      <c r="D866" s="33"/>
      <c r="E866" s="33"/>
      <c r="F866" s="33"/>
      <c r="G866" s="33"/>
      <c r="H866" s="33"/>
      <c r="I866" s="33"/>
      <c r="J866" s="33"/>
      <c r="K866" s="33"/>
      <c r="L866" s="33"/>
      <c r="M866" s="33"/>
      <c r="N866" s="33"/>
      <c r="O866" s="33"/>
      <c r="P866" s="33"/>
      <c r="Q866" s="33"/>
    </row>
    <row r="867" spans="1:17" s="5" customFormat="1" hidden="1" x14ac:dyDescent="0.2">
      <c r="A867" s="33"/>
      <c r="B867" s="33"/>
      <c r="C867" s="33"/>
      <c r="D867" s="33"/>
      <c r="E867" s="33"/>
      <c r="F867" s="33"/>
      <c r="G867" s="33"/>
      <c r="H867" s="33"/>
      <c r="I867" s="33"/>
      <c r="J867" s="33"/>
      <c r="K867" s="33"/>
      <c r="L867" s="33"/>
      <c r="M867" s="33"/>
      <c r="N867" s="33"/>
      <c r="O867" s="33"/>
      <c r="P867" s="33"/>
      <c r="Q867" s="33"/>
    </row>
    <row r="868" spans="1:17" s="5" customFormat="1" hidden="1" x14ac:dyDescent="0.2">
      <c r="A868" s="33"/>
      <c r="B868" s="33"/>
      <c r="C868" s="33"/>
      <c r="D868" s="33"/>
      <c r="E868" s="33"/>
      <c r="F868" s="33"/>
      <c r="G868" s="33"/>
      <c r="H868" s="33"/>
      <c r="I868" s="33"/>
      <c r="J868" s="33"/>
      <c r="K868" s="33"/>
      <c r="L868" s="33"/>
      <c r="M868" s="33"/>
      <c r="N868" s="33"/>
      <c r="O868" s="33"/>
      <c r="P868" s="33"/>
      <c r="Q868" s="33"/>
    </row>
    <row r="869" spans="1:17" s="5" customFormat="1" hidden="1" x14ac:dyDescent="0.2">
      <c r="A869" s="33"/>
      <c r="B869" s="33"/>
      <c r="C869" s="33"/>
      <c r="D869" s="33"/>
      <c r="E869" s="33"/>
      <c r="F869" s="33"/>
      <c r="G869" s="33"/>
      <c r="H869" s="33"/>
      <c r="I869" s="33"/>
      <c r="J869" s="33"/>
      <c r="K869" s="33"/>
      <c r="L869" s="33"/>
      <c r="M869" s="33"/>
      <c r="N869" s="33"/>
      <c r="O869" s="33"/>
      <c r="P869" s="33"/>
      <c r="Q869" s="33"/>
    </row>
    <row r="870" spans="1:17" s="5" customFormat="1" hidden="1" x14ac:dyDescent="0.2">
      <c r="A870" s="33"/>
      <c r="B870" s="33"/>
      <c r="C870" s="33"/>
      <c r="D870" s="33"/>
      <c r="E870" s="33"/>
      <c r="F870" s="33"/>
      <c r="G870" s="33"/>
      <c r="H870" s="33"/>
      <c r="I870" s="33"/>
      <c r="J870" s="33"/>
      <c r="K870" s="33"/>
      <c r="L870" s="33"/>
      <c r="M870" s="33"/>
      <c r="N870" s="33"/>
      <c r="O870" s="33"/>
      <c r="P870" s="33"/>
      <c r="Q870" s="33"/>
    </row>
    <row r="871" spans="1:17" s="5" customFormat="1" hidden="1" x14ac:dyDescent="0.2">
      <c r="A871" s="33"/>
      <c r="B871" s="33"/>
      <c r="C871" s="33"/>
      <c r="D871" s="33"/>
      <c r="E871" s="33"/>
      <c r="F871" s="33"/>
      <c r="G871" s="33"/>
      <c r="H871" s="33"/>
      <c r="I871" s="33"/>
      <c r="J871" s="33"/>
      <c r="K871" s="33"/>
      <c r="L871" s="33"/>
      <c r="M871" s="33"/>
      <c r="N871" s="33"/>
      <c r="O871" s="33"/>
      <c r="P871" s="33"/>
      <c r="Q871" s="33"/>
    </row>
    <row r="872" spans="1:17" s="5" customFormat="1" hidden="1" x14ac:dyDescent="0.2">
      <c r="A872" s="33"/>
      <c r="B872" s="33"/>
      <c r="C872" s="33"/>
      <c r="D872" s="33"/>
      <c r="E872" s="33"/>
      <c r="F872" s="33"/>
      <c r="G872" s="33"/>
      <c r="H872" s="33"/>
      <c r="I872" s="33"/>
      <c r="J872" s="33"/>
      <c r="K872" s="33"/>
      <c r="L872" s="33"/>
      <c r="M872" s="33"/>
      <c r="N872" s="33"/>
      <c r="O872" s="33"/>
      <c r="P872" s="33"/>
      <c r="Q872" s="33"/>
    </row>
    <row r="873" spans="1:17" s="5" customFormat="1" hidden="1" x14ac:dyDescent="0.2">
      <c r="A873" s="33"/>
      <c r="B873" s="33"/>
      <c r="C873" s="33"/>
      <c r="D873" s="33"/>
      <c r="E873" s="33"/>
      <c r="F873" s="33"/>
      <c r="G873" s="33"/>
      <c r="H873" s="33"/>
      <c r="I873" s="33"/>
      <c r="J873" s="33"/>
      <c r="K873" s="33"/>
      <c r="L873" s="33"/>
      <c r="M873" s="33"/>
      <c r="N873" s="33"/>
      <c r="O873" s="33"/>
      <c r="P873" s="33"/>
      <c r="Q873" s="33"/>
    </row>
    <row r="874" spans="1:17" s="5" customFormat="1" hidden="1" x14ac:dyDescent="0.2">
      <c r="A874" s="33"/>
      <c r="B874" s="33"/>
      <c r="C874" s="33"/>
      <c r="D874" s="33"/>
      <c r="E874" s="33"/>
      <c r="F874" s="33"/>
      <c r="G874" s="33"/>
      <c r="H874" s="33"/>
      <c r="I874" s="33"/>
      <c r="J874" s="33"/>
      <c r="K874" s="33"/>
      <c r="L874" s="33"/>
      <c r="M874" s="33"/>
      <c r="N874" s="33"/>
      <c r="O874" s="33"/>
      <c r="P874" s="33"/>
      <c r="Q874" s="33"/>
    </row>
    <row r="875" spans="1:17" s="5" customFormat="1" hidden="1" x14ac:dyDescent="0.2">
      <c r="A875" s="33"/>
      <c r="B875" s="33"/>
      <c r="C875" s="33"/>
      <c r="D875" s="33"/>
      <c r="E875" s="33"/>
      <c r="F875" s="33"/>
      <c r="G875" s="33"/>
      <c r="H875" s="33"/>
      <c r="I875" s="33"/>
      <c r="J875" s="33"/>
      <c r="K875" s="33"/>
      <c r="L875" s="33"/>
      <c r="M875" s="33"/>
      <c r="N875" s="33"/>
      <c r="O875" s="33"/>
      <c r="P875" s="33"/>
      <c r="Q875" s="33"/>
    </row>
    <row r="876" spans="1:17" s="5" customFormat="1" hidden="1" x14ac:dyDescent="0.2">
      <c r="A876" s="33"/>
      <c r="B876" s="33"/>
      <c r="C876" s="33"/>
      <c r="D876" s="33"/>
      <c r="E876" s="33"/>
      <c r="F876" s="33"/>
      <c r="G876" s="33"/>
      <c r="H876" s="33"/>
      <c r="I876" s="33"/>
      <c r="J876" s="33"/>
      <c r="K876" s="33"/>
      <c r="L876" s="33"/>
      <c r="M876" s="33"/>
      <c r="N876" s="33"/>
      <c r="O876" s="33"/>
      <c r="P876" s="33"/>
      <c r="Q876" s="33"/>
    </row>
    <row r="877" spans="1:17" s="5" customFormat="1" hidden="1" x14ac:dyDescent="0.2">
      <c r="A877" s="33"/>
      <c r="B877" s="33"/>
      <c r="C877" s="33"/>
      <c r="D877" s="33"/>
      <c r="E877" s="33"/>
      <c r="F877" s="33"/>
      <c r="G877" s="33"/>
      <c r="H877" s="33"/>
      <c r="I877" s="33"/>
      <c r="J877" s="33"/>
      <c r="K877" s="33"/>
      <c r="L877" s="33"/>
      <c r="M877" s="33"/>
      <c r="N877" s="33"/>
      <c r="O877" s="33"/>
      <c r="P877" s="33"/>
      <c r="Q877" s="33"/>
    </row>
    <row r="878" spans="1:17" s="5" customFormat="1" hidden="1" x14ac:dyDescent="0.2">
      <c r="A878" s="33"/>
      <c r="B878" s="33"/>
      <c r="C878" s="33"/>
      <c r="D878" s="33"/>
      <c r="E878" s="33"/>
      <c r="F878" s="33"/>
      <c r="G878" s="33"/>
      <c r="H878" s="33"/>
      <c r="I878" s="33"/>
      <c r="J878" s="33"/>
      <c r="K878" s="33"/>
      <c r="L878" s="33"/>
      <c r="M878" s="33"/>
      <c r="N878" s="33"/>
      <c r="O878" s="33"/>
      <c r="P878" s="33"/>
      <c r="Q878" s="33"/>
    </row>
    <row r="879" spans="1:17" s="5" customFormat="1" hidden="1" x14ac:dyDescent="0.2">
      <c r="A879" s="33"/>
      <c r="B879" s="33"/>
      <c r="C879" s="33"/>
      <c r="D879" s="33"/>
      <c r="E879" s="33"/>
      <c r="F879" s="33"/>
      <c r="G879" s="33"/>
      <c r="H879" s="33"/>
      <c r="I879" s="33"/>
      <c r="J879" s="33"/>
      <c r="K879" s="33"/>
      <c r="L879" s="33"/>
      <c r="M879" s="33"/>
      <c r="N879" s="33"/>
      <c r="O879" s="33"/>
      <c r="P879" s="33"/>
      <c r="Q879" s="33"/>
    </row>
    <row r="880" spans="1:17" s="5" customFormat="1" hidden="1" x14ac:dyDescent="0.2">
      <c r="A880" s="33"/>
      <c r="B880" s="33"/>
      <c r="C880" s="33"/>
      <c r="D880" s="33"/>
      <c r="E880" s="33"/>
      <c r="F880" s="33"/>
      <c r="G880" s="33"/>
      <c r="H880" s="33"/>
      <c r="I880" s="33"/>
      <c r="J880" s="33"/>
      <c r="K880" s="33"/>
      <c r="L880" s="33"/>
      <c r="M880" s="33"/>
      <c r="N880" s="33"/>
      <c r="O880" s="33"/>
      <c r="P880" s="33"/>
      <c r="Q880" s="33"/>
    </row>
    <row r="881" spans="1:17" s="5" customFormat="1" hidden="1" x14ac:dyDescent="0.2">
      <c r="A881" s="33"/>
      <c r="B881" s="33"/>
      <c r="C881" s="33"/>
      <c r="D881" s="33"/>
      <c r="E881" s="33"/>
      <c r="F881" s="33"/>
      <c r="G881" s="33"/>
      <c r="H881" s="33"/>
      <c r="I881" s="33"/>
      <c r="J881" s="33"/>
      <c r="K881" s="33"/>
      <c r="L881" s="33"/>
      <c r="M881" s="33"/>
      <c r="N881" s="33"/>
      <c r="O881" s="33"/>
      <c r="P881" s="33"/>
      <c r="Q881" s="33"/>
    </row>
    <row r="882" spans="1:17" s="5" customFormat="1" hidden="1" x14ac:dyDescent="0.2">
      <c r="A882" s="33"/>
      <c r="B882" s="33"/>
      <c r="C882" s="33"/>
      <c r="D882" s="33"/>
      <c r="E882" s="33"/>
      <c r="F882" s="33"/>
      <c r="G882" s="33"/>
      <c r="H882" s="33"/>
      <c r="I882" s="33"/>
      <c r="J882" s="33"/>
      <c r="K882" s="33"/>
      <c r="L882" s="33"/>
      <c r="M882" s="33"/>
      <c r="N882" s="33"/>
      <c r="O882" s="33"/>
      <c r="P882" s="33"/>
      <c r="Q882" s="33"/>
    </row>
    <row r="883" spans="1:17" s="5" customFormat="1" hidden="1" x14ac:dyDescent="0.2">
      <c r="A883" s="33"/>
      <c r="B883" s="33"/>
      <c r="C883" s="33"/>
      <c r="D883" s="33"/>
      <c r="E883" s="33"/>
      <c r="F883" s="33"/>
      <c r="G883" s="33"/>
      <c r="H883" s="33"/>
      <c r="I883" s="33"/>
      <c r="J883" s="33"/>
      <c r="K883" s="33"/>
      <c r="L883" s="33"/>
      <c r="M883" s="33"/>
      <c r="N883" s="33"/>
      <c r="O883" s="33"/>
      <c r="P883" s="33"/>
      <c r="Q883" s="33"/>
    </row>
    <row r="884" spans="1:17" s="5" customFormat="1" hidden="1" x14ac:dyDescent="0.2">
      <c r="A884" s="33"/>
      <c r="B884" s="33"/>
      <c r="C884" s="33"/>
      <c r="D884" s="33"/>
      <c r="E884" s="33"/>
      <c r="F884" s="33"/>
      <c r="G884" s="33"/>
      <c r="H884" s="33"/>
      <c r="I884" s="33"/>
      <c r="J884" s="33"/>
      <c r="K884" s="33"/>
      <c r="L884" s="33"/>
      <c r="M884" s="33"/>
      <c r="N884" s="33"/>
      <c r="O884" s="33"/>
      <c r="P884" s="33"/>
      <c r="Q884" s="33"/>
    </row>
    <row r="885" spans="1:17" s="5" customFormat="1" hidden="1" x14ac:dyDescent="0.2">
      <c r="A885" s="33"/>
      <c r="B885" s="33"/>
      <c r="C885" s="33"/>
      <c r="D885" s="33"/>
      <c r="E885" s="33"/>
      <c r="F885" s="33"/>
      <c r="G885" s="33"/>
      <c r="H885" s="33"/>
      <c r="I885" s="33"/>
      <c r="J885" s="33"/>
      <c r="K885" s="33"/>
      <c r="L885" s="33"/>
      <c r="M885" s="33"/>
      <c r="N885" s="33"/>
      <c r="O885" s="33"/>
      <c r="P885" s="33"/>
      <c r="Q885" s="33"/>
    </row>
    <row r="886" spans="1:17" s="5" customFormat="1" hidden="1" x14ac:dyDescent="0.2">
      <c r="A886" s="33"/>
      <c r="B886" s="33"/>
      <c r="C886" s="33"/>
      <c r="D886" s="33"/>
      <c r="E886" s="33"/>
      <c r="F886" s="33"/>
      <c r="G886" s="33"/>
      <c r="H886" s="33"/>
      <c r="I886" s="33"/>
      <c r="J886" s="33"/>
      <c r="K886" s="33"/>
      <c r="L886" s="33"/>
      <c r="M886" s="33"/>
      <c r="N886" s="33"/>
      <c r="O886" s="33"/>
      <c r="P886" s="33"/>
      <c r="Q886" s="33"/>
    </row>
    <row r="887" spans="1:17" s="5" customFormat="1" hidden="1" x14ac:dyDescent="0.2">
      <c r="A887" s="33"/>
      <c r="B887" s="33"/>
      <c r="C887" s="33"/>
      <c r="D887" s="33"/>
      <c r="E887" s="33"/>
      <c r="F887" s="33"/>
      <c r="G887" s="33"/>
      <c r="H887" s="33"/>
      <c r="I887" s="33"/>
      <c r="J887" s="33"/>
      <c r="K887" s="33"/>
      <c r="L887" s="33"/>
      <c r="M887" s="33"/>
      <c r="N887" s="33"/>
      <c r="O887" s="33"/>
      <c r="P887" s="33"/>
      <c r="Q887" s="33"/>
    </row>
    <row r="888" spans="1:17" s="5" customFormat="1" hidden="1" x14ac:dyDescent="0.2">
      <c r="A888" s="33"/>
      <c r="B888" s="33"/>
      <c r="C888" s="33"/>
      <c r="D888" s="33"/>
      <c r="E888" s="33"/>
      <c r="F888" s="33"/>
      <c r="G888" s="33"/>
      <c r="H888" s="33"/>
      <c r="I888" s="33"/>
      <c r="J888" s="33"/>
      <c r="K888" s="33"/>
      <c r="L888" s="33"/>
      <c r="M888" s="33"/>
      <c r="N888" s="33"/>
      <c r="O888" s="33"/>
      <c r="P888" s="33"/>
      <c r="Q888" s="33"/>
    </row>
    <row r="889" spans="1:17" s="5" customFormat="1" hidden="1" x14ac:dyDescent="0.2">
      <c r="A889" s="33"/>
      <c r="B889" s="33"/>
      <c r="C889" s="33"/>
      <c r="D889" s="33"/>
      <c r="E889" s="33"/>
      <c r="F889" s="33"/>
      <c r="G889" s="33"/>
      <c r="H889" s="33"/>
      <c r="I889" s="33"/>
      <c r="J889" s="33"/>
      <c r="K889" s="33"/>
      <c r="L889" s="33"/>
      <c r="M889" s="33"/>
      <c r="N889" s="33"/>
      <c r="O889" s="33"/>
      <c r="P889" s="33"/>
      <c r="Q889" s="33"/>
    </row>
    <row r="890" spans="1:17" s="5" customFormat="1" hidden="1" x14ac:dyDescent="0.2">
      <c r="A890" s="33"/>
      <c r="B890" s="33"/>
      <c r="C890" s="33"/>
      <c r="D890" s="33"/>
      <c r="E890" s="33"/>
      <c r="F890" s="33"/>
      <c r="G890" s="33"/>
      <c r="H890" s="33"/>
      <c r="I890" s="33"/>
      <c r="J890" s="33"/>
      <c r="K890" s="33"/>
      <c r="L890" s="33"/>
      <c r="M890" s="33"/>
      <c r="N890" s="33"/>
      <c r="O890" s="33"/>
      <c r="P890" s="33"/>
      <c r="Q890" s="33"/>
    </row>
    <row r="891" spans="1:17" s="5" customFormat="1" hidden="1" x14ac:dyDescent="0.2">
      <c r="A891" s="33"/>
      <c r="B891" s="33"/>
      <c r="C891" s="33"/>
      <c r="D891" s="33"/>
      <c r="E891" s="33"/>
      <c r="F891" s="33"/>
      <c r="G891" s="33"/>
      <c r="H891" s="33"/>
      <c r="I891" s="33"/>
      <c r="J891" s="33"/>
      <c r="K891" s="33"/>
      <c r="L891" s="33"/>
      <c r="M891" s="33"/>
      <c r="N891" s="33"/>
      <c r="O891" s="33"/>
      <c r="P891" s="33"/>
      <c r="Q891" s="33"/>
    </row>
    <row r="892" spans="1:17" s="5" customFormat="1" hidden="1" x14ac:dyDescent="0.2">
      <c r="A892" s="33"/>
      <c r="B892" s="33"/>
      <c r="C892" s="33"/>
      <c r="D892" s="33"/>
      <c r="E892" s="33"/>
      <c r="F892" s="33"/>
      <c r="G892" s="33"/>
      <c r="H892" s="33"/>
      <c r="I892" s="33"/>
      <c r="J892" s="33"/>
      <c r="K892" s="33"/>
      <c r="L892" s="33"/>
      <c r="M892" s="33"/>
      <c r="N892" s="33"/>
      <c r="O892" s="33"/>
      <c r="P892" s="33"/>
      <c r="Q892" s="33"/>
    </row>
    <row r="893" spans="1:17" s="5" customFormat="1" hidden="1" x14ac:dyDescent="0.2">
      <c r="A893" s="33"/>
      <c r="B893" s="33"/>
      <c r="C893" s="33"/>
      <c r="D893" s="33"/>
      <c r="E893" s="33"/>
      <c r="F893" s="33"/>
      <c r="G893" s="33"/>
      <c r="H893" s="33"/>
      <c r="I893" s="33"/>
      <c r="J893" s="33"/>
      <c r="K893" s="33"/>
      <c r="L893" s="33"/>
      <c r="M893" s="33"/>
      <c r="N893" s="33"/>
      <c r="O893" s="33"/>
      <c r="P893" s="33"/>
      <c r="Q893" s="33"/>
    </row>
    <row r="894" spans="1:17" s="5" customFormat="1" hidden="1" x14ac:dyDescent="0.2">
      <c r="A894" s="33"/>
      <c r="B894" s="33"/>
      <c r="C894" s="33"/>
      <c r="D894" s="33"/>
      <c r="E894" s="33"/>
      <c r="F894" s="33"/>
      <c r="G894" s="33"/>
      <c r="H894" s="33"/>
      <c r="I894" s="33"/>
      <c r="J894" s="33"/>
      <c r="K894" s="33"/>
      <c r="L894" s="33"/>
      <c r="M894" s="33"/>
      <c r="N894" s="33"/>
      <c r="O894" s="33"/>
      <c r="P894" s="33"/>
      <c r="Q894" s="33"/>
    </row>
    <row r="895" spans="1:17" s="5" customFormat="1" hidden="1" x14ac:dyDescent="0.2">
      <c r="A895" s="33"/>
      <c r="B895" s="33"/>
      <c r="C895" s="33"/>
      <c r="D895" s="33"/>
      <c r="E895" s="33"/>
      <c r="F895" s="33"/>
      <c r="G895" s="33"/>
      <c r="H895" s="33"/>
      <c r="I895" s="33"/>
      <c r="J895" s="33"/>
      <c r="K895" s="33"/>
      <c r="L895" s="33"/>
      <c r="M895" s="33"/>
      <c r="N895" s="33"/>
      <c r="O895" s="33"/>
      <c r="P895" s="33"/>
      <c r="Q895" s="33"/>
    </row>
    <row r="896" spans="1:17" s="5" customFormat="1" hidden="1" x14ac:dyDescent="0.2">
      <c r="A896" s="33"/>
      <c r="B896" s="33"/>
      <c r="C896" s="33"/>
      <c r="D896" s="33"/>
      <c r="E896" s="33"/>
      <c r="F896" s="33"/>
      <c r="G896" s="33"/>
      <c r="H896" s="33"/>
      <c r="I896" s="33"/>
      <c r="J896" s="33"/>
      <c r="K896" s="33"/>
      <c r="L896" s="33"/>
      <c r="M896" s="33"/>
      <c r="N896" s="33"/>
      <c r="O896" s="33"/>
      <c r="P896" s="33"/>
      <c r="Q896" s="33"/>
    </row>
    <row r="897" spans="1:17" s="5" customFormat="1" hidden="1" x14ac:dyDescent="0.2">
      <c r="A897" s="33"/>
      <c r="B897" s="33"/>
      <c r="C897" s="33"/>
      <c r="D897" s="33"/>
      <c r="E897" s="33"/>
      <c r="F897" s="33"/>
      <c r="G897" s="33"/>
      <c r="H897" s="33"/>
      <c r="I897" s="33"/>
      <c r="J897" s="33"/>
      <c r="K897" s="33"/>
      <c r="L897" s="33"/>
      <c r="M897" s="33"/>
      <c r="N897" s="33"/>
      <c r="O897" s="33"/>
      <c r="P897" s="33"/>
      <c r="Q897" s="33"/>
    </row>
    <row r="898" spans="1:17" s="5" customFormat="1" hidden="1" x14ac:dyDescent="0.2">
      <c r="A898" s="33"/>
      <c r="B898" s="33"/>
      <c r="C898" s="33"/>
      <c r="D898" s="33"/>
      <c r="E898" s="33"/>
      <c r="F898" s="33"/>
      <c r="G898" s="33"/>
      <c r="H898" s="33"/>
      <c r="I898" s="33"/>
      <c r="J898" s="33"/>
      <c r="K898" s="33"/>
      <c r="L898" s="33"/>
      <c r="M898" s="33"/>
      <c r="N898" s="33"/>
      <c r="O898" s="33"/>
      <c r="P898" s="33"/>
      <c r="Q898" s="33"/>
    </row>
    <row r="899" spans="1:17" s="5" customFormat="1" hidden="1" x14ac:dyDescent="0.2">
      <c r="A899" s="33"/>
      <c r="B899" s="33"/>
      <c r="C899" s="33"/>
      <c r="D899" s="33"/>
      <c r="E899" s="33"/>
      <c r="F899" s="33"/>
      <c r="G899" s="33"/>
      <c r="H899" s="33"/>
      <c r="I899" s="33"/>
      <c r="J899" s="33"/>
      <c r="K899" s="33"/>
      <c r="L899" s="33"/>
      <c r="M899" s="33"/>
      <c r="N899" s="33"/>
      <c r="O899" s="33"/>
      <c r="P899" s="33"/>
      <c r="Q899" s="33"/>
    </row>
    <row r="900" spans="1:17" s="5" customFormat="1" hidden="1" x14ac:dyDescent="0.2">
      <c r="A900" s="33"/>
      <c r="B900" s="33"/>
      <c r="C900" s="33"/>
      <c r="D900" s="33"/>
      <c r="E900" s="33"/>
      <c r="F900" s="33"/>
      <c r="G900" s="33"/>
      <c r="H900" s="33"/>
      <c r="I900" s="33"/>
      <c r="J900" s="33"/>
      <c r="K900" s="33"/>
      <c r="L900" s="33"/>
      <c r="M900" s="33"/>
      <c r="N900" s="33"/>
      <c r="O900" s="33"/>
      <c r="P900" s="33"/>
      <c r="Q900" s="33"/>
    </row>
    <row r="901" spans="1:17" s="5" customFormat="1" hidden="1" x14ac:dyDescent="0.2">
      <c r="A901" s="33"/>
      <c r="B901" s="33"/>
      <c r="C901" s="33"/>
      <c r="D901" s="33"/>
      <c r="E901" s="33"/>
      <c r="F901" s="33"/>
      <c r="G901" s="33"/>
      <c r="H901" s="33"/>
      <c r="I901" s="33"/>
      <c r="J901" s="33"/>
      <c r="K901" s="33"/>
      <c r="L901" s="33"/>
      <c r="M901" s="33"/>
      <c r="N901" s="33"/>
      <c r="O901" s="33"/>
      <c r="P901" s="33"/>
      <c r="Q901" s="33"/>
    </row>
    <row r="902" spans="1:17" s="5" customFormat="1" hidden="1" x14ac:dyDescent="0.2">
      <c r="A902" s="33"/>
      <c r="B902" s="33"/>
      <c r="C902" s="33"/>
      <c r="D902" s="33"/>
      <c r="E902" s="33"/>
      <c r="F902" s="33"/>
      <c r="G902" s="33"/>
      <c r="H902" s="33"/>
      <c r="I902" s="33"/>
      <c r="J902" s="33"/>
      <c r="K902" s="33"/>
      <c r="L902" s="33"/>
      <c r="M902" s="33"/>
      <c r="N902" s="33"/>
      <c r="O902" s="33"/>
      <c r="P902" s="33"/>
      <c r="Q902" s="33"/>
    </row>
    <row r="903" spans="1:17" s="5" customFormat="1" hidden="1" x14ac:dyDescent="0.2">
      <c r="A903" s="33"/>
      <c r="B903" s="33"/>
      <c r="C903" s="33"/>
      <c r="D903" s="33"/>
      <c r="E903" s="33"/>
      <c r="F903" s="33"/>
      <c r="G903" s="33"/>
      <c r="H903" s="33"/>
      <c r="I903" s="33"/>
      <c r="J903" s="33"/>
      <c r="K903" s="33"/>
      <c r="L903" s="33"/>
      <c r="M903" s="33"/>
      <c r="N903" s="33"/>
      <c r="O903" s="33"/>
      <c r="P903" s="33"/>
      <c r="Q903" s="33"/>
    </row>
    <row r="904" spans="1:17" s="5" customFormat="1" hidden="1" x14ac:dyDescent="0.2">
      <c r="A904" s="33"/>
      <c r="B904" s="33"/>
      <c r="C904" s="33"/>
      <c r="D904" s="33"/>
      <c r="E904" s="33"/>
      <c r="F904" s="33"/>
      <c r="G904" s="33"/>
      <c r="H904" s="33"/>
      <c r="I904" s="33"/>
      <c r="J904" s="33"/>
      <c r="K904" s="33"/>
      <c r="L904" s="33"/>
      <c r="M904" s="33"/>
      <c r="N904" s="33"/>
      <c r="O904" s="33"/>
      <c r="P904" s="33"/>
      <c r="Q904" s="33"/>
    </row>
    <row r="905" spans="1:17" s="5" customFormat="1" hidden="1" x14ac:dyDescent="0.2">
      <c r="A905" s="33"/>
      <c r="B905" s="33"/>
      <c r="C905" s="33"/>
      <c r="D905" s="33"/>
      <c r="E905" s="33"/>
      <c r="F905" s="33"/>
      <c r="G905" s="33"/>
      <c r="H905" s="33"/>
      <c r="I905" s="33"/>
      <c r="J905" s="33"/>
      <c r="K905" s="33"/>
      <c r="L905" s="33"/>
      <c r="M905" s="33"/>
      <c r="N905" s="33"/>
      <c r="O905" s="33"/>
      <c r="P905" s="33"/>
      <c r="Q905" s="33"/>
    </row>
    <row r="906" spans="1:17" s="5" customFormat="1" hidden="1" x14ac:dyDescent="0.2">
      <c r="A906" s="33"/>
      <c r="B906" s="33"/>
      <c r="C906" s="33"/>
      <c r="D906" s="33"/>
      <c r="E906" s="33"/>
      <c r="F906" s="33"/>
      <c r="G906" s="33"/>
      <c r="H906" s="33"/>
      <c r="I906" s="33"/>
      <c r="J906" s="33"/>
      <c r="K906" s="33"/>
      <c r="L906" s="33"/>
      <c r="M906" s="33"/>
      <c r="N906" s="33"/>
      <c r="O906" s="33"/>
      <c r="P906" s="33"/>
      <c r="Q906" s="33"/>
    </row>
  </sheetData>
  <sheetProtection selectLockedCells="1"/>
  <protectedRanges>
    <protectedRange sqref="G45" name="Range1"/>
  </protectedRanges>
  <dataConsolidate/>
  <mergeCells count="86">
    <mergeCell ref="D15:F15"/>
    <mergeCell ref="B40:F40"/>
    <mergeCell ref="O10:O11"/>
    <mergeCell ref="D39:F39"/>
    <mergeCell ref="D14:F14"/>
    <mergeCell ref="D31:F31"/>
    <mergeCell ref="D17:F17"/>
    <mergeCell ref="D19:F19"/>
    <mergeCell ref="D18:F18"/>
    <mergeCell ref="D22:F22"/>
    <mergeCell ref="B29:F29"/>
    <mergeCell ref="D45:F45"/>
    <mergeCell ref="C47:F47"/>
    <mergeCell ref="C46:F46"/>
    <mergeCell ref="B51:F51"/>
    <mergeCell ref="D32:F32"/>
    <mergeCell ref="D35:F35"/>
    <mergeCell ref="D34:F34"/>
    <mergeCell ref="D41:F41"/>
    <mergeCell ref="D36:F36"/>
    <mergeCell ref="A9:F11"/>
    <mergeCell ref="C42:F42"/>
    <mergeCell ref="B12:F12"/>
    <mergeCell ref="D33:F33"/>
    <mergeCell ref="B24:F24"/>
    <mergeCell ref="C30:F30"/>
    <mergeCell ref="D38:F38"/>
    <mergeCell ref="D37:F37"/>
    <mergeCell ref="D21:F21"/>
    <mergeCell ref="D20:F20"/>
    <mergeCell ref="C23:F23"/>
    <mergeCell ref="C28:F28"/>
    <mergeCell ref="D16:F16"/>
    <mergeCell ref="D13:F13"/>
    <mergeCell ref="D52:F52"/>
    <mergeCell ref="D53:F53"/>
    <mergeCell ref="B55:F55"/>
    <mergeCell ref="D62:F62"/>
    <mergeCell ref="D59:F59"/>
    <mergeCell ref="D61:F61"/>
    <mergeCell ref="D54:F54"/>
    <mergeCell ref="A1:Q1"/>
    <mergeCell ref="A2:Q2"/>
    <mergeCell ref="Q10:Q11"/>
    <mergeCell ref="J10:J11"/>
    <mergeCell ref="G10:G11"/>
    <mergeCell ref="N10:N11"/>
    <mergeCell ref="I10:I11"/>
    <mergeCell ref="M10:M11"/>
    <mergeCell ref="L10:L11"/>
    <mergeCell ref="P10:P11"/>
    <mergeCell ref="D5:F5"/>
    <mergeCell ref="K10:K11"/>
    <mergeCell ref="H10:H11"/>
    <mergeCell ref="A7:F7"/>
    <mergeCell ref="A8:F8"/>
    <mergeCell ref="A6:C6"/>
    <mergeCell ref="D6:F6"/>
    <mergeCell ref="A83:C83"/>
    <mergeCell ref="D70:F70"/>
    <mergeCell ref="B68:F68"/>
    <mergeCell ref="D71:F71"/>
    <mergeCell ref="D69:F69"/>
    <mergeCell ref="D78:F78"/>
    <mergeCell ref="D66:F66"/>
    <mergeCell ref="D56:F56"/>
    <mergeCell ref="D57:F57"/>
    <mergeCell ref="D58:F58"/>
    <mergeCell ref="D60:F60"/>
    <mergeCell ref="D64:F64"/>
    <mergeCell ref="D65:F65"/>
    <mergeCell ref="D63:F63"/>
    <mergeCell ref="N86:Q86"/>
    <mergeCell ref="N87:Q87"/>
    <mergeCell ref="D72:F72"/>
    <mergeCell ref="M83:Q83"/>
    <mergeCell ref="D79:F79"/>
    <mergeCell ref="D73:F73"/>
    <mergeCell ref="D77:F77"/>
    <mergeCell ref="D74:F74"/>
    <mergeCell ref="D76:F76"/>
    <mergeCell ref="D75:F75"/>
    <mergeCell ref="N85:Q85"/>
    <mergeCell ref="N84:Q84"/>
    <mergeCell ref="A84:F84"/>
    <mergeCell ref="A85:F85"/>
  </mergeCells>
  <phoneticPr fontId="2" type="noConversion"/>
  <conditionalFormatting sqref="H47:N47">
    <cfRule type="containsText" dxfId="7" priority="8" operator="containsText" text="ERROR">
      <formula>NOT(ISERROR(SEARCH("ERROR",H47)))</formula>
    </cfRule>
  </conditionalFormatting>
  <conditionalFormatting sqref="H47">
    <cfRule type="containsText" dxfId="6" priority="7" operator="containsText" text="ERROR">
      <formula>NOT(ISERROR(SEARCH("ERROR",H47)))</formula>
    </cfRule>
  </conditionalFormatting>
  <conditionalFormatting sqref="O47">
    <cfRule type="containsText" dxfId="5" priority="4" operator="containsText" text="ERROR">
      <formula>NOT(ISERROR(SEARCH("ERROR",O47)))</formula>
    </cfRule>
  </conditionalFormatting>
  <conditionalFormatting sqref="O47">
    <cfRule type="containsText" dxfId="4" priority="3" operator="containsText" text="ERROR">
      <formula>NOT(ISERROR(SEARCH("ERROR",O47)))</formula>
    </cfRule>
  </conditionalFormatting>
  <conditionalFormatting sqref="G47">
    <cfRule type="containsText" dxfId="3" priority="2" operator="containsText" text="ERROR">
      <formula>NOT(ISERROR(SEARCH("ERROR",G47)))</formula>
    </cfRule>
  </conditionalFormatting>
  <conditionalFormatting sqref="G47">
    <cfRule type="containsText" dxfId="2" priority="1" operator="containsText" text="ERROR">
      <formula>NOT(ISERROR(SEARCH("ERROR",G47)))</formula>
    </cfRule>
  </conditionalFormatting>
  <dataValidations xWindow="940" yWindow="316" count="2">
    <dataValidation type="whole" operator="lessThanOrEqual" showInputMessage="1" showErrorMessage="1" errorTitle="Prudent Reserve Balance Exceeded" error="Combined transfers to CSS &amp; PEI cannot exceed total available Prudent Reserve (PR), (Unspent PR+Interest earned this Fiscal Year). Enter whole numbers only." sqref="H25" xr:uid="{00000000-0002-0000-0700-000000000000}">
      <formula1>P23+P27-G25</formula1>
    </dataValidation>
    <dataValidation type="whole" operator="lessThanOrEqual" showInputMessage="1" showErrorMessage="1" errorTitle="Prudent Reserve Balance Exceeded" error="Combined transfers to CSS &amp; PEI cannot exceed total available Prudent Reserve (PR), (Unspent PR+Interest earned this Fiscal Year). Enter whole numbers only." sqref="G25" xr:uid="{00000000-0002-0000-0700-000001000000}">
      <formula1>SUM(P23+P27-H25)</formula1>
    </dataValidation>
  </dataValidations>
  <printOptions horizontalCentered="1"/>
  <pageMargins left="0.5" right="0.5" top="0.75" bottom="0.75" header="0.5" footer="0.5"/>
  <pageSetup scale="42" fitToWidth="0" fitToHeight="2" orientation="landscape" r:id="rId1"/>
  <headerFooter alignWithMargins="0">
    <oddHeader>&amp;R&amp;"Arial,Bold"&amp;12Enclosure 3</oddHeader>
    <oddFooter>&amp;LUpdated: 07/24/2015</oddFooter>
  </headerFooter>
  <rowBreaks count="1" manualBreakCount="1">
    <brk id="50" max="17" man="1"/>
  </rowBreaks>
  <ignoredErrors>
    <ignoredError sqref="H73:I73 H72:I72 N72 N73 M78" unlockedFormula="1"/>
    <ignoredError sqref="M67 L74 M72:M75" formula="1"/>
    <ignoredError sqref="L73 L72" formula="1" unlockedFormula="1"/>
  </ignoredError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F24"/>
  <sheetViews>
    <sheetView tabSelected="1" zoomScaleNormal="100" zoomScaleSheetLayoutView="100" workbookViewId="0">
      <selection activeCell="A24" sqref="A24:C24"/>
    </sheetView>
  </sheetViews>
  <sheetFormatPr defaultColWidth="0" defaultRowHeight="14.25" zeroHeight="1" x14ac:dyDescent="0.2"/>
  <cols>
    <col min="1" max="1" width="13.7109375" style="20" customWidth="1"/>
    <col min="2" max="2" width="17" style="20" customWidth="1"/>
    <col min="3" max="3" width="54.140625" style="20" customWidth="1"/>
    <col min="4" max="6" width="12.5703125" style="20" hidden="1" customWidth="1"/>
    <col min="7" max="16384" width="9.140625" style="20" hidden="1"/>
  </cols>
  <sheetData>
    <row r="1" spans="1:3" ht="59.25" customHeight="1" x14ac:dyDescent="0.2">
      <c r="A1" s="177" t="s">
        <v>170</v>
      </c>
      <c r="B1" s="177"/>
      <c r="C1" s="177"/>
    </row>
    <row r="2" spans="1:3" ht="32.1" customHeight="1" x14ac:dyDescent="0.25">
      <c r="A2" s="75" t="s">
        <v>8</v>
      </c>
      <c r="B2" s="82"/>
      <c r="C2" s="81"/>
    </row>
    <row r="3" spans="1:3" ht="20.100000000000001" customHeight="1" x14ac:dyDescent="0.25">
      <c r="A3" s="75" t="s">
        <v>9</v>
      </c>
      <c r="B3" s="31">
        <f>'CSS '!G2</f>
        <v>43264</v>
      </c>
      <c r="C3" s="50"/>
    </row>
    <row r="4" spans="1:3" ht="15" customHeight="1" x14ac:dyDescent="0.25">
      <c r="A4" s="41"/>
      <c r="B4" s="41"/>
      <c r="C4" s="42"/>
    </row>
    <row r="5" spans="1:3" ht="15" customHeight="1" x14ac:dyDescent="0.25">
      <c r="A5" s="76" t="s">
        <v>94</v>
      </c>
      <c r="B5" s="76" t="s">
        <v>95</v>
      </c>
      <c r="C5" s="77" t="s">
        <v>104</v>
      </c>
    </row>
    <row r="6" spans="1:3" ht="15" x14ac:dyDescent="0.2">
      <c r="A6" s="68"/>
      <c r="B6" s="69"/>
      <c r="C6" s="70"/>
    </row>
    <row r="7" spans="1:3" ht="15" x14ac:dyDescent="0.2">
      <c r="A7" s="71"/>
      <c r="B7" s="72"/>
      <c r="C7" s="73"/>
    </row>
    <row r="8" spans="1:3" ht="15" x14ac:dyDescent="0.2">
      <c r="A8" s="71"/>
      <c r="B8" s="72"/>
      <c r="C8" s="73"/>
    </row>
    <row r="9" spans="1:3" ht="15" x14ac:dyDescent="0.2">
      <c r="A9" s="71"/>
      <c r="B9" s="72"/>
      <c r="C9" s="73"/>
    </row>
    <row r="10" spans="1:3" ht="15" x14ac:dyDescent="0.2">
      <c r="A10" s="71"/>
      <c r="B10" s="72"/>
      <c r="C10" s="73"/>
    </row>
    <row r="11" spans="1:3" ht="15" x14ac:dyDescent="0.2">
      <c r="A11" s="71"/>
      <c r="B11" s="72"/>
      <c r="C11" s="73"/>
    </row>
    <row r="12" spans="1:3" ht="15" x14ac:dyDescent="0.2">
      <c r="A12" s="71"/>
      <c r="B12" s="72"/>
      <c r="C12" s="73"/>
    </row>
    <row r="13" spans="1:3" ht="15" x14ac:dyDescent="0.2">
      <c r="A13" s="71"/>
      <c r="B13" s="72"/>
      <c r="C13" s="73"/>
    </row>
    <row r="14" spans="1:3" ht="15" x14ac:dyDescent="0.2">
      <c r="A14" s="71"/>
      <c r="B14" s="72"/>
      <c r="C14" s="73"/>
    </row>
    <row r="15" spans="1:3" ht="15" x14ac:dyDescent="0.2">
      <c r="A15" s="71"/>
      <c r="B15" s="72"/>
      <c r="C15" s="73"/>
    </row>
    <row r="16" spans="1:3" ht="15" x14ac:dyDescent="0.2">
      <c r="A16" s="71"/>
      <c r="B16" s="72"/>
      <c r="C16" s="73"/>
    </row>
    <row r="17" spans="1:4" ht="15" x14ac:dyDescent="0.2">
      <c r="A17" s="71"/>
      <c r="B17" s="72"/>
      <c r="C17" s="73"/>
    </row>
    <row r="18" spans="1:4" ht="15" x14ac:dyDescent="0.2">
      <c r="A18" s="71"/>
      <c r="B18" s="72"/>
      <c r="C18" s="73"/>
    </row>
    <row r="19" spans="1:4" ht="15" x14ac:dyDescent="0.2">
      <c r="A19" s="71"/>
      <c r="B19" s="72"/>
      <c r="C19" s="73"/>
    </row>
    <row r="20" spans="1:4" ht="15.75" thickBot="1" x14ac:dyDescent="0.25">
      <c r="A20" s="74"/>
      <c r="B20" s="72"/>
      <c r="C20" s="73"/>
    </row>
    <row r="21" spans="1:4" ht="15" customHeight="1" thickBot="1" x14ac:dyDescent="0.3">
      <c r="A21" s="36" t="s">
        <v>88</v>
      </c>
      <c r="B21" s="78">
        <f>SUM(B6:B20)</f>
        <v>0</v>
      </c>
      <c r="C21" s="79"/>
      <c r="D21" s="21"/>
    </row>
    <row r="22" spans="1:4" ht="16.5" thickBot="1" x14ac:dyDescent="0.3">
      <c r="A22" s="83"/>
      <c r="B22" s="80">
        <f>IF(B21='RER Summary'!Q67,'RER Summary'!Q67,"ERROR")</f>
        <v>0</v>
      </c>
      <c r="C22" s="42"/>
    </row>
    <row r="23" spans="1:4" ht="15" x14ac:dyDescent="0.2">
      <c r="A23" s="42"/>
      <c r="B23" s="42"/>
      <c r="C23" s="42"/>
    </row>
    <row r="24" spans="1:4" ht="50.25" customHeight="1" x14ac:dyDescent="0.2">
      <c r="A24" s="339" t="s">
        <v>135</v>
      </c>
      <c r="B24" s="339"/>
      <c r="C24" s="339"/>
    </row>
  </sheetData>
  <sheetProtection selectLockedCells="1"/>
  <mergeCells count="2">
    <mergeCell ref="A1:C1"/>
    <mergeCell ref="A24:C24"/>
  </mergeCells>
  <conditionalFormatting sqref="B22">
    <cfRule type="containsText" dxfId="1" priority="2" operator="containsText" text="ERROR">
      <formula>NOT(ISERROR(SEARCH("ERROR",B22)))</formula>
    </cfRule>
  </conditionalFormatting>
  <conditionalFormatting sqref="B22">
    <cfRule type="containsText" dxfId="0" priority="1" operator="containsText" text="ERROR">
      <formula>NOT(ISERROR(SEARCH("ERROR",B22)))</formula>
    </cfRule>
  </conditionalFormatting>
  <printOptions horizontalCentered="1"/>
  <pageMargins left="0.5" right="0.5" top="0.75" bottom="0.75" header="0.5" footer="0.5"/>
  <pageSetup scale="67" orientation="portrait" r:id="rId1"/>
  <headerFooter alignWithMargins="0">
    <oddHeader>&amp;R&amp;"Arial,Bold"&amp;12Enclosure 3</oddHeader>
    <oddFooter>&amp;LUpdated: 05/08/2015</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LongProperties xmlns="http://schemas.microsoft.com/office/2006/metadata/long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DD778A44A894D44A57135C48A267F0A" ma:contentTypeVersion="0" ma:contentTypeDescription="Create a new document." ma:contentTypeScope="" ma:versionID="ff335c541625bd790cabe8a2ece69268">
  <xsd:schema xmlns:xsd="http://www.w3.org/2001/XMLSchema" xmlns:xs="http://www.w3.org/2001/XMLSchema" xmlns:p="http://schemas.microsoft.com/office/2006/metadata/properties" targetNamespace="http://schemas.microsoft.com/office/2006/metadata/properties" ma:root="true" ma:fieldsID="1b05d82d297216baf5b26c55225140df">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HCS Document" ma:contentTypeID="0x010100EEE380F46F125946A8B4C4C90D9FFCDC007AFD65907485414FB1C80FEA41AE23F3" ma:contentTypeVersion="22" ma:contentTypeDescription="This is the Custom Document Type for use by DHCS" ma:contentTypeScope="" ma:versionID="ed619a8664b6a8281d97f403562f1b0e">
  <xsd:schema xmlns:xsd="http://www.w3.org/2001/XMLSchema" xmlns:xs="http://www.w3.org/2001/XMLSchema" xmlns:p="http://schemas.microsoft.com/office/2006/metadata/properties" xmlns:ns1="http://schemas.microsoft.com/sharepoint/v3" xmlns:ns2="69bc34b3-1921-46c7-8c7a-d18363374b4b" xmlns:ns3="c1c1dc04-eeda-4b6e-b2df-40979f5da1d3" targetNamespace="http://schemas.microsoft.com/office/2006/metadata/properties" ma:root="true" ma:fieldsID="d6b18e05db21fd7ec08f5784cff6b160" ns1:_="" ns2:_="" ns3: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Organization"/>
                <xsd:element ref="ns2:Publication_x0020_Type" minOccurs="0"/>
                <xsd:element ref="ns2:Abstract" minOccurs="0"/>
                <xsd:element ref="ns3:Reading_x0020_Level"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3:SharedWithUsers"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internalName="PublishingContactName">
      <xsd:simpleType>
        <xsd:restriction base="dms:Text">
          <xsd:maxLength value="255"/>
        </xsd:restriction>
      </xsd:simpleType>
    </xsd:element>
    <xsd:element name="Language" ma:index="8" nillable="true" ma:displayName="Language" ma:default="English" ma:internalName="Languag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Organization" ma:index="2" ma:displayName="Organization" ma:list="2ddb1181-b291-4e5e-950b-c2e820c0d208" ma:internalName="Organization" ma:showField="Title" ma:web="69bc34b3-1921-46c7-8c7a-d18363374b4b">
      <xsd:simpleType>
        <xsd:restriction base="dms:Lookup"/>
      </xsd:simpleType>
    </xsd:element>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internalName="Abstract">
      <xsd:simpleType>
        <xsd:restriction base="dms:Note">
          <xsd:maxLength value="255"/>
        </xsd:restriction>
      </xsd:simpleType>
    </xsd:element>
    <xsd:element name="TAGAge" ma:index="9" nillable="true" ma:displayName="TAGAge" ma:list="379e5c79-d9c3-4952-a067-e05980d12f7d" ma:internalName="TAGAge" ma:showField="Title" ma:web="69bc34b3-1921-46c7-8c7a-d18363374b4b">
      <xsd:simpleType>
        <xsd:restriction base="dms:Lookup"/>
      </xsd:simpleType>
    </xsd:element>
    <xsd:element name="TAGBusPart" ma:index="10" nillable="true" ma:displayName="TAGBusPart" ma:list="e6599d1e-16c4-4dcc-aa83-4b926728b2ff" ma:internalName="TAGBusPart" ma:showField="Title" ma:web="69bc34b3-1921-46c7-8c7a-d18363374b4b">
      <xsd:simpleType>
        <xsd:restriction base="dms:Lookup"/>
      </xsd:simpleType>
    </xsd:element>
    <xsd:element name="TAGender" ma:index="11" nillable="true" ma:displayName="TAGender" ma:list="1fedfd00-9c5a-428a-8fed-99736ec43d80" ma:internalName="TAGender" ma:showField="Title" ma:web="69bc34b3-1921-46c7-8c7a-d18363374b4b">
      <xsd:simpleType>
        <xsd:restriction base="dms:Lookup"/>
      </xsd:simpleType>
    </xsd:element>
    <xsd:element name="TAGEthnicity" ma:index="12" nillable="true" ma:displayName="TAGEthnicity" ma:list="90ba1348-e3b2-4d32-9e12-e8a4f76c577a" ma:internalName="TAGEthnicity" ma:showField="Title" ma:web="69bc34b3-1921-46c7-8c7a-d18363374b4b">
      <xsd:simpleType>
        <xsd:restriction base="dms:Lookup"/>
      </xsd:simpleType>
    </xsd:element>
    <xsd:element name="Topics" ma:index="13" nillable="true" ma:displayName="Topics" ma:list="d882c70e-9a2a-4ac7-bf8a-63d5b11e81e5" ma:internalName="Topics" ma:showField="Title" ma:web="69bc34b3-1921-46c7-8c7a-d18363374b4b">
      <xsd:simpleType>
        <xsd:restriction base="dms:Lookup"/>
      </xsd:simpleType>
    </xsd:element>
    <xsd:element name="_dlc_DocId" ma:index="21" nillable="true" ma:displayName="Document ID Value" ma:description="The value of the document ID assigned to this item."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Reading_x0020_Level" ma:index="5" nillable="true" ma:displayName="Reading Level" ma:format="Dropdown"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7" ma:displayName="Content Type"/>
        <xsd:element ref="dc:title" maxOccurs="1" ma:index="1" ma:displayName="Title"/>
        <xsd:element ref="dc:subject" minOccurs="0" maxOccurs="1"/>
        <xsd:element ref="dc:description" minOccurs="0" maxOccurs="1"/>
        <xsd:element name="keywords" minOccurs="0" maxOccurs="1" type="xsd:string" ma:index="7"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18A44F5-55BF-4750-A7BC-52C6AE87ACEE}">
  <ds:schemaRefs>
    <ds:schemaRef ds:uri="http://schemas.microsoft.com/office/2006/metadata/longProperties"/>
  </ds:schemaRefs>
</ds:datastoreItem>
</file>

<file path=customXml/itemProps2.xml><?xml version="1.0" encoding="utf-8"?>
<ds:datastoreItem xmlns:ds="http://schemas.openxmlformats.org/officeDocument/2006/customXml" ds:itemID="{9EB092E6-11CE-401E-B621-3760EF6EA583}"/>
</file>

<file path=customXml/itemProps3.xml><?xml version="1.0" encoding="utf-8"?>
<ds:datastoreItem xmlns:ds="http://schemas.openxmlformats.org/officeDocument/2006/customXml" ds:itemID="{A6591F28-6558-4F03-98BF-B356E81BE443}">
  <ds:schemaRefs>
    <ds:schemaRef ds:uri="http://schemas.microsoft.com/sharepoint/v3/contenttype/forms"/>
  </ds:schemaRefs>
</ds:datastoreItem>
</file>

<file path=customXml/itemProps4.xml><?xml version="1.0" encoding="utf-8"?>
<ds:datastoreItem xmlns:ds="http://schemas.openxmlformats.org/officeDocument/2006/customXml" ds:itemID="{51D88510-AE61-44C2-BD76-9CD0178488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9bc34b3-1921-46c7-8c7a-d18363374b4b"/>
    <ds:schemaRef ds:uri="c1c1dc04-eeda-4b6e-b2df-40979f5da1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4D105195-4881-4F6A-97AB-1C9C6B21D0A7}">
  <ds:schemaRefs>
    <ds:schemaRef ds:uri="http://schemas.microsoft.com/office/2006/metadata/properties"/>
    <ds:schemaRef ds:uri="http://schemas.microsoft.com/office/infopath/2007/PartnerControls"/>
    <ds:schemaRef ds:uri="http://schemas.microsoft.com/sharepoint/v3"/>
    <ds:schemaRef ds:uri="69bc34b3-1921-46c7-8c7a-d18363374b4b"/>
    <ds:schemaRef ds:uri="c1c1dc04-eeda-4b6e-b2df-40979f5da1d3"/>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9</vt:i4>
      </vt:variant>
      <vt:variant>
        <vt:lpstr>Named Ranges</vt:lpstr>
      </vt:variant>
      <vt:variant>
        <vt:i4>2</vt:i4>
      </vt:variant>
    </vt:vector>
  </HeadingPairs>
  <TitlesOfParts>
    <vt:vector size="11" baseType="lpstr">
      <vt:lpstr>CSS </vt:lpstr>
      <vt:lpstr>PEI</vt:lpstr>
      <vt:lpstr>INN</vt:lpstr>
      <vt:lpstr>WET</vt:lpstr>
      <vt:lpstr>CFTN</vt:lpstr>
      <vt:lpstr>Other MHSA Funds</vt:lpstr>
      <vt:lpstr>Unencumbered Housing Funds</vt:lpstr>
      <vt:lpstr>RER Summary</vt:lpstr>
      <vt:lpstr>Adjustments Summary</vt:lpstr>
      <vt:lpstr>'RER Summary'!Print_Area</vt:lpstr>
      <vt:lpstr>'RER Summary'!Print_Titles</vt:lpstr>
    </vt:vector>
  </TitlesOfParts>
  <Company>Department of Mental Health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Lake_FY14-15_RER_ADA</dc:title>
  <dc:creator>Moses.Ndungu@dhcs.ca.gov</dc:creator>
  <cp:keywords>Lake_FY14-15_RER_ADA</cp:keywords>
  <cp:lastModifiedBy>westj</cp:lastModifiedBy>
  <cp:lastPrinted>2018-07-13T19:13:51Z</cp:lastPrinted>
  <dcterms:created xsi:type="dcterms:W3CDTF">2007-09-20T19:02:25Z</dcterms:created>
  <dcterms:modified xsi:type="dcterms:W3CDTF">2020-11-07T19:52:13Z</dcterms:modified>
  <cp:contentStatus>Not Started</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DHCS Document</vt:lpwstr>
  </property>
  <property fmtid="{D5CDD505-2E9C-101B-9397-08002B2CF9AE}" pid="3" name="display_urn:schemas-microsoft-com:office:office#Editor">
    <vt:lpwstr>System Account</vt:lpwstr>
  </property>
  <property fmtid="{D5CDD505-2E9C-101B-9397-08002B2CF9AE}" pid="4" name="xd_Signature">
    <vt:lpwstr/>
  </property>
  <property fmtid="{D5CDD505-2E9C-101B-9397-08002B2CF9AE}" pid="5" name="TemplateUrl">
    <vt:lpwstr/>
  </property>
  <property fmtid="{D5CDD505-2E9C-101B-9397-08002B2CF9AE}" pid="6" name="xd_ProgID">
    <vt:lpwstr/>
  </property>
  <property fmtid="{D5CDD505-2E9C-101B-9397-08002B2CF9AE}" pid="7" name="PublishingStartDate">
    <vt:lpwstr/>
  </property>
  <property fmtid="{D5CDD505-2E9C-101B-9397-08002B2CF9AE}" pid="8" name="PublishingExpirationDate">
    <vt:lpwstr/>
  </property>
  <property fmtid="{D5CDD505-2E9C-101B-9397-08002B2CF9AE}" pid="9" name="display_urn:schemas-microsoft-com:office:office#Author">
    <vt:lpwstr>John SS01. Trapper</vt:lpwstr>
  </property>
  <property fmtid="{D5CDD505-2E9C-101B-9397-08002B2CF9AE}" pid="10" name="_SourceUrl">
    <vt:lpwstr/>
  </property>
  <property fmtid="{D5CDD505-2E9C-101B-9397-08002B2CF9AE}" pid="11" name="_SharedFileIndex">
    <vt:lpwstr/>
  </property>
  <property fmtid="{D5CDD505-2E9C-101B-9397-08002B2CF9AE}" pid="12" name="_dlc_DocId">
    <vt:lpwstr>DHCSDOC-1363137784-2109</vt:lpwstr>
  </property>
  <property fmtid="{D5CDD505-2E9C-101B-9397-08002B2CF9AE}" pid="13" name="_dlc_DocIdItemGuid">
    <vt:lpwstr>65180485-c6a9-40dd-81ae-847b5b82b27b</vt:lpwstr>
  </property>
  <property fmtid="{D5CDD505-2E9C-101B-9397-08002B2CF9AE}" pid="14" name="_dlc_DocIdUrl">
    <vt:lpwstr>http://dhcs2016prod:88/services/MH/_layouts/15/DocIdRedir.aspx?ID=DHCSDOC-1363137784-2109, DHCSDOC-1363137784-2109</vt:lpwstr>
  </property>
  <property fmtid="{D5CDD505-2E9C-101B-9397-08002B2CF9AE}" pid="15" name="ContentTypeId">
    <vt:lpwstr>0x0101000DD778A44A894D44A57135C48A267F0A</vt:lpwstr>
  </property>
</Properties>
</file>