
<file path=[Content_Types].xml><?xml version="1.0" encoding="utf-8"?>
<Types xmlns="http://schemas.openxmlformats.org/package/2006/content-types">
  <Default Extension="bin" ContentType="application/vnd.openxmlformats-officedocument.spreadsheetml.printerSettings"/>
  <Default Extension="png" ContentType="image/png"/>
  <Default Extension="jpeg" ContentType="image/jpeg"/>
  <Default Extension="rels" ContentType="application/vnd.openxmlformats-package.relationships+xml"/>
  <Default Extension="xml" ContentType="application/xml"/>
  <Default Extension="vml" ContentType="application/vnd.openxmlformats-officedocument.vmlDrawing"/>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xl/drawings/drawing4.xml" ContentType="application/vnd.openxmlformats-officedocument.drawing+xml"/>
  <Override PartName="/xl/drawings/drawing5.xml" ContentType="application/vnd.openxmlformats-officedocument.drawing+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customXml/itemProps4.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5.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127"/>
  <workbookPr codeName="ThisWorkbook"/>
  <mc:AlternateContent xmlns:mc="http://schemas.openxmlformats.org/markup-compatibility/2006">
    <mc:Choice Requires="x15">
      <x15ac:absPath xmlns:x15ac="http://schemas.microsoft.com/office/spreadsheetml/2010/11/ac" url="C:\Users\jgomez\Desktop\"/>
    </mc:Choice>
  </mc:AlternateContent>
  <xr:revisionPtr revIDLastSave="0" documentId="13_ncr:1_{4E297018-768B-42E1-949E-32B962DCDAE0}" xr6:coauthVersionLast="47" xr6:coauthVersionMax="47" xr10:uidLastSave="{00000000-0000-0000-0000-000000000000}"/>
  <workbookProtection workbookAlgorithmName="SHA-512" workbookHashValue="Q0rYyF7EjVkwiglG5GVPmoi/rdyx3A2NkzaNQVxFT9cqwW8Uw82jv8FgjFGuWcxinRi9MLW9N3H0ky9pTg/Pmg==" workbookSaltValue="lXId1PJmuyhljhW2wHqCJA==" workbookSpinCount="100000" lockStructure="1"/>
  <bookViews>
    <workbookView xWindow="-110" yWindow="-110" windowWidth="19420" windowHeight="10300" tabRatio="474" activeTab="2" xr2:uid="{00000000-000D-0000-FFFF-FFFF00000000}"/>
  </bookViews>
  <sheets>
    <sheet name="Instructions" sheetId="14" r:id="rId1"/>
    <sheet name="Authority" sheetId="13" r:id="rId2"/>
    <sheet name="Q1 GMC" sheetId="5" r:id="rId3"/>
    <sheet name="Q1 PHP" sheetId="24" r:id="rId4"/>
    <sheet name="Q2 GMC" sheetId="26" r:id="rId5"/>
    <sheet name="Q2 PHP" sheetId="27" r:id="rId6"/>
    <sheet name="Q3 GMC" sheetId="28" r:id="rId7"/>
    <sheet name="Q3 PHP" sheetId="29" r:id="rId8"/>
    <sheet name="Q4 GMC" sheetId="30" r:id="rId9"/>
    <sheet name="Q4 PHP" sheetId="31" r:id="rId10"/>
    <sheet name="Self-Reporting" sheetId="15" r:id="rId11"/>
  </sheets>
  <definedNames>
    <definedName name="TitleRegion1.a5.j8.1" localSheetId="3">'Q1 PHP'!$A$6</definedName>
    <definedName name="TitleRegion1.a5.j8.1" localSheetId="4">'Q2 GMC'!$A$6</definedName>
    <definedName name="TitleRegion1.a5.j8.1" localSheetId="5">'Q2 PHP'!$A$6</definedName>
    <definedName name="TitleRegion1.a5.j8.1" localSheetId="6">'Q3 GMC'!$A$6</definedName>
    <definedName name="TitleRegion1.a5.j8.1" localSheetId="7">'Q3 PHP'!$A$6</definedName>
    <definedName name="TitleRegion1.a5.j8.1" localSheetId="8">'Q4 GMC'!$A$6</definedName>
    <definedName name="TitleRegion1.a5.j8.1" localSheetId="9">'Q4 PHP'!$A$6</definedName>
    <definedName name="TitleRegion1.a5.j8.1">'Q1 GMC'!$A$6</definedName>
    <definedName name="TitleRegion10.a26.j27.1" localSheetId="3">'Q1 PHP'!#REF!</definedName>
    <definedName name="TitleRegion10.a26.j27.1" localSheetId="4">'Q2 GMC'!#REF!</definedName>
    <definedName name="TitleRegion10.a26.j27.1" localSheetId="5">'Q2 PHP'!#REF!</definedName>
    <definedName name="TitleRegion10.a26.j27.1" localSheetId="6">'Q3 GMC'!#REF!</definedName>
    <definedName name="TitleRegion10.a26.j27.1" localSheetId="7">'Q3 PHP'!#REF!</definedName>
    <definedName name="TitleRegion10.a26.j27.1" localSheetId="8">'Q4 GMC'!#REF!</definedName>
    <definedName name="TitleRegion10.a26.j27.1" localSheetId="9">'Q4 PHP'!#REF!</definedName>
    <definedName name="TitleRegion10.a26.j27.1">'Q1 GMC'!#REF!</definedName>
    <definedName name="TitleRegion11.l26.u27.1" localSheetId="3">'Q1 PHP'!#REF!</definedName>
    <definedName name="TitleRegion11.l26.u27.1" localSheetId="4">'Q2 GMC'!#REF!</definedName>
    <definedName name="TitleRegion11.l26.u27.1" localSheetId="5">'Q2 PHP'!#REF!</definedName>
    <definedName name="TitleRegion11.l26.u27.1" localSheetId="6">'Q3 GMC'!#REF!</definedName>
    <definedName name="TitleRegion11.l26.u27.1" localSheetId="7">'Q3 PHP'!#REF!</definedName>
    <definedName name="TitleRegion11.l26.u27.1" localSheetId="8">'Q4 GMC'!#REF!</definedName>
    <definedName name="TitleRegion11.l26.u27.1" localSheetId="9">'Q4 PHP'!#REF!</definedName>
    <definedName name="TitleRegion11.l26.u27.1">'Q1 GMC'!#REF!</definedName>
    <definedName name="TitleRegion12.w26.af27.1" localSheetId="3">'Q1 PHP'!#REF!</definedName>
    <definedName name="TitleRegion12.w26.af27.1" localSheetId="4">'Q2 GMC'!#REF!</definedName>
    <definedName name="TitleRegion12.w26.af27.1" localSheetId="5">'Q2 PHP'!#REF!</definedName>
    <definedName name="TitleRegion12.w26.af27.1" localSheetId="6">'Q3 GMC'!#REF!</definedName>
    <definedName name="TitleRegion12.w26.af27.1" localSheetId="7">'Q3 PHP'!#REF!</definedName>
    <definedName name="TitleRegion12.w26.af27.1" localSheetId="8">'Q4 GMC'!#REF!</definedName>
    <definedName name="TitleRegion12.w26.af27.1" localSheetId="9">'Q4 PHP'!#REF!</definedName>
    <definedName name="TitleRegion12.w26.af27.1">'Q1 GMC'!#REF!</definedName>
    <definedName name="TitleRegion13.a31.j32.1" localSheetId="3">'Q1 PHP'!#REF!</definedName>
    <definedName name="TitleRegion13.a31.j32.1" localSheetId="4">'Q2 GMC'!#REF!</definedName>
    <definedName name="TitleRegion13.a31.j32.1" localSheetId="5">'Q2 PHP'!#REF!</definedName>
    <definedName name="TitleRegion13.a31.j32.1" localSheetId="6">'Q3 GMC'!#REF!</definedName>
    <definedName name="TitleRegion13.a31.j32.1" localSheetId="7">'Q3 PHP'!#REF!</definedName>
    <definedName name="TitleRegion13.a31.j32.1" localSheetId="8">'Q4 GMC'!#REF!</definedName>
    <definedName name="TitleRegion13.a31.j32.1" localSheetId="9">'Q4 PHP'!#REF!</definedName>
    <definedName name="TitleRegion13.a31.j32.1">'Q1 GMC'!#REF!</definedName>
    <definedName name="TitleRegion14.l31.u32.1" localSheetId="3">'Q1 PHP'!#REF!</definedName>
    <definedName name="TitleRegion14.l31.u32.1" localSheetId="4">'Q2 GMC'!#REF!</definedName>
    <definedName name="TitleRegion14.l31.u32.1" localSheetId="5">'Q2 PHP'!#REF!</definedName>
    <definedName name="TitleRegion14.l31.u32.1" localSheetId="6">'Q3 GMC'!#REF!</definedName>
    <definedName name="TitleRegion14.l31.u32.1" localSheetId="7">'Q3 PHP'!#REF!</definedName>
    <definedName name="TitleRegion14.l31.u32.1" localSheetId="8">'Q4 GMC'!#REF!</definedName>
    <definedName name="TitleRegion14.l31.u32.1" localSheetId="9">'Q4 PHP'!#REF!</definedName>
    <definedName name="TitleRegion14.l31.u32.1">'Q1 GMC'!#REF!</definedName>
    <definedName name="TitleRegion15.w31.af32.1" localSheetId="3">'Q1 PHP'!#REF!</definedName>
    <definedName name="TitleRegion15.w31.af32.1" localSheetId="4">'Q2 GMC'!#REF!</definedName>
    <definedName name="TitleRegion15.w31.af32.1" localSheetId="5">'Q2 PHP'!#REF!</definedName>
    <definedName name="TitleRegion15.w31.af32.1" localSheetId="6">'Q3 GMC'!#REF!</definedName>
    <definedName name="TitleRegion15.w31.af32.1" localSheetId="7">'Q3 PHP'!#REF!</definedName>
    <definedName name="TitleRegion15.w31.af32.1" localSheetId="8">'Q4 GMC'!#REF!</definedName>
    <definedName name="TitleRegion15.w31.af32.1" localSheetId="9">'Q4 PHP'!#REF!</definedName>
    <definedName name="TitleRegion15.w31.af32.1">'Q1 GMC'!#REF!</definedName>
    <definedName name="TitleRegion16.a36.j39.1" localSheetId="3">'Q1 PHP'!#REF!</definedName>
    <definedName name="TitleRegion16.a36.j39.1" localSheetId="4">'Q2 GMC'!#REF!</definedName>
    <definedName name="TitleRegion16.a36.j39.1" localSheetId="5">'Q2 PHP'!#REF!</definedName>
    <definedName name="TitleRegion16.a36.j39.1" localSheetId="6">'Q3 GMC'!#REF!</definedName>
    <definedName name="TitleRegion16.a36.j39.1" localSheetId="7">'Q3 PHP'!#REF!</definedName>
    <definedName name="TitleRegion16.a36.j39.1" localSheetId="8">'Q4 GMC'!#REF!</definedName>
    <definedName name="TitleRegion16.a36.j39.1" localSheetId="9">'Q4 PHP'!#REF!</definedName>
    <definedName name="TitleRegion16.a36.j39.1">'Q1 GMC'!#REF!</definedName>
    <definedName name="TitleRegion17.l36.u39.1" localSheetId="3">'Q1 PHP'!#REF!</definedName>
    <definedName name="TitleRegion17.l36.u39.1" localSheetId="4">'Q2 GMC'!#REF!</definedName>
    <definedName name="TitleRegion17.l36.u39.1" localSheetId="5">'Q2 PHP'!#REF!</definedName>
    <definedName name="TitleRegion17.l36.u39.1" localSheetId="6">'Q3 GMC'!#REF!</definedName>
    <definedName name="TitleRegion17.l36.u39.1" localSheetId="7">'Q3 PHP'!#REF!</definedName>
    <definedName name="TitleRegion17.l36.u39.1" localSheetId="8">'Q4 GMC'!#REF!</definedName>
    <definedName name="TitleRegion17.l36.u39.1" localSheetId="9">'Q4 PHP'!#REF!</definedName>
    <definedName name="TitleRegion17.l36.u39.1">'Q1 GMC'!#REF!</definedName>
    <definedName name="TitleRegion18.w36.af39.1" localSheetId="3">'Q1 PHP'!#REF!</definedName>
    <definedName name="TitleRegion18.w36.af39.1" localSheetId="4">'Q2 GMC'!#REF!</definedName>
    <definedName name="TitleRegion18.w36.af39.1" localSheetId="5">'Q2 PHP'!#REF!</definedName>
    <definedName name="TitleRegion18.w36.af39.1" localSheetId="6">'Q3 GMC'!#REF!</definedName>
    <definedName name="TitleRegion18.w36.af39.1" localSheetId="7">'Q3 PHP'!#REF!</definedName>
    <definedName name="TitleRegion18.w36.af39.1" localSheetId="8">'Q4 GMC'!#REF!</definedName>
    <definedName name="TitleRegion18.w36.af39.1" localSheetId="9">'Q4 PHP'!#REF!</definedName>
    <definedName name="TitleRegion18.w36.af39.1">'Q1 GMC'!#REF!</definedName>
    <definedName name="TitleRegion19.a43.j46.1" localSheetId="3">'Q1 PHP'!$A$84</definedName>
    <definedName name="TitleRegion19.a43.j46.1" localSheetId="4">'Q2 GMC'!$A$84</definedName>
    <definedName name="TitleRegion19.a43.j46.1" localSheetId="5">'Q2 PHP'!$A$84</definedName>
    <definedName name="TitleRegion19.a43.j46.1" localSheetId="6">'Q3 GMC'!$A$84</definedName>
    <definedName name="TitleRegion19.a43.j46.1" localSheetId="7">'Q3 PHP'!$A$84</definedName>
    <definedName name="TitleRegion19.a43.j46.1" localSheetId="8">'Q4 GMC'!$A$84</definedName>
    <definedName name="TitleRegion19.a43.j46.1" localSheetId="9">'Q4 PHP'!$A$84</definedName>
    <definedName name="TitleRegion19.a43.j46.1">'Q1 GMC'!$A$84</definedName>
    <definedName name="TitleRegion2.l5.u8.1" localSheetId="3">'Q1 PHP'!#REF!</definedName>
    <definedName name="TitleRegion2.l5.u8.1" localSheetId="4">'Q2 GMC'!#REF!</definedName>
    <definedName name="TitleRegion2.l5.u8.1" localSheetId="5">'Q2 PHP'!#REF!</definedName>
    <definedName name="TitleRegion2.l5.u8.1" localSheetId="6">'Q3 GMC'!#REF!</definedName>
    <definedName name="TitleRegion2.l5.u8.1" localSheetId="7">'Q3 PHP'!#REF!</definedName>
    <definedName name="TitleRegion2.l5.u8.1" localSheetId="8">'Q4 GMC'!#REF!</definedName>
    <definedName name="TitleRegion2.l5.u8.1" localSheetId="9">'Q4 PHP'!#REF!</definedName>
    <definedName name="TitleRegion2.l5.u8.1">'Q1 GMC'!#REF!</definedName>
    <definedName name="TitleRegion20.l43.u46.1" localSheetId="3">'Q1 PHP'!#REF!</definedName>
    <definedName name="TitleRegion20.l43.u46.1" localSheetId="4">'Q2 GMC'!#REF!</definedName>
    <definedName name="TitleRegion20.l43.u46.1" localSheetId="5">'Q2 PHP'!#REF!</definedName>
    <definedName name="TitleRegion20.l43.u46.1" localSheetId="6">'Q3 GMC'!#REF!</definedName>
    <definedName name="TitleRegion20.l43.u46.1" localSheetId="7">'Q3 PHP'!#REF!</definedName>
    <definedName name="TitleRegion20.l43.u46.1" localSheetId="8">'Q4 GMC'!#REF!</definedName>
    <definedName name="TitleRegion20.l43.u46.1" localSheetId="9">'Q4 PHP'!#REF!</definedName>
    <definedName name="TitleRegion20.l43.u46.1">'Q1 GMC'!#REF!</definedName>
    <definedName name="TitleRegion21.w43.af46.1" localSheetId="3">'Q1 PHP'!#REF!</definedName>
    <definedName name="TitleRegion21.w43.af46.1" localSheetId="4">'Q2 GMC'!#REF!</definedName>
    <definedName name="TitleRegion21.w43.af46.1" localSheetId="5">'Q2 PHP'!#REF!</definedName>
    <definedName name="TitleRegion21.w43.af46.1" localSheetId="6">'Q3 GMC'!#REF!</definedName>
    <definedName name="TitleRegion21.w43.af46.1" localSheetId="7">'Q3 PHP'!#REF!</definedName>
    <definedName name="TitleRegion21.w43.af46.1" localSheetId="8">'Q4 GMC'!#REF!</definedName>
    <definedName name="TitleRegion21.w43.af46.1" localSheetId="9">'Q4 PHP'!#REF!</definedName>
    <definedName name="TitleRegion21.w43.af46.1">'Q1 GMC'!#REF!</definedName>
    <definedName name="TitleRegion22.a50.j53.1" localSheetId="3">'Q1 PHP'!$A$90</definedName>
    <definedName name="TitleRegion22.a50.j53.1" localSheetId="4">'Q2 GMC'!$A$90</definedName>
    <definedName name="TitleRegion22.a50.j53.1" localSheetId="5">'Q2 PHP'!$A$90</definedName>
    <definedName name="TitleRegion22.a50.j53.1" localSheetId="6">'Q3 GMC'!$A$90</definedName>
    <definedName name="TitleRegion22.a50.j53.1" localSheetId="7">'Q3 PHP'!$A$90</definedName>
    <definedName name="TitleRegion22.a50.j53.1" localSheetId="8">'Q4 GMC'!$A$90</definedName>
    <definedName name="TitleRegion22.a50.j53.1" localSheetId="9">'Q4 PHP'!$A$90</definedName>
    <definedName name="TitleRegion22.a50.j53.1">'Q1 GMC'!$A$90</definedName>
    <definedName name="TitleRegion23.l50.u53.1" localSheetId="3">'Q1 PHP'!#REF!</definedName>
    <definedName name="TitleRegion23.l50.u53.1" localSheetId="4">'Q2 GMC'!#REF!</definedName>
    <definedName name="TitleRegion23.l50.u53.1" localSheetId="5">'Q2 PHP'!#REF!</definedName>
    <definedName name="TitleRegion23.l50.u53.1" localSheetId="6">'Q3 GMC'!#REF!</definedName>
    <definedName name="TitleRegion23.l50.u53.1" localSheetId="7">'Q3 PHP'!#REF!</definedName>
    <definedName name="TitleRegion23.l50.u53.1" localSheetId="8">'Q4 GMC'!#REF!</definedName>
    <definedName name="TitleRegion23.l50.u53.1" localSheetId="9">'Q4 PHP'!#REF!</definedName>
    <definedName name="TitleRegion23.l50.u53.1">'Q1 GMC'!#REF!</definedName>
    <definedName name="TitleRegion24.w50.af53.1" localSheetId="3">'Q1 PHP'!#REF!</definedName>
    <definedName name="TitleRegion24.w50.af53.1" localSheetId="4">'Q2 GMC'!#REF!</definedName>
    <definedName name="TitleRegion24.w50.af53.1" localSheetId="5">'Q2 PHP'!#REF!</definedName>
    <definedName name="TitleRegion24.w50.af53.1" localSheetId="6">'Q3 GMC'!#REF!</definedName>
    <definedName name="TitleRegion24.w50.af53.1" localSheetId="7">'Q3 PHP'!#REF!</definedName>
    <definedName name="TitleRegion24.w50.af53.1" localSheetId="8">'Q4 GMC'!#REF!</definedName>
    <definedName name="TitleRegion24.w50.af53.1" localSheetId="9">'Q4 PHP'!#REF!</definedName>
    <definedName name="TitleRegion24.w50.af53.1">'Q1 GMC'!#REF!</definedName>
    <definedName name="TitleRegion25.a57.j60.1" localSheetId="3">'Q1 PHP'!$A$96</definedName>
    <definedName name="TitleRegion25.a57.j60.1" localSheetId="4">'Q2 GMC'!$A$96</definedName>
    <definedName name="TitleRegion25.a57.j60.1" localSheetId="5">'Q2 PHP'!$A$96</definedName>
    <definedName name="TitleRegion25.a57.j60.1" localSheetId="6">'Q3 GMC'!$A$96</definedName>
    <definedName name="TitleRegion25.a57.j60.1" localSheetId="7">'Q3 PHP'!$A$96</definedName>
    <definedName name="TitleRegion25.a57.j60.1" localSheetId="8">'Q4 GMC'!$A$96</definedName>
    <definedName name="TitleRegion25.a57.j60.1" localSheetId="9">'Q4 PHP'!$A$96</definedName>
    <definedName name="TitleRegion25.a57.j60.1">'Q1 GMC'!$A$96</definedName>
    <definedName name="TitleRegion26.l57.u60.1" localSheetId="3">'Q1 PHP'!#REF!</definedName>
    <definedName name="TitleRegion26.l57.u60.1" localSheetId="4">'Q2 GMC'!#REF!</definedName>
    <definedName name="TitleRegion26.l57.u60.1" localSheetId="5">'Q2 PHP'!#REF!</definedName>
    <definedName name="TitleRegion26.l57.u60.1" localSheetId="6">'Q3 GMC'!#REF!</definedName>
    <definedName name="TitleRegion26.l57.u60.1" localSheetId="7">'Q3 PHP'!#REF!</definedName>
    <definedName name="TitleRegion26.l57.u60.1" localSheetId="8">'Q4 GMC'!#REF!</definedName>
    <definedName name="TitleRegion26.l57.u60.1" localSheetId="9">'Q4 PHP'!#REF!</definedName>
    <definedName name="TitleRegion26.l57.u60.1">'Q1 GMC'!#REF!</definedName>
    <definedName name="TitleRegion27.w57.af60.1" localSheetId="3">'Q1 PHP'!#REF!</definedName>
    <definedName name="TitleRegion27.w57.af60.1" localSheetId="4">'Q2 GMC'!#REF!</definedName>
    <definedName name="TitleRegion27.w57.af60.1" localSheetId="5">'Q2 PHP'!#REF!</definedName>
    <definedName name="TitleRegion27.w57.af60.1" localSheetId="6">'Q3 GMC'!#REF!</definedName>
    <definedName name="TitleRegion27.w57.af60.1" localSheetId="7">'Q3 PHP'!#REF!</definedName>
    <definedName name="TitleRegion27.w57.af60.1" localSheetId="8">'Q4 GMC'!#REF!</definedName>
    <definedName name="TitleRegion27.w57.af60.1" localSheetId="9">'Q4 PHP'!#REF!</definedName>
    <definedName name="TitleRegion27.w57.af60.1">'Q1 GMC'!#REF!</definedName>
    <definedName name="TitleRegion28.a64.j67.1" localSheetId="3">'Q1 PHP'!$A$102</definedName>
    <definedName name="TitleRegion28.a64.j67.1" localSheetId="4">'Q2 GMC'!$A$102</definedName>
    <definedName name="TitleRegion28.a64.j67.1" localSheetId="5">'Q2 PHP'!$A$102</definedName>
    <definedName name="TitleRegion28.a64.j67.1" localSheetId="6">'Q3 GMC'!$A$102</definedName>
    <definedName name="TitleRegion28.a64.j67.1" localSheetId="7">'Q3 PHP'!$A$102</definedName>
    <definedName name="TitleRegion28.a64.j67.1" localSheetId="8">'Q4 GMC'!$A$102</definedName>
    <definedName name="TitleRegion28.a64.j67.1" localSheetId="9">'Q4 PHP'!$A$102</definedName>
    <definedName name="TitleRegion28.a64.j67.1">'Q1 GMC'!$A$102</definedName>
    <definedName name="TitleRegion29.l64.u67.1" localSheetId="3">'Q1 PHP'!#REF!</definedName>
    <definedName name="TitleRegion29.l64.u67.1" localSheetId="4">'Q2 GMC'!#REF!</definedName>
    <definedName name="TitleRegion29.l64.u67.1" localSheetId="5">'Q2 PHP'!#REF!</definedName>
    <definedName name="TitleRegion29.l64.u67.1" localSheetId="6">'Q3 GMC'!#REF!</definedName>
    <definedName name="TitleRegion29.l64.u67.1" localSheetId="7">'Q3 PHP'!#REF!</definedName>
    <definedName name="TitleRegion29.l64.u67.1" localSheetId="8">'Q4 GMC'!#REF!</definedName>
    <definedName name="TitleRegion29.l64.u67.1" localSheetId="9">'Q4 PHP'!#REF!</definedName>
    <definedName name="TitleRegion29.l64.u67.1">'Q1 GMC'!#REF!</definedName>
    <definedName name="TitleRegion3.w5.af8.1" localSheetId="3">'Q1 PHP'!#REF!</definedName>
    <definedName name="TitleRegion3.w5.af8.1" localSheetId="4">'Q2 GMC'!#REF!</definedName>
    <definedName name="TitleRegion3.w5.af8.1" localSheetId="5">'Q2 PHP'!#REF!</definedName>
    <definedName name="TitleRegion3.w5.af8.1" localSheetId="6">'Q3 GMC'!#REF!</definedName>
    <definedName name="TitleRegion3.w5.af8.1" localSheetId="7">'Q3 PHP'!#REF!</definedName>
    <definedName name="TitleRegion3.w5.af8.1" localSheetId="8">'Q4 GMC'!#REF!</definedName>
    <definedName name="TitleRegion3.w5.af8.1" localSheetId="9">'Q4 PHP'!#REF!</definedName>
    <definedName name="TitleRegion3.w5.af8.1">'Q1 GMC'!#REF!</definedName>
    <definedName name="TitleRegion30.w64.af67.1" localSheetId="3">'Q1 PHP'!#REF!</definedName>
    <definedName name="TitleRegion30.w64.af67.1" localSheetId="4">'Q2 GMC'!#REF!</definedName>
    <definedName name="TitleRegion30.w64.af67.1" localSheetId="5">'Q2 PHP'!#REF!</definedName>
    <definedName name="TitleRegion30.w64.af67.1" localSheetId="6">'Q3 GMC'!#REF!</definedName>
    <definedName name="TitleRegion30.w64.af67.1" localSheetId="7">'Q3 PHP'!#REF!</definedName>
    <definedName name="TitleRegion30.w64.af67.1" localSheetId="8">'Q4 GMC'!#REF!</definedName>
    <definedName name="TitleRegion30.w64.af67.1" localSheetId="9">'Q4 PHP'!#REF!</definedName>
    <definedName name="TitleRegion30.w64.af67.1">'Q1 GMC'!#REF!</definedName>
    <definedName name="TitleRegion31.a71.j74.1" localSheetId="3">'Q1 PHP'!$A$108</definedName>
    <definedName name="TitleRegion31.a71.j74.1" localSheetId="4">'Q2 GMC'!$A$108</definedName>
    <definedName name="TitleRegion31.a71.j74.1" localSheetId="5">'Q2 PHP'!$A$108</definedName>
    <definedName name="TitleRegion31.a71.j74.1" localSheetId="6">'Q3 GMC'!$A$108</definedName>
    <definedName name="TitleRegion31.a71.j74.1" localSheetId="7">'Q3 PHP'!$A$108</definedName>
    <definedName name="TitleRegion31.a71.j74.1" localSheetId="8">'Q4 GMC'!$A$108</definedName>
    <definedName name="TitleRegion31.a71.j74.1" localSheetId="9">'Q4 PHP'!$A$108</definedName>
    <definedName name="TitleRegion31.a71.j74.1">'Q1 GMC'!$A$108</definedName>
    <definedName name="TitleRegion32.l71.u74.1" localSheetId="3">'Q1 PHP'!#REF!</definedName>
    <definedName name="TitleRegion32.l71.u74.1" localSheetId="4">'Q2 GMC'!#REF!</definedName>
    <definedName name="TitleRegion32.l71.u74.1" localSheetId="5">'Q2 PHP'!#REF!</definedName>
    <definedName name="TitleRegion32.l71.u74.1" localSheetId="6">'Q3 GMC'!#REF!</definedName>
    <definedName name="TitleRegion32.l71.u74.1" localSheetId="7">'Q3 PHP'!#REF!</definedName>
    <definedName name="TitleRegion32.l71.u74.1" localSheetId="8">'Q4 GMC'!#REF!</definedName>
    <definedName name="TitleRegion32.l71.u74.1" localSheetId="9">'Q4 PHP'!#REF!</definedName>
    <definedName name="TitleRegion32.l71.u74.1">'Q1 GMC'!#REF!</definedName>
    <definedName name="TitleRegion33.w71.af74.1" localSheetId="3">'Q1 PHP'!#REF!</definedName>
    <definedName name="TitleRegion33.w71.af74.1" localSheetId="4">'Q2 GMC'!#REF!</definedName>
    <definedName name="TitleRegion33.w71.af74.1" localSheetId="5">'Q2 PHP'!#REF!</definedName>
    <definedName name="TitleRegion33.w71.af74.1" localSheetId="6">'Q3 GMC'!#REF!</definedName>
    <definedName name="TitleRegion33.w71.af74.1" localSheetId="7">'Q3 PHP'!#REF!</definedName>
    <definedName name="TitleRegion33.w71.af74.1" localSheetId="8">'Q4 GMC'!#REF!</definedName>
    <definedName name="TitleRegion33.w71.af74.1" localSheetId="9">'Q4 PHP'!#REF!</definedName>
    <definedName name="TitleRegion33.w71.af74.1">'Q1 GMC'!#REF!</definedName>
    <definedName name="TitleRegion34.a78.j81.1" localSheetId="3">'Q1 PHP'!#REF!</definedName>
    <definedName name="TitleRegion34.a78.j81.1" localSheetId="4">'Q2 GMC'!#REF!</definedName>
    <definedName name="TitleRegion34.a78.j81.1" localSheetId="5">'Q2 PHP'!#REF!</definedName>
    <definedName name="TitleRegion34.a78.j81.1" localSheetId="6">'Q3 GMC'!#REF!</definedName>
    <definedName name="TitleRegion34.a78.j81.1" localSheetId="7">'Q3 PHP'!#REF!</definedName>
    <definedName name="TitleRegion34.a78.j81.1" localSheetId="8">'Q4 GMC'!#REF!</definedName>
    <definedName name="TitleRegion34.a78.j81.1" localSheetId="9">'Q4 PHP'!#REF!</definedName>
    <definedName name="TitleRegion34.a78.j81.1">'Q1 GMC'!#REF!</definedName>
    <definedName name="TitleRegion35.l78.u81.1" localSheetId="3">'Q1 PHP'!#REF!</definedName>
    <definedName name="TitleRegion35.l78.u81.1" localSheetId="4">'Q2 GMC'!#REF!</definedName>
    <definedName name="TitleRegion35.l78.u81.1" localSheetId="5">'Q2 PHP'!#REF!</definedName>
    <definedName name="TitleRegion35.l78.u81.1" localSheetId="6">'Q3 GMC'!#REF!</definedName>
    <definedName name="TitleRegion35.l78.u81.1" localSheetId="7">'Q3 PHP'!#REF!</definedName>
    <definedName name="TitleRegion35.l78.u81.1" localSheetId="8">'Q4 GMC'!#REF!</definedName>
    <definedName name="TitleRegion35.l78.u81.1" localSheetId="9">'Q4 PHP'!#REF!</definedName>
    <definedName name="TitleRegion35.l78.u81.1">'Q1 GMC'!#REF!</definedName>
    <definedName name="TitleRegion36.w78.af81.1" localSheetId="3">'Q1 PHP'!#REF!</definedName>
    <definedName name="TitleRegion36.w78.af81.1" localSheetId="4">'Q2 GMC'!#REF!</definedName>
    <definedName name="TitleRegion36.w78.af81.1" localSheetId="5">'Q2 PHP'!#REF!</definedName>
    <definedName name="TitleRegion36.w78.af81.1" localSheetId="6">'Q3 GMC'!#REF!</definedName>
    <definedName name="TitleRegion36.w78.af81.1" localSheetId="7">'Q3 PHP'!#REF!</definedName>
    <definedName name="TitleRegion36.w78.af81.1" localSheetId="8">'Q4 GMC'!#REF!</definedName>
    <definedName name="TitleRegion36.w78.af81.1" localSheetId="9">'Q4 PHP'!#REF!</definedName>
    <definedName name="TitleRegion36.w78.af81.1">'Q1 GMC'!#REF!</definedName>
    <definedName name="TitleRegion37.a85.j88.1" localSheetId="3">'Q1 PHP'!#REF!</definedName>
    <definedName name="TitleRegion37.a85.j88.1" localSheetId="4">'Q2 GMC'!#REF!</definedName>
    <definedName name="TitleRegion37.a85.j88.1" localSheetId="5">'Q2 PHP'!#REF!</definedName>
    <definedName name="TitleRegion37.a85.j88.1" localSheetId="6">'Q3 GMC'!#REF!</definedName>
    <definedName name="TitleRegion37.a85.j88.1" localSheetId="7">'Q3 PHP'!#REF!</definedName>
    <definedName name="TitleRegion37.a85.j88.1" localSheetId="8">'Q4 GMC'!#REF!</definedName>
    <definedName name="TitleRegion37.a85.j88.1" localSheetId="9">'Q4 PHP'!#REF!</definedName>
    <definedName name="TitleRegion37.a85.j88.1">'Q1 GMC'!#REF!</definedName>
    <definedName name="TitleRegion38.l85.u88.1" localSheetId="3">'Q1 PHP'!#REF!</definedName>
    <definedName name="TitleRegion38.l85.u88.1" localSheetId="4">'Q2 GMC'!#REF!</definedName>
    <definedName name="TitleRegion38.l85.u88.1" localSheetId="5">'Q2 PHP'!#REF!</definedName>
    <definedName name="TitleRegion38.l85.u88.1" localSheetId="6">'Q3 GMC'!#REF!</definedName>
    <definedName name="TitleRegion38.l85.u88.1" localSheetId="7">'Q3 PHP'!#REF!</definedName>
    <definedName name="TitleRegion38.l85.u88.1" localSheetId="8">'Q4 GMC'!#REF!</definedName>
    <definedName name="TitleRegion38.l85.u88.1" localSheetId="9">'Q4 PHP'!#REF!</definedName>
    <definedName name="TitleRegion38.l85.u88.1">'Q1 GMC'!#REF!</definedName>
    <definedName name="TitleRegion39.w85.af88.1" localSheetId="3">'Q1 PHP'!#REF!</definedName>
    <definedName name="TitleRegion39.w85.af88.1" localSheetId="4">'Q2 GMC'!#REF!</definedName>
    <definedName name="TitleRegion39.w85.af88.1" localSheetId="5">'Q2 PHP'!#REF!</definedName>
    <definedName name="TitleRegion39.w85.af88.1" localSheetId="6">'Q3 GMC'!#REF!</definedName>
    <definedName name="TitleRegion39.w85.af88.1" localSheetId="7">'Q3 PHP'!#REF!</definedName>
    <definedName name="TitleRegion39.w85.af88.1" localSheetId="8">'Q4 GMC'!#REF!</definedName>
    <definedName name="TitleRegion39.w85.af88.1" localSheetId="9">'Q4 PHP'!#REF!</definedName>
    <definedName name="TitleRegion39.w85.af88.1">'Q1 GMC'!#REF!</definedName>
    <definedName name="TitleRegion4.a12.j15.1" localSheetId="3">'Q1 PHP'!$A$12</definedName>
    <definedName name="TitleRegion4.a12.j15.1" localSheetId="4">'Q2 GMC'!$A$12</definedName>
    <definedName name="TitleRegion4.a12.j15.1" localSheetId="5">'Q2 PHP'!$A$12</definedName>
    <definedName name="TitleRegion4.a12.j15.1" localSheetId="6">'Q3 GMC'!$A$12</definedName>
    <definedName name="TitleRegion4.a12.j15.1" localSheetId="7">'Q3 PHP'!$A$12</definedName>
    <definedName name="TitleRegion4.a12.j15.1" localSheetId="8">'Q4 GMC'!$A$12</definedName>
    <definedName name="TitleRegion4.a12.j15.1" localSheetId="9">'Q4 PHP'!$A$12</definedName>
    <definedName name="TitleRegion4.a12.j15.1">'Q1 GMC'!$A$12</definedName>
    <definedName name="TitleRegion40.a92.j95.1" localSheetId="3">'Q1 PHP'!#REF!</definedName>
    <definedName name="TitleRegion40.a92.j95.1" localSheetId="4">'Q2 GMC'!#REF!</definedName>
    <definedName name="TitleRegion40.a92.j95.1" localSheetId="5">'Q2 PHP'!#REF!</definedName>
    <definedName name="TitleRegion40.a92.j95.1" localSheetId="6">'Q3 GMC'!#REF!</definedName>
    <definedName name="TitleRegion40.a92.j95.1" localSheetId="7">'Q3 PHP'!#REF!</definedName>
    <definedName name="TitleRegion40.a92.j95.1" localSheetId="8">'Q4 GMC'!#REF!</definedName>
    <definedName name="TitleRegion40.a92.j95.1" localSheetId="9">'Q4 PHP'!#REF!</definedName>
    <definedName name="TitleRegion40.a92.j95.1">'Q1 GMC'!#REF!</definedName>
    <definedName name="TitleRegion41.l92.u95.1" localSheetId="3">'Q1 PHP'!#REF!</definedName>
    <definedName name="TitleRegion41.l92.u95.1" localSheetId="4">'Q2 GMC'!#REF!</definedName>
    <definedName name="TitleRegion41.l92.u95.1" localSheetId="5">'Q2 PHP'!#REF!</definedName>
    <definedName name="TitleRegion41.l92.u95.1" localSheetId="6">'Q3 GMC'!#REF!</definedName>
    <definedName name="TitleRegion41.l92.u95.1" localSheetId="7">'Q3 PHP'!#REF!</definedName>
    <definedName name="TitleRegion41.l92.u95.1" localSheetId="8">'Q4 GMC'!#REF!</definedName>
    <definedName name="TitleRegion41.l92.u95.1" localSheetId="9">'Q4 PHP'!#REF!</definedName>
    <definedName name="TitleRegion41.l92.u95.1">'Q1 GMC'!#REF!</definedName>
    <definedName name="TitleRegion42.w92.af95.1" localSheetId="3">'Q1 PHP'!#REF!</definedName>
    <definedName name="TitleRegion42.w92.af95.1" localSheetId="4">'Q2 GMC'!#REF!</definedName>
    <definedName name="TitleRegion42.w92.af95.1" localSheetId="5">'Q2 PHP'!#REF!</definedName>
    <definedName name="TitleRegion42.w92.af95.1" localSheetId="6">'Q3 GMC'!#REF!</definedName>
    <definedName name="TitleRegion42.w92.af95.1" localSheetId="7">'Q3 PHP'!#REF!</definedName>
    <definedName name="TitleRegion42.w92.af95.1" localSheetId="8">'Q4 GMC'!#REF!</definedName>
    <definedName name="TitleRegion42.w92.af95.1" localSheetId="9">'Q4 PHP'!#REF!</definedName>
    <definedName name="TitleRegion42.w92.af95.1">'Q1 GMC'!#REF!</definedName>
    <definedName name="TitleRegion43.a99.j102.1" localSheetId="3">'Q1 PHP'!$A$120</definedName>
    <definedName name="TitleRegion43.a99.j102.1" localSheetId="4">'Q2 GMC'!$A$120</definedName>
    <definedName name="TitleRegion43.a99.j102.1" localSheetId="5">'Q2 PHP'!$A$120</definedName>
    <definedName name="TitleRegion43.a99.j102.1" localSheetId="6">'Q3 GMC'!$A$120</definedName>
    <definedName name="TitleRegion43.a99.j102.1" localSheetId="7">'Q3 PHP'!$A$120</definedName>
    <definedName name="TitleRegion43.a99.j102.1" localSheetId="8">'Q4 GMC'!$A$120</definedName>
    <definedName name="TitleRegion43.a99.j102.1" localSheetId="9">'Q4 PHP'!$A$120</definedName>
    <definedName name="TitleRegion43.a99.j102.1">'Q1 GMC'!$A$120</definedName>
    <definedName name="TitleRegion44.l99.u102.1" localSheetId="3">'Q1 PHP'!#REF!</definedName>
    <definedName name="TitleRegion44.l99.u102.1" localSheetId="4">'Q2 GMC'!#REF!</definedName>
    <definedName name="TitleRegion44.l99.u102.1" localSheetId="5">'Q2 PHP'!#REF!</definedName>
    <definedName name="TitleRegion44.l99.u102.1" localSheetId="6">'Q3 GMC'!#REF!</definedName>
    <definedName name="TitleRegion44.l99.u102.1" localSheetId="7">'Q3 PHP'!#REF!</definedName>
    <definedName name="TitleRegion44.l99.u102.1" localSheetId="8">'Q4 GMC'!#REF!</definedName>
    <definedName name="TitleRegion44.l99.u102.1" localSheetId="9">'Q4 PHP'!#REF!</definedName>
    <definedName name="TitleRegion44.l99.u102.1">'Q1 GMC'!#REF!</definedName>
    <definedName name="TitleRegion45.w99.af102.1" localSheetId="3">'Q1 PHP'!#REF!</definedName>
    <definedName name="TitleRegion45.w99.af102.1" localSheetId="4">'Q2 GMC'!#REF!</definedName>
    <definedName name="TitleRegion45.w99.af102.1" localSheetId="5">'Q2 PHP'!#REF!</definedName>
    <definedName name="TitleRegion45.w99.af102.1" localSheetId="6">'Q3 GMC'!#REF!</definedName>
    <definedName name="TitleRegion45.w99.af102.1" localSheetId="7">'Q3 PHP'!#REF!</definedName>
    <definedName name="TitleRegion45.w99.af102.1" localSheetId="8">'Q4 GMC'!#REF!</definedName>
    <definedName name="TitleRegion45.w99.af102.1" localSheetId="9">'Q4 PHP'!#REF!</definedName>
    <definedName name="TitleRegion45.w99.af102.1">'Q1 GMC'!#REF!</definedName>
    <definedName name="TitleRegion5.l12.u15.1" localSheetId="3">'Q1 PHP'!#REF!</definedName>
    <definedName name="TitleRegion5.l12.u15.1" localSheetId="4">'Q2 GMC'!#REF!</definedName>
    <definedName name="TitleRegion5.l12.u15.1" localSheetId="5">'Q2 PHP'!#REF!</definedName>
    <definedName name="TitleRegion5.l12.u15.1" localSheetId="6">'Q3 GMC'!#REF!</definedName>
    <definedName name="TitleRegion5.l12.u15.1" localSheetId="7">'Q3 PHP'!#REF!</definedName>
    <definedName name="TitleRegion5.l12.u15.1" localSheetId="8">'Q4 GMC'!#REF!</definedName>
    <definedName name="TitleRegion5.l12.u15.1" localSheetId="9">'Q4 PHP'!#REF!</definedName>
    <definedName name="TitleRegion5.l12.u15.1">'Q1 GMC'!#REF!</definedName>
    <definedName name="TitleRegion6.w12.af15.1" localSheetId="3">'Q1 PHP'!#REF!</definedName>
    <definedName name="TitleRegion6.w12.af15.1" localSheetId="4">'Q2 GMC'!#REF!</definedName>
    <definedName name="TitleRegion6.w12.af15.1" localSheetId="5">'Q2 PHP'!#REF!</definedName>
    <definedName name="TitleRegion6.w12.af15.1" localSheetId="6">'Q3 GMC'!#REF!</definedName>
    <definedName name="TitleRegion6.w12.af15.1" localSheetId="7">'Q3 PHP'!#REF!</definedName>
    <definedName name="TitleRegion6.w12.af15.1" localSheetId="8">'Q4 GMC'!#REF!</definedName>
    <definedName name="TitleRegion6.w12.af15.1" localSheetId="9">'Q4 PHP'!#REF!</definedName>
    <definedName name="TitleRegion6.w12.af15.1">'Q1 GMC'!#REF!</definedName>
    <definedName name="TitleRegion7.a19.j22.1" localSheetId="3">'Q1 PHP'!$A$78</definedName>
    <definedName name="TitleRegion7.a19.j22.1" localSheetId="4">'Q2 GMC'!$A$78</definedName>
    <definedName name="TitleRegion7.a19.j22.1" localSheetId="5">'Q2 PHP'!$A$78</definedName>
    <definedName name="TitleRegion7.a19.j22.1" localSheetId="6">'Q3 GMC'!$A$78</definedName>
    <definedName name="TitleRegion7.a19.j22.1" localSheetId="7">'Q3 PHP'!$A$78</definedName>
    <definedName name="TitleRegion7.a19.j22.1" localSheetId="8">'Q4 GMC'!$A$78</definedName>
    <definedName name="TitleRegion7.a19.j22.1" localSheetId="9">'Q4 PHP'!$A$78</definedName>
    <definedName name="TitleRegion7.a19.j22.1">'Q1 GMC'!$A$78</definedName>
    <definedName name="TitleRegion8.l19.u22.1" localSheetId="3">'Q1 PHP'!#REF!</definedName>
    <definedName name="TitleRegion8.l19.u22.1" localSheetId="4">'Q2 GMC'!#REF!</definedName>
    <definedName name="TitleRegion8.l19.u22.1" localSheetId="5">'Q2 PHP'!#REF!</definedName>
    <definedName name="TitleRegion8.l19.u22.1" localSheetId="6">'Q3 GMC'!#REF!</definedName>
    <definedName name="TitleRegion8.l19.u22.1" localSheetId="7">'Q3 PHP'!#REF!</definedName>
    <definedName name="TitleRegion8.l19.u22.1" localSheetId="8">'Q4 GMC'!#REF!</definedName>
    <definedName name="TitleRegion8.l19.u22.1" localSheetId="9">'Q4 PHP'!#REF!</definedName>
    <definedName name="TitleRegion8.l19.u22.1">'Q1 GMC'!#REF!</definedName>
    <definedName name="TitleRegion9.w19..af22.1" localSheetId="3">'Q1 PHP'!#REF!</definedName>
    <definedName name="TitleRegion9.w19..af22.1" localSheetId="4">'Q2 GMC'!#REF!</definedName>
    <definedName name="TitleRegion9.w19..af22.1" localSheetId="5">'Q2 PHP'!#REF!</definedName>
    <definedName name="TitleRegion9.w19..af22.1" localSheetId="6">'Q3 GMC'!#REF!</definedName>
    <definedName name="TitleRegion9.w19..af22.1" localSheetId="7">'Q3 PHP'!#REF!</definedName>
    <definedName name="TitleRegion9.w19..af22.1" localSheetId="8">'Q4 GMC'!#REF!</definedName>
    <definedName name="TitleRegion9.w19..af22.1" localSheetId="9">'Q4 PHP'!#REF!</definedName>
    <definedName name="TitleRegion9.w19..af22.1">'Q1 GMC'!#REF!</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2345" uniqueCount="108">
  <si>
    <t>Performance Measures Instructions</t>
  </si>
  <si>
    <t>Enter the data utilizing the methodology listed below the tables.</t>
  </si>
  <si>
    <t xml:space="preserve">Self-Reporting
Utilize the Authority tab to determine if the deliverable submission meets all state/federal and contract requirements. If all requirements are not met, use the Self Reporting tab to provide the following information:
1. Contract citation or state/federal code where the deficiency occurred
2. Plan's proposed Plan of Action to remediate the deficiency
3. Timeline for remediating the deficiency
</t>
  </si>
  <si>
    <t>Performance Measures Authority</t>
  </si>
  <si>
    <t>Exhibit A18</t>
  </si>
  <si>
    <t>APL 18-006</t>
  </si>
  <si>
    <t xml:space="preserve">Exhibit A6, Section 1.1a
</t>
  </si>
  <si>
    <t>DHCS has established performance measures and quality metrics for evaluation of dental health plan performance. These performance measures will be used to monitor plan utilization and services of Members. DHCS will establish baselines and benchmarks to monitor annual utilization rates for each measure.</t>
  </si>
  <si>
    <t>Exhibit A6, Section 2.2</t>
  </si>
  <si>
    <t xml:space="preserve">DHCS will monitor the performance measures and quality metrics on a monthly basis. Contractor will be notified if DHCS identifies a problem with Contractor's performance or feels that Contractor is in jeopardy of not achieving the benchmark at their annual review. </t>
  </si>
  <si>
    <t>Exhibit A6, Section 3</t>
  </si>
  <si>
    <t>DHCS will establish quality benchmarks for each performance measure and quality metric. DHCS will notify Contractor of approved quality benchmarks through All Plan Letters (APLs). Contractor shall meet or exceed the quality benchmark for each measure and/or any other performance measure established by DHCS. These performance measures, quality metrics and benchmarks will be reevaluated each year. DHCS will notify Contractor of new performance measures and quality metrics, or any changes to performance measures and quality metrics through APLs.</t>
  </si>
  <si>
    <t>Dental Managed Care Performance Measures</t>
  </si>
  <si>
    <t>Plan Name:</t>
  </si>
  <si>
    <t>Reporting Year:</t>
  </si>
  <si>
    <t xml:space="preserve">Report Period:  Quarter 1    Plan Name:  GMC       </t>
  </si>
  <si>
    <t>Annual Dental Visits</t>
  </si>
  <si>
    <t>Age Group</t>
  </si>
  <si>
    <t>&lt;1</t>
  </si>
  <si>
    <t>1-2</t>
  </si>
  <si>
    <t>3-5</t>
  </si>
  <si>
    <t>6-9</t>
  </si>
  <si>
    <t>10-14</t>
  </si>
  <si>
    <t>15-18</t>
  </si>
  <si>
    <t>19-20</t>
  </si>
  <si>
    <t>0-20</t>
  </si>
  <si>
    <t>21+</t>
  </si>
  <si>
    <t>Numerator</t>
  </si>
  <si>
    <t>Denominator</t>
  </si>
  <si>
    <t>Utilization</t>
  </si>
  <si>
    <t>Preventive Services</t>
  </si>
  <si>
    <t>Use of Sealants</t>
  </si>
  <si>
    <t>Caries Risk Documentation and Education Bundle</t>
  </si>
  <si>
    <t>Fluoride Applications within Reporting Year in Dental Office</t>
  </si>
  <si>
    <t>Fluoride Application within Reporting Year in Medical Office (Not Weighted)</t>
  </si>
  <si>
    <t>Dental Office Visit Following Annual Physical or Medical Fluoride Application</t>
  </si>
  <si>
    <t>Care Continuity for Two or More Consecutive Years</t>
  </si>
  <si>
    <t>Emergency Visits (Under Threshold)</t>
  </si>
  <si>
    <t>Emergency Visits Follow-Up Services</t>
  </si>
  <si>
    <t>At Least One Flouride Application within Reporting Year</t>
  </si>
  <si>
    <t>Primary Care Provider's Office Follow-Up Services</t>
  </si>
  <si>
    <t>Sealant to Restoration Ratio (Surfaces)</t>
  </si>
  <si>
    <t>Treatment/Prevention of Caries</t>
  </si>
  <si>
    <t>Exams/Oral Health Evaluations</t>
  </si>
  <si>
    <t>Use of Dental Treatment Services</t>
  </si>
  <si>
    <t>Preventive Services to Fillings Ratio</t>
  </si>
  <si>
    <t>Ratio</t>
  </si>
  <si>
    <t>Overall Utilization of Dental Services - One Year</t>
  </si>
  <si>
    <t>Usual Source of Care</t>
  </si>
  <si>
    <t>General Anesthesia</t>
  </si>
  <si>
    <t>Annual Dental Visits - Children</t>
  </si>
  <si>
    <t>Annual Dental Visits - Adult</t>
  </si>
  <si>
    <t>Preventive Services - Children and Adult</t>
  </si>
  <si>
    <t>Use of Sealants - Children</t>
  </si>
  <si>
    <t>Caries Risk Documentation and Education Bundle - Children</t>
  </si>
  <si>
    <t>Fluoride Application within Reporting Year in Dental Office - Children</t>
  </si>
  <si>
    <t>Fluoride Application within Reporting Year in Medical Office (Not Weighted) - Children</t>
  </si>
  <si>
    <t>Care Continuity for Two or More Consecutive Years - Children and Adult</t>
  </si>
  <si>
    <t>Emergency Visits (Under Threshold) - Children and Adult</t>
  </si>
  <si>
    <t>Emergency Visits Follow-Up Services - Children</t>
  </si>
  <si>
    <t>Emergency Visits Follow-Up Services - Adult</t>
  </si>
  <si>
    <t>At Least One Fluoride Application within Reporting Year - Adult</t>
  </si>
  <si>
    <t>Dental Office Visit Following Annual Physical or Medical Fluoride Application - Children</t>
  </si>
  <si>
    <t>Primary Care Provider's Office Follow-Up Services - Adult</t>
  </si>
  <si>
    <t>Use of Diagnostic Services</t>
  </si>
  <si>
    <t>Preventive Services to Fillings</t>
  </si>
  <si>
    <t>Overall Utilization of Dental Services 1 year</t>
  </si>
  <si>
    <t xml:space="preserve">Report Period:  Quarter 1    Plan Name:  PHP      </t>
  </si>
  <si>
    <t xml:space="preserve">Report Period:  Quarter 2    Plan Name:  GMC      </t>
  </si>
  <si>
    <t xml:space="preserve">Report Period:  Quarter 2    Plan Name:  PHP      </t>
  </si>
  <si>
    <t xml:space="preserve">Report Period:  Quarter 3    Plan Name:  GMC      </t>
  </si>
  <si>
    <t xml:space="preserve">Report Period:  Quarter 3    Plan Name:  PHP      </t>
  </si>
  <si>
    <t xml:space="preserve">Report Period:  Quarter 4    Plan Name:  GMC      </t>
  </si>
  <si>
    <t xml:space="preserve">Report Period:  Quarter 4    Plan Name:  PHP      </t>
  </si>
  <si>
    <t>Date</t>
  </si>
  <si>
    <t>Authority</t>
  </si>
  <si>
    <t>DMC Plan Deficiency</t>
  </si>
  <si>
    <t>Plan of Action</t>
  </si>
  <si>
    <t>Timeline</t>
  </si>
  <si>
    <t>Resolution Date</t>
  </si>
  <si>
    <r>
      <t xml:space="preserve">Performance Measure Report is due to </t>
    </r>
    <r>
      <rPr>
        <b/>
        <sz val="12"/>
        <color rgb="FF000000"/>
        <rFont val="Segoe UI"/>
        <family val="2"/>
      </rPr>
      <t>DHCS (DMCdeliverables@dhcs.ca.gov) sixty (60) days after the end of the Calendar quarter (30 days contractually and an additional 30 days for administrative processing).</t>
    </r>
    <r>
      <rPr>
        <sz val="12"/>
        <color rgb="FF000000"/>
        <rFont val="Segoe UI"/>
        <family val="2"/>
      </rPr>
      <t xml:space="preserve"> Please include</t>
    </r>
    <r>
      <rPr>
        <b/>
        <sz val="12"/>
        <color rgb="FF000000"/>
        <rFont val="Segoe UI"/>
        <family val="2"/>
      </rPr>
      <t xml:space="preserve"> [Deliverable] </t>
    </r>
    <r>
      <rPr>
        <sz val="12"/>
        <color rgb="FF000000"/>
        <rFont val="Segoe UI"/>
        <family val="2"/>
      </rPr>
      <t>in the subject line with the report submission, upon which the Plan will receive an auto-reply confirmation.</t>
    </r>
  </si>
  <si>
    <r>
      <t xml:space="preserve">The Performance Measures deliverable is due to </t>
    </r>
    <r>
      <rPr>
        <b/>
        <sz val="12"/>
        <color rgb="FF000000"/>
        <rFont val="Segoe UI"/>
        <family val="2"/>
      </rPr>
      <t xml:space="preserve">DHCS (DMCdeliverables@dhcs.ca.gov) sixty (60) days after the Calendar Year Quarter; 30 days contractually and an additional 30 days for administrative processing. </t>
    </r>
  </si>
  <si>
    <r>
      <rPr>
        <u/>
        <sz val="12"/>
        <color rgb="FF000000"/>
        <rFont val="Segoe UI"/>
        <family val="2"/>
      </rPr>
      <t xml:space="preserve">Performance Measures 
</t>
    </r>
    <r>
      <rPr>
        <sz val="12"/>
        <color rgb="FF000000"/>
        <rFont val="Segoe UI"/>
        <family val="2"/>
      </rPr>
      <t xml:space="preserve">The definition for the Preventive Services to Fillings measure is expanded to include dental code D1208, to be consistent with the definition of its calculation.
The description on the template for the Overall Utilization of Dental Services measure is updated to refer to the number of members continuously enrolled for one (1) year with no gap in coverage instead of the number of members enrolled at least 90 days continuously. This corrects an inconsistency between the description of the measure and the definition of its calculation. 
The description on the template for the Usual Source of Care measure has been updated to refer to the number of members continuously enrolled for two (2) years with no gap in coverage instead of the number of members enrolled at least 90 days 
continuously. This corrects an inconsistency between the description of the measure and the definition of its calculation. </t>
    </r>
  </si>
  <si>
    <r>
      <rPr>
        <u/>
        <sz val="12"/>
        <color indexed="8"/>
        <rFont val="Segoe UI"/>
        <family val="2"/>
      </rPr>
      <t xml:space="preserve">Age Stratifications </t>
    </r>
    <r>
      <rPr>
        <sz val="12"/>
        <color indexed="8"/>
        <rFont val="Segoe UI"/>
        <family val="2"/>
      </rPr>
      <t xml:space="preserve">
The template age stratifications are increased from a total of seven stratifications to eight. The new, additional age stratification expands the age range to include adults age 21 and above, consistent with the restoration of adult dental benefits, effective January 1, 2018. 
The existing age stratifications are as follows: 
• Ages less than one 
• Ages one through two; 
• Ages three through five; 
• Ages six through nine; 
• Ages 10 through 14; 
• Ages 15-18; and 
• Ages 19-20 
The new, additional age stratification is as follows: 
• Ages 21+. </t>
    </r>
  </si>
  <si>
    <r>
      <rPr>
        <u/>
        <sz val="12"/>
        <color rgb="FF000000"/>
        <rFont val="Segoe UI"/>
        <family val="2"/>
      </rPr>
      <t xml:space="preserve">Reporting Period 
</t>
    </r>
    <r>
      <rPr>
        <sz val="12"/>
        <color rgb="FF000000"/>
        <rFont val="Segoe UI"/>
        <family val="2"/>
      </rPr>
      <t xml:space="preserve">The prior performance measure instructions called for cumulative quarterly reports within a given contract year (PHP in fiscal year and GMC in calendar year). The first quarterly report contained data for three months, the second quarterly report contained
data for six months, etc. To provide ongoing, consistent comparisons over time, and comparable data reporting for Dental Fee-for-Service and federal reporting, the reporting period will be updated to a rolling 12-month basis. Every quarterly report will contain data from the most recent quarter and the previous three quarters. </t>
    </r>
  </si>
  <si>
    <r>
      <rPr>
        <u/>
        <sz val="12"/>
        <color rgb="FF000000"/>
        <rFont val="Segoe UI"/>
        <family val="2"/>
      </rPr>
      <t>Numerator</t>
    </r>
    <r>
      <rPr>
        <sz val="12"/>
        <color rgb="FF000000"/>
        <rFont val="Segoe UI"/>
        <family val="2"/>
      </rPr>
      <t xml:space="preserve">: Number of Members in the denominator who received any dental service (Current Dental Terminology (CDT)) D0100-D9999 or Current Procedural Terminology (CPT) 99188, including dental encounters at Safety Net Clinics (SNCs). 
</t>
    </r>
    <r>
      <rPr>
        <u/>
        <sz val="12"/>
        <color rgb="FF000000"/>
        <rFont val="Segoe UI"/>
        <family val="2"/>
      </rPr>
      <t>Denominator</t>
    </r>
    <r>
      <rPr>
        <sz val="12"/>
        <color rgb="FF000000"/>
        <rFont val="Segoe UI"/>
        <family val="2"/>
      </rPr>
      <t xml:space="preserve">: Number of Members ages 0-20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any dental service (Current Dental Terminology (CDT) D0100-D9999), including dental encounters at SNCs.  
</t>
    </r>
    <r>
      <rPr>
        <u/>
        <sz val="12"/>
        <color rgb="FF000000"/>
        <rFont val="Segoe UI"/>
        <family val="2"/>
      </rPr>
      <t>Denominator</t>
    </r>
    <r>
      <rPr>
        <sz val="12"/>
        <color rgb="FF000000"/>
        <rFont val="Segoe UI"/>
        <family val="2"/>
      </rPr>
      <t>: Number of Members ages 21 and older with at least 90 days continuous enrollment in the same plan during the measurement period.</t>
    </r>
  </si>
  <si>
    <r>
      <rPr>
        <u/>
        <sz val="12"/>
        <color rgb="FF000000"/>
        <rFont val="Segoe UI"/>
        <family val="2"/>
      </rPr>
      <t>Numerator</t>
    </r>
    <r>
      <rPr>
        <sz val="12"/>
        <color rgb="FF000000"/>
        <rFont val="Segoe UI"/>
        <family val="2"/>
      </rPr>
      <t xml:space="preserve">: Number of Members in the denominator who received any preventive dental service (CDT D1000-D1999 or CPT Code 99188), including dental encounters at SNCs. 
</t>
    </r>
    <r>
      <rPr>
        <u/>
        <sz val="12"/>
        <color rgb="FF000000"/>
        <rFont val="Segoe UI"/>
        <family val="2"/>
      </rPr>
      <t>Denominator</t>
    </r>
    <r>
      <rPr>
        <sz val="12"/>
        <color rgb="FF000000"/>
        <rFont val="Segoe UI"/>
        <family val="2"/>
      </rPr>
      <t>: Number of Members ages 0-20 and 21 and older with at least 90 days continuous enrollment in the same plan during the measurement period.</t>
    </r>
  </si>
  <si>
    <r>
      <rPr>
        <u/>
        <sz val="12"/>
        <color rgb="FF000000"/>
        <rFont val="Segoe UI"/>
        <family val="2"/>
      </rPr>
      <t>Numerator</t>
    </r>
    <r>
      <rPr>
        <sz val="12"/>
        <color rgb="FF000000"/>
        <rFont val="Segoe UI"/>
        <family val="2"/>
      </rPr>
      <t xml:space="preserve">: Number of Members in the denominator who received a dental sealant (D1351) on a permanent first molar, including dental encounters at SNCs. 
</t>
    </r>
    <r>
      <rPr>
        <u/>
        <sz val="12"/>
        <color rgb="FF000000"/>
        <rFont val="Segoe UI"/>
        <family val="2"/>
      </rPr>
      <t>Denominator</t>
    </r>
    <r>
      <rPr>
        <sz val="12"/>
        <color rgb="FF000000"/>
        <rFont val="Segoe UI"/>
        <family val="2"/>
      </rPr>
      <t xml:space="preserve">: Number of Members ages 6-9 and 10-14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one of the following dental services: D0601, D0602 and D0603. CRA D0601, D0602, and D0603 (low, medium or high risk) is bundled with nutritional counseling (D1310); thus, a query for the CRA codes would capture the bundle of services including SNCs. 
</t>
    </r>
    <r>
      <rPr>
        <u/>
        <sz val="12"/>
        <color rgb="FF000000"/>
        <rFont val="Segoe UI"/>
        <family val="2"/>
      </rPr>
      <t>Denominator</t>
    </r>
    <r>
      <rPr>
        <sz val="12"/>
        <color rgb="FF000000"/>
        <rFont val="Segoe UI"/>
        <family val="2"/>
      </rPr>
      <t xml:space="preserve">: Number of Members ages 0-6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at least one application of fluoride varnishes (CDT Codes D1206, D1208) rendered by an enrolled dental provider or dental encounter including at an SNC with ICD10: K036 or Z293.  
</t>
    </r>
    <r>
      <rPr>
        <u/>
        <sz val="12"/>
        <color rgb="FF000000"/>
        <rFont val="Segoe UI"/>
        <family val="2"/>
      </rPr>
      <t>Denominator</t>
    </r>
    <r>
      <rPr>
        <sz val="12"/>
        <color rgb="FF000000"/>
        <rFont val="Segoe UI"/>
        <family val="2"/>
      </rPr>
      <t xml:space="preserve">: Number of Members ages 0-20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at least one application of fluoride varnish (CPT Code 99188) rendered by an enrolled medical provider encounter including at an SNC.
</t>
    </r>
    <r>
      <rPr>
        <u/>
        <sz val="12"/>
        <color rgb="FF000000"/>
        <rFont val="Segoe UI"/>
        <family val="2"/>
      </rPr>
      <t>Denominator</t>
    </r>
    <r>
      <rPr>
        <sz val="12"/>
        <color rgb="FF000000"/>
        <rFont val="Segoe UI"/>
        <family val="2"/>
      </rPr>
      <t xml:space="preserve">: Number of Members ages 0-20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received any dental service (CDT D0100-D9999), including dental encounters at SNCs, for two consecutive years. 
</t>
    </r>
    <r>
      <rPr>
        <u/>
        <sz val="12"/>
        <color rgb="FF000000"/>
        <rFont val="Segoe UI"/>
        <family val="2"/>
      </rPr>
      <t>Denominator</t>
    </r>
    <r>
      <rPr>
        <sz val="12"/>
        <color rgb="FF000000"/>
        <rFont val="Segoe UI"/>
        <family val="2"/>
      </rPr>
      <t xml:space="preserve">: Number of Members ages 0-20 and 21 and older with at least two years continuous enrollment in the same plan during the measurement period. </t>
    </r>
  </si>
  <si>
    <r>
      <t xml:space="preserve">
</t>
    </r>
    <r>
      <rPr>
        <u/>
        <sz val="12"/>
        <color rgb="FF000000"/>
        <rFont val="Segoe UI"/>
        <family val="2"/>
      </rPr>
      <t>Numerator</t>
    </r>
    <r>
      <rPr>
        <sz val="12"/>
        <color rgb="FF000000"/>
        <rFont val="Segoe UI"/>
        <family val="2"/>
      </rPr>
      <t xml:space="preserve">: Number of Members in the denominator who had an ER visit.*
</t>
    </r>
    <r>
      <rPr>
        <u/>
        <sz val="12"/>
        <color rgb="FF000000"/>
        <rFont val="Segoe UI"/>
        <family val="2"/>
      </rPr>
      <t>Denominator</t>
    </r>
    <r>
      <rPr>
        <sz val="12"/>
        <color rgb="FF000000"/>
        <rFont val="Segoe UI"/>
        <family val="2"/>
      </rPr>
      <t xml:space="preserve">: Number of Members ages 0-20 and 21 and older with at least 90 days continuous enrollment in the same plan during the measurement period.  
* The criteria would be all that have: Place of Service as "0" and at least one of the following codes: A690; A691; K00; K000; K001; K002; K004; K005; K006; K007; K008; K009; K01; K010; K011; K023; K0251; K0261; K0262; K0263; K027; K029; K030; K031; K032; K033; K034; K035; K036; K037; K0381; K0389; K039; K040; K0402; K041; K043; K044; K045; K046; K047; K048; K049; K0490; K0499; K0500; K0501; K0510; K0511; K0520; K0521; K0522; K0530; K0531; K0532; K0540; K055; K056; K060; K061; K062; K0601; K0602; K063; K068; K069; K08; K080; K08101; K08102; K08103; K08104; K08109; K082; K0820; K0821; K0822; K0823; K0824; K0825; K0826; K083; K08401; K08402; K08403; K08404; K08409; K08419; K08429; K08439; K08499; K0850; K0851; K0852; K08530; K08531; K0854; K0855; K0856; K0859; K088; K089; K09; K090; K091; K098; K099; K11; K110; K111; K112; K1120; K1121; K1122; K1123; K113; K114; K115; K116; K117; K118; K119; K12; K120; K121; K122; K123; K1230; K1231; K1232; K1233; K1239; K13; K130; K131; K132; K1321; K1322; K1323; K1324; K1329; K133; K134; K135; K136; K137; K1370; K1379; K14; K140; K141; K142; K143; K144; K145; K146; K148; K149; M26; M260; M2600; M2601; M2602; M2603; M2604; M2605; M2606; M2607; M2609; M261; M2610; M2611; M2612; M2619; M262; M2620; M2621; M26211; M26212; M26213; M26219; M2622; M26220; M26221; M2623; M2624; M2625; M2629; M263; M2630; M2631; M2632; M2633; M2634; M2635; M2636; M2637; M2639; M264; M265; M2650; M2651; M2652; M2653; M2654; M2655; M2656; M2657; M2659; M266; M2660; M26601; M26602; M26603; M26609; M2661; M26611; M26612; M26613; M26619; M2662; M26621; M26622; M26623; M26629; M2663; M26631; M26632; M26633; M26639; M2664; M26641; M26642; M26643; M26649; M2665; M26651; M26652; M26653; M26659; M2669; M267; M2670; M2671; M2672; M2673; M2674; M2679; M268; M2681; M2682; M2689; M269; M27; M270; M271; M272; M273; M274; M2761; M2762; M2763; M2769; M2740; M2749; M275; M276; M278; M279; M7911; R682. </t>
    </r>
  </si>
  <si>
    <r>
      <t xml:space="preserve">
</t>
    </r>
    <r>
      <rPr>
        <u/>
        <sz val="12"/>
        <color rgb="FF000000"/>
        <rFont val="Segoe UI"/>
        <family val="2"/>
      </rPr>
      <t>Numerator</t>
    </r>
    <r>
      <rPr>
        <sz val="12"/>
        <color rgb="FF000000"/>
        <rFont val="Segoe UI"/>
        <family val="2"/>
      </rPr>
      <t xml:space="preserve">: Number of Members in the denominator who received any dental service (Current Dental Terminology (CDT) D0100-D9999) within 365 days after the date of service for claims closing within 90 days, including SNC encounters.  
</t>
    </r>
    <r>
      <rPr>
        <u/>
        <sz val="12"/>
        <color rgb="FF000000"/>
        <rFont val="Segoe UI"/>
        <family val="2"/>
      </rPr>
      <t>Denominator</t>
    </r>
    <r>
      <rPr>
        <sz val="12"/>
        <color rgb="FF000000"/>
        <rFont val="Segoe UI"/>
        <family val="2"/>
      </rPr>
      <t>: Number of Members ages 0-20 that have had a qualifying emergency room visit (related to dental emergency) with at least 90 days continuous enrollment in the same plan during the measurement period for claims closing within 90 days and eligible on the claim close date. </t>
    </r>
  </si>
  <si>
    <r>
      <t>Numerator</t>
    </r>
    <r>
      <rPr>
        <sz val="12"/>
        <color rgb="FF000000"/>
        <rFont val="Segoe UI"/>
        <family val="2"/>
      </rPr>
      <t xml:space="preserve">: Number of Members in the denominator who received any dental service (CDT D0100-D9999) within 365 days after the date of service for claims closing within 90 days including SNC dental encounters.
</t>
    </r>
    <r>
      <rPr>
        <u/>
        <sz val="12"/>
        <color rgb="FF000000"/>
        <rFont val="Segoe UI"/>
        <family val="2"/>
      </rPr>
      <t>Denominator</t>
    </r>
    <r>
      <rPr>
        <sz val="12"/>
        <color rgb="FF000000"/>
        <rFont val="Segoe UI"/>
        <family val="2"/>
      </rPr>
      <t>: Number of Members in the numberator of the "Adults: Emergency Visits" measure for claims closing within 90 days and eligible on the claim close date.</t>
    </r>
  </si>
  <si>
    <r>
      <rPr>
        <u/>
        <sz val="12"/>
        <color rgb="FF000000"/>
        <rFont val="Segoe UI"/>
        <family val="2"/>
      </rPr>
      <t>Numerator</t>
    </r>
    <r>
      <rPr>
        <sz val="12"/>
        <color rgb="FF000000"/>
        <rFont val="Segoe UI"/>
        <family val="2"/>
      </rPr>
      <t xml:space="preserve">: Number of Members in the denominator who have had at least one application of fluoride varnish (CDT Codes D1206, D1208, CPT 99188) rendered by an enrolled dental or medical provider or dental encounter including at an SNC with ICD10: K036 or Z293.  
</t>
    </r>
    <r>
      <rPr>
        <u/>
        <sz val="12"/>
        <color rgb="FF000000"/>
        <rFont val="Segoe UI"/>
        <family val="2"/>
      </rPr>
      <t>Denominator</t>
    </r>
    <r>
      <rPr>
        <sz val="12"/>
        <color rgb="FF000000"/>
        <rFont val="Segoe UI"/>
        <family val="2"/>
      </rPr>
      <t xml:space="preserve">: Number of Members ages 21 and older with at least 90 days continuous enrollment in the same plan during the measurement period. </t>
    </r>
  </si>
  <si>
    <r>
      <rPr>
        <u/>
        <sz val="12"/>
        <color rgb="FF000000"/>
        <rFont val="Segoe UI"/>
        <family val="2"/>
      </rPr>
      <t>Numerator</t>
    </r>
    <r>
      <rPr>
        <sz val="12"/>
        <color rgb="FF000000"/>
        <rFont val="Segoe UI"/>
        <family val="2"/>
      </rPr>
      <t xml:space="preserve">: Number of Members in the denominator who had an ADV within 180 days of the medical visit Date of Service for claims closing within 90 days. 
</t>
    </r>
    <r>
      <rPr>
        <u/>
        <sz val="12"/>
        <color rgb="FF000000"/>
        <rFont val="Segoe UI"/>
        <family val="2"/>
      </rPr>
      <t>Denominator</t>
    </r>
    <r>
      <rPr>
        <sz val="12"/>
        <color rgb="FF000000"/>
        <rFont val="Segoe UI"/>
        <family val="2"/>
      </rPr>
      <t>: Number of Members ages 0-20 with at least 90 days continuous enrollment in the same plan during the measurement period and eligible on the claims close date, AND CPT for annual physical rendered by an enrolled medical provider encounter (CPT Codes 99381, 99382, 99383, 99834, 99385, 99188) including at an SNC. ICD10 Codes Z00.129 (Child health examination no abnormal findings), Z00.121 (Child health examination - abnormal findings), Z01.20 (Encounter for dental examination and cleaning without abnormal findings), Z01.21 (Encounter for dental examination and cleaning with abnormal findings), Z29.3, Z00.000, Z00.001.</t>
    </r>
  </si>
  <si>
    <r>
      <rPr>
        <u/>
        <sz val="12"/>
        <color rgb="FF000000"/>
        <rFont val="Segoe UI"/>
        <family val="2"/>
      </rPr>
      <t>Numerator</t>
    </r>
    <r>
      <rPr>
        <sz val="12"/>
        <color rgb="FF000000"/>
        <rFont val="Segoe UI"/>
        <family val="2"/>
      </rPr>
      <t xml:space="preserve">: Number of Members in the denominator who had an ADV (CDT D0100-D9999 or CPT 99188), including dental encounters at SNCs, in an office or SNC within 180 days of a medical exams.
</t>
    </r>
    <r>
      <rPr>
        <u/>
        <sz val="12"/>
        <color rgb="FF000000"/>
        <rFont val="Segoe UI"/>
        <family val="2"/>
      </rPr>
      <t>Denominator</t>
    </r>
    <r>
      <rPr>
        <sz val="12"/>
        <color rgb="FF000000"/>
        <rFont val="Segoe UI"/>
        <family val="2"/>
      </rPr>
      <t>: Number of Members ages 21 and older with at least 90 days continuous enrollment in the same plan during the measurement period who have had a qualifying primary care provider visit (CPT 99384-99386 and 99395).</t>
    </r>
  </si>
  <si>
    <r>
      <t xml:space="preserve">The ratio of occlusal surfaces of permanent first and second molars receiving dental sealants to those receiving restoration among members ages 6-9 and 10-14 continuously enrolled in the same plan during the measurement period with no more than one-month gap in eligibility.
</t>
    </r>
    <r>
      <rPr>
        <u/>
        <sz val="12"/>
        <color rgb="FF000000"/>
        <rFont val="Segoe UI"/>
        <family val="2"/>
      </rPr>
      <t>Numerator</t>
    </r>
    <r>
      <rPr>
        <sz val="12"/>
        <color rgb="FF000000"/>
        <rFont val="Segoe UI"/>
        <family val="2"/>
      </rPr>
      <t xml:space="preserve">: Number of occlusal surfaces of permanent first molars (tooth number = 3, 14, 19, 30) in 6-9 and 10-14 year olds of permanent second molars (tooth number = 2, 15, 18, 31) in 10-14 year olds receiving dental sealant (D1351) among members in those age groups continuously enrolled in the same plan during the measurement period at least 90 days continously within the last year. 
</t>
    </r>
    <r>
      <rPr>
        <u/>
        <sz val="12"/>
        <color rgb="FF000000"/>
        <rFont val="Segoe UI"/>
        <family val="2"/>
      </rPr>
      <t>Denominator</t>
    </r>
    <r>
      <rPr>
        <sz val="12"/>
        <color rgb="FF000000"/>
        <rFont val="Segoe UI"/>
        <family val="2"/>
      </rPr>
      <t xml:space="preserve">: Number of occlusal surfaces of permanent first molars (tooth number - 3, 14, 19, 30) in 6-9 and 10-14 year olds and of permanent second molars (tooth number 2, 15, 18, 31) in 10-14 year olds receiving a restoration (D2000-D2999) among members in those age groups enrolled at least 90 days continously within the last year in the plan. </t>
    </r>
  </si>
  <si>
    <r>
      <t xml:space="preserve">Percentage of Members who received any diagnostic dental service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any diagnostic dental service (D0100-D0999) in the measurement period.
</t>
    </r>
    <r>
      <rPr>
        <u/>
        <sz val="12"/>
        <color rgb="FF000000"/>
        <rFont val="Segoe UI"/>
        <family val="2"/>
      </rPr>
      <t>Denominator</t>
    </r>
    <r>
      <rPr>
        <sz val="12"/>
        <color rgb="FF000000"/>
        <rFont val="Segoe UI"/>
        <family val="2"/>
      </rPr>
      <t xml:space="preserve">: Number of Members with at least 90 days continuous enrollment in the same plan within the measurement year. </t>
    </r>
  </si>
  <si>
    <r>
      <t xml:space="preserve">Percentage of Members who received either treatment for caries or a caries-preventive procedure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a treatment for caries (D2000-D2999) or a caries-preventive procedure (D1203-D1208, D1310, D1330, D1351) during the measurement period.
</t>
    </r>
    <r>
      <rPr>
        <u/>
        <sz val="12"/>
        <color rgb="FF000000"/>
        <rFont val="Segoe UI"/>
        <family val="2"/>
      </rPr>
      <t>Denominator</t>
    </r>
    <r>
      <rPr>
        <sz val="12"/>
        <color rgb="FF000000"/>
        <rFont val="Segoe UI"/>
        <family val="2"/>
      </rPr>
      <t xml:space="preserve">: Number of Members with at least 90 days continuous enrollment in the same plan within the measurement year. </t>
    </r>
  </si>
  <si>
    <r>
      <t xml:space="preserve">The percentage of Members who received a comprehensive or periodic oral health evaluation or, for Members under 3 years of age, who received an oral evaluation and counseling with the primary caregiver,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a comprehensive or period exam (D0120 or D0150) or, for Members under three (3) years of age, who received an oral evaluation and counseling with the primary caregiver (D0145), during the measurement period.
</t>
    </r>
    <r>
      <rPr>
        <u/>
        <sz val="12"/>
        <color rgb="FF000000"/>
        <rFont val="Segoe UI"/>
        <family val="2"/>
      </rPr>
      <t>Denominator</t>
    </r>
    <r>
      <rPr>
        <sz val="12"/>
        <color rgb="FF000000"/>
        <rFont val="Segoe UI"/>
        <family val="2"/>
      </rPr>
      <t>: Number of Members with at least 90 days continuous enrollment in the same plan within the measurement year.</t>
    </r>
  </si>
  <si>
    <r>
      <t xml:space="preserve">Percentage of Members who received any dental treatment service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any dental treatment service (D2000-D9999) in the measurement period.
</t>
    </r>
    <r>
      <rPr>
        <u/>
        <sz val="12"/>
        <color rgb="FF000000"/>
        <rFont val="Segoe UI"/>
        <family val="2"/>
      </rPr>
      <t>Denominator</t>
    </r>
    <r>
      <rPr>
        <sz val="12"/>
        <color rgb="FF000000"/>
        <rFont val="Segoe UI"/>
        <family val="2"/>
      </rPr>
      <t>: Number of Members with at least 90 days continuous enrollment in the same plan within the measurement year.</t>
    </r>
  </si>
  <si>
    <r>
      <t xml:space="preserve">Percentage of Members who received one (1) or more fillings in the measurement period who also received preventive services (topical fluoride application, sealant, preventive resin restoration, education) during the measurement period.
</t>
    </r>
    <r>
      <rPr>
        <u/>
        <sz val="12"/>
        <color rgb="FF000000"/>
        <rFont val="Segoe UI"/>
        <family val="2"/>
      </rPr>
      <t>Numerator</t>
    </r>
    <r>
      <rPr>
        <sz val="12"/>
        <color rgb="FF000000"/>
        <rFont val="Segoe UI"/>
        <family val="2"/>
      </rPr>
      <t xml:space="preserve">: Number of members with at least 90 days continuous enrollment in the same plan within the measurement year who received one (1) or more fillings (D2000-D2999) in the measurement period and who also received one (1) or more topical fluoride applications (D1203, D1204, D1206, or D1208), dental sealants (D1351), preventive resin restorations (D1352) or education to prevent caries (D1310 or D1330) in the measurement period.
</t>
    </r>
    <r>
      <rPr>
        <u/>
        <sz val="12"/>
        <color rgb="FF000000"/>
        <rFont val="Segoe UI"/>
        <family val="2"/>
      </rPr>
      <t>Denominator</t>
    </r>
    <r>
      <rPr>
        <sz val="12"/>
        <color rgb="FF000000"/>
        <rFont val="Segoe UI"/>
        <family val="2"/>
      </rPr>
      <t>: Number of Members with at least 90 days continuous enrollment in the same plan within the measurement year, who received one (1) or more fillings (D2000-D2999) in the measurement period.</t>
    </r>
  </si>
  <si>
    <r>
      <t xml:space="preserve">Percentage of Members continuously enrolled for the measurement period who received any dental service during that period.
</t>
    </r>
    <r>
      <rPr>
        <u/>
        <sz val="12"/>
        <color rgb="FF000000"/>
        <rFont val="Segoe UI"/>
        <family val="2"/>
      </rPr>
      <t>Numerator</t>
    </r>
    <r>
      <rPr>
        <sz val="12"/>
        <color rgb="FF000000"/>
        <rFont val="Segoe UI"/>
        <family val="2"/>
      </rPr>
      <t xml:space="preserve">: Number of Members continuously enrolled for one (1) year with no gap in coverage who received any dental service (D0100-D9999) during that period.
</t>
    </r>
    <r>
      <rPr>
        <u/>
        <sz val="12"/>
        <color rgb="FF000000"/>
        <rFont val="Segoe UI"/>
        <family val="2"/>
      </rPr>
      <t>Denominator</t>
    </r>
    <r>
      <rPr>
        <sz val="12"/>
        <color rgb="FF000000"/>
        <rFont val="Segoe UI"/>
        <family val="2"/>
      </rPr>
      <t xml:space="preserve">: Number of Members continuously enrolled for one (1) year with no gap in coverage. </t>
    </r>
  </si>
  <si>
    <r>
      <t xml:space="preserve">The percentage of Members who received any dental service each year for two (2) consecutive years.
</t>
    </r>
    <r>
      <rPr>
        <u/>
        <sz val="12"/>
        <color rgb="FF000000"/>
        <rFont val="Segoe UI"/>
        <family val="2"/>
      </rPr>
      <t>Numerator</t>
    </r>
    <r>
      <rPr>
        <sz val="12"/>
        <color rgb="FF000000"/>
        <rFont val="Segoe UI"/>
        <family val="2"/>
      </rPr>
      <t xml:space="preserve">: Number of Members in the same plan for two years during the measurement period with no gap who received at least one (1) dental service in each of those years.
</t>
    </r>
    <r>
      <rPr>
        <u/>
        <sz val="12"/>
        <color rgb="FF000000"/>
        <rFont val="Segoe UI"/>
        <family val="2"/>
      </rPr>
      <t>Denominator</t>
    </r>
    <r>
      <rPr>
        <sz val="12"/>
        <color rgb="FF000000"/>
        <rFont val="Segoe UI"/>
        <family val="2"/>
      </rPr>
      <t>: Number of Members continuously enrolled for two (2) years with no gap in coverage.</t>
    </r>
  </si>
  <si>
    <r>
      <t xml:space="preserve">Percentage of Members who requested and received general anesthesia or intravenous sedation service.
</t>
    </r>
    <r>
      <rPr>
        <u/>
        <sz val="12"/>
        <color rgb="FF000000"/>
        <rFont val="Segoe UI"/>
        <family val="2"/>
      </rPr>
      <t>Numerator</t>
    </r>
    <r>
      <rPr>
        <sz val="12"/>
        <color rgb="FF000000"/>
        <rFont val="Segoe UI"/>
        <family val="2"/>
      </rPr>
      <t xml:space="preserve">: Number of Members in the same plan during the measurement period enrolled at least 90 days continuosuly within the last year who received general anesthesia or intravenous sedation services.
</t>
    </r>
    <r>
      <rPr>
        <u/>
        <sz val="12"/>
        <color rgb="FF000000"/>
        <rFont val="Segoe UI"/>
        <family val="2"/>
      </rPr>
      <t>Denominator</t>
    </r>
    <r>
      <rPr>
        <sz val="12"/>
        <color rgb="FF000000"/>
        <rFont val="Segoe UI"/>
        <family val="2"/>
      </rPr>
      <t>: Number of Members continuously enrolled at least 90 days continuously within the last year who requested general anesthesia or intravenous sedation services.</t>
    </r>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4">
    <numFmt numFmtId="44" formatCode="_(&quot;$&quot;* #,##0.00_);_(&quot;$&quot;* \(#,##0.00\);_(&quot;$&quot;* &quot;-&quot;??_);_(@_)"/>
    <numFmt numFmtId="43" formatCode="_(* #,##0.00_);_(* \(#,##0.00\);_(* &quot;-&quot;??_);_(@_)"/>
    <numFmt numFmtId="164" formatCode="0.0"/>
    <numFmt numFmtId="165" formatCode="0.0%"/>
  </numFmts>
  <fonts count="45" x14ac:knownFonts="1">
    <font>
      <sz val="11"/>
      <color theme="1"/>
      <name val="Calibri"/>
      <family val="2"/>
      <scheme val="minor"/>
    </font>
    <font>
      <sz val="11"/>
      <color indexed="8"/>
      <name val="Calibri"/>
      <family val="2"/>
    </font>
    <font>
      <sz val="11"/>
      <color indexed="9"/>
      <name val="Calibri"/>
      <family val="2"/>
    </font>
    <font>
      <sz val="11"/>
      <color indexed="20"/>
      <name val="Calibri"/>
      <family val="2"/>
    </font>
    <font>
      <b/>
      <sz val="11"/>
      <color indexed="52"/>
      <name val="Calibri"/>
      <family val="2"/>
    </font>
    <font>
      <b/>
      <sz val="11"/>
      <color indexed="9"/>
      <name val="Calibri"/>
      <family val="2"/>
    </font>
    <font>
      <sz val="10"/>
      <name val="Arial"/>
      <family val="2"/>
    </font>
    <font>
      <i/>
      <sz val="11"/>
      <color indexed="23"/>
      <name val="Calibri"/>
      <family val="2"/>
    </font>
    <font>
      <sz val="11"/>
      <color indexed="17"/>
      <name val="Calibri"/>
      <family val="2"/>
    </font>
    <font>
      <b/>
      <sz val="15"/>
      <color indexed="56"/>
      <name val="Calibri"/>
      <family val="2"/>
    </font>
    <font>
      <b/>
      <sz val="13"/>
      <color indexed="56"/>
      <name val="Calibri"/>
      <family val="2"/>
    </font>
    <font>
      <b/>
      <sz val="11"/>
      <color indexed="56"/>
      <name val="Calibri"/>
      <family val="2"/>
    </font>
    <font>
      <sz val="11"/>
      <color indexed="62"/>
      <name val="Calibri"/>
      <family val="2"/>
    </font>
    <font>
      <sz val="11"/>
      <color indexed="52"/>
      <name val="Calibri"/>
      <family val="2"/>
    </font>
    <font>
      <sz val="11"/>
      <color indexed="60"/>
      <name val="Calibri"/>
      <family val="2"/>
    </font>
    <font>
      <b/>
      <sz val="11"/>
      <color indexed="63"/>
      <name val="Calibri"/>
      <family val="2"/>
    </font>
    <font>
      <b/>
      <sz val="18"/>
      <color indexed="56"/>
      <name val="Cambria"/>
      <family val="2"/>
    </font>
    <font>
      <b/>
      <sz val="11"/>
      <color indexed="8"/>
      <name val="Calibri"/>
      <family val="2"/>
    </font>
    <font>
      <sz val="11"/>
      <color indexed="10"/>
      <name val="Calibri"/>
      <family val="2"/>
    </font>
    <font>
      <sz val="11"/>
      <color theme="1"/>
      <name val="Calibri"/>
      <family val="2"/>
      <scheme val="minor"/>
    </font>
    <font>
      <u/>
      <sz val="11"/>
      <color theme="10"/>
      <name val="Calibri"/>
      <family val="2"/>
      <scheme val="minor"/>
    </font>
    <font>
      <sz val="10"/>
      <color rgb="FF000000"/>
      <name val="Arial"/>
      <family val="2"/>
    </font>
    <font>
      <sz val="10"/>
      <color rgb="FF000000"/>
      <name val="Times New Roman"/>
      <family val="1"/>
    </font>
    <font>
      <sz val="12"/>
      <color theme="1"/>
      <name val="Arial"/>
      <family val="2"/>
    </font>
    <font>
      <b/>
      <sz val="14"/>
      <color rgb="FFFFFFFF"/>
      <name val="Segoe UI"/>
      <family val="2"/>
    </font>
    <font>
      <sz val="11"/>
      <name val="Segoe UI"/>
      <family val="2"/>
    </font>
    <font>
      <sz val="11"/>
      <color theme="1"/>
      <name val="Segoe UI"/>
      <family val="2"/>
    </font>
    <font>
      <sz val="12"/>
      <color rgb="FF000000"/>
      <name val="Segoe UI"/>
      <family val="2"/>
    </font>
    <font>
      <b/>
      <sz val="12"/>
      <color rgb="FF000000"/>
      <name val="Segoe UI"/>
      <family val="2"/>
    </font>
    <font>
      <sz val="12"/>
      <color theme="1"/>
      <name val="Segoe UI"/>
      <family val="2"/>
    </font>
    <font>
      <u/>
      <sz val="12"/>
      <color theme="2" tint="-0.499984740745262"/>
      <name val="Segoe UI"/>
      <family val="2"/>
    </font>
    <font>
      <u/>
      <sz val="12"/>
      <color rgb="FF000000"/>
      <name val="Segoe UI"/>
      <family val="2"/>
    </font>
    <font>
      <sz val="12"/>
      <color indexed="8"/>
      <name val="Segoe UI"/>
      <family val="2"/>
    </font>
    <font>
      <u/>
      <sz val="12"/>
      <color indexed="8"/>
      <name val="Segoe UI"/>
      <family val="2"/>
    </font>
    <font>
      <b/>
      <sz val="12"/>
      <color theme="1"/>
      <name val="Segoe UI"/>
      <family val="2"/>
    </font>
    <font>
      <sz val="14"/>
      <color rgb="FF000000"/>
      <name val="Segoe UI"/>
      <family val="2"/>
    </font>
    <font>
      <b/>
      <i/>
      <sz val="12"/>
      <name val="Segoe UI"/>
      <family val="2"/>
    </font>
    <font>
      <b/>
      <sz val="14"/>
      <color theme="0"/>
      <name val="Segoe UI"/>
      <family val="2"/>
    </font>
    <font>
      <sz val="14"/>
      <name val="Segoe UI"/>
      <family val="2"/>
    </font>
    <font>
      <b/>
      <sz val="14"/>
      <color rgb="FFECEEF0"/>
      <name val="Segoe UI"/>
      <family val="2"/>
    </font>
    <font>
      <b/>
      <sz val="14"/>
      <name val="Segoe UI"/>
      <family val="2"/>
    </font>
    <font>
      <b/>
      <sz val="14"/>
      <color theme="1"/>
      <name val="Segoe UI"/>
      <family val="2"/>
    </font>
    <font>
      <b/>
      <u/>
      <sz val="12"/>
      <name val="Segoe UI"/>
      <family val="2"/>
    </font>
    <font>
      <strike/>
      <sz val="12"/>
      <color rgb="FF000000"/>
      <name val="Segoe UI"/>
      <family val="2"/>
    </font>
    <font>
      <b/>
      <sz val="12"/>
      <color rgb="FFFFFFFF"/>
      <name val="Segoe UI"/>
      <family val="2"/>
    </font>
  </fonts>
  <fills count="32">
    <fill>
      <patternFill patternType="none"/>
    </fill>
    <fill>
      <patternFill patternType="gray125"/>
    </fill>
    <fill>
      <patternFill patternType="solid">
        <fgColor indexed="27"/>
      </patternFill>
    </fill>
    <fill>
      <patternFill patternType="solid">
        <fgColor indexed="31"/>
      </patternFill>
    </fill>
    <fill>
      <patternFill patternType="solid">
        <fgColor indexed="44"/>
      </patternFill>
    </fill>
    <fill>
      <patternFill patternType="solid">
        <fgColor indexed="45"/>
      </patternFill>
    </fill>
    <fill>
      <patternFill patternType="solid">
        <fgColor indexed="42"/>
      </patternFill>
    </fill>
    <fill>
      <patternFill patternType="solid">
        <fgColor indexed="46"/>
      </patternFill>
    </fill>
    <fill>
      <patternFill patternType="solid">
        <fgColor indexed="47"/>
      </patternFill>
    </fill>
    <fill>
      <patternFill patternType="solid">
        <fgColor indexed="29"/>
      </patternFill>
    </fill>
    <fill>
      <patternFill patternType="solid">
        <fgColor indexed="22"/>
      </patternFill>
    </fill>
    <fill>
      <patternFill patternType="solid">
        <fgColor indexed="11"/>
      </patternFill>
    </fill>
    <fill>
      <patternFill patternType="solid">
        <fgColor indexed="51"/>
      </patternFill>
    </fill>
    <fill>
      <patternFill patternType="solid">
        <fgColor indexed="30"/>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5"/>
      </patternFill>
    </fill>
    <fill>
      <patternFill patternType="solid">
        <fgColor indexed="53"/>
      </patternFill>
    </fill>
    <fill>
      <patternFill patternType="solid">
        <fgColor indexed="43"/>
      </patternFill>
    </fill>
    <fill>
      <patternFill patternType="solid">
        <fgColor indexed="26"/>
      </patternFill>
    </fill>
    <fill>
      <patternFill patternType="solid">
        <fgColor theme="5" tint="0.79998168889431442"/>
        <bgColor indexed="65"/>
      </patternFill>
    </fill>
    <fill>
      <patternFill patternType="solid">
        <fgColor theme="0" tint="-4.9989318521683403E-2"/>
        <bgColor indexed="64"/>
      </patternFill>
    </fill>
    <fill>
      <patternFill patternType="solid">
        <fgColor rgb="FF17315A"/>
        <bgColor indexed="64"/>
      </patternFill>
    </fill>
    <fill>
      <patternFill patternType="solid">
        <fgColor rgb="FF2D6E8D"/>
        <bgColor indexed="64"/>
      </patternFill>
    </fill>
    <fill>
      <patternFill patternType="solid">
        <fgColor rgb="FFECEEF0"/>
        <bgColor indexed="64"/>
      </patternFill>
    </fill>
    <fill>
      <patternFill patternType="solid">
        <fgColor rgb="FFF9A71C"/>
        <bgColor indexed="64"/>
      </patternFill>
    </fill>
    <fill>
      <patternFill patternType="solid">
        <fgColor theme="0"/>
        <bgColor indexed="64"/>
      </patternFill>
    </fill>
    <fill>
      <patternFill patternType="solid">
        <fgColor rgb="FFECEEEF"/>
        <bgColor indexed="64"/>
      </patternFill>
    </fill>
  </fills>
  <borders count="30">
    <border>
      <left/>
      <right/>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style="thin">
        <color indexed="64"/>
      </left>
      <right style="thin">
        <color indexed="64"/>
      </right>
      <top style="thin">
        <color indexed="64"/>
      </top>
      <bottom style="thin">
        <color indexed="64"/>
      </bottom>
      <diagonal/>
    </border>
    <border>
      <left style="thin">
        <color indexed="64"/>
      </left>
      <right/>
      <top style="thin">
        <color indexed="64"/>
      </top>
      <bottom style="thin">
        <color indexed="64"/>
      </bottom>
      <diagonal/>
    </border>
    <border>
      <left/>
      <right/>
      <top/>
      <bottom style="thin">
        <color indexed="64"/>
      </bottom>
      <diagonal/>
    </border>
    <border>
      <left/>
      <right style="thin">
        <color indexed="64"/>
      </right>
      <top/>
      <bottom style="thin">
        <color indexed="64"/>
      </bottom>
      <diagonal/>
    </border>
    <border>
      <left/>
      <right style="thin">
        <color indexed="64"/>
      </right>
      <top style="thin">
        <color indexed="64"/>
      </top>
      <bottom/>
      <diagonal/>
    </border>
    <border>
      <left style="thin">
        <color indexed="64"/>
      </left>
      <right/>
      <top style="thin">
        <color indexed="64"/>
      </top>
      <bottom/>
      <diagonal/>
    </border>
    <border>
      <left/>
      <right/>
      <top style="thin">
        <color indexed="64"/>
      </top>
      <bottom/>
      <diagonal/>
    </border>
    <border>
      <left style="thin">
        <color indexed="64"/>
      </left>
      <right/>
      <top/>
      <bottom style="thin">
        <color indexed="64"/>
      </bottom>
      <diagonal/>
    </border>
    <border>
      <left style="thin">
        <color rgb="FF000000"/>
      </left>
      <right style="thin">
        <color rgb="FF000000"/>
      </right>
      <top style="thin">
        <color rgb="FF000000"/>
      </top>
      <bottom style="thin">
        <color rgb="FF000000"/>
      </bottom>
      <diagonal/>
    </border>
    <border>
      <left style="thin">
        <color rgb="FF000000"/>
      </left>
      <right/>
      <top style="thin">
        <color rgb="FF000000"/>
      </top>
      <bottom style="thin">
        <color rgb="FF000000"/>
      </bottom>
      <diagonal/>
    </border>
    <border>
      <left/>
      <right/>
      <top style="thin">
        <color rgb="FF000000"/>
      </top>
      <bottom style="thin">
        <color rgb="FF000000"/>
      </bottom>
      <diagonal/>
    </border>
    <border>
      <left/>
      <right style="thin">
        <color rgb="FF000000"/>
      </right>
      <top style="thin">
        <color rgb="FF000000"/>
      </top>
      <bottom style="thin">
        <color rgb="FF000000"/>
      </bottom>
      <diagonal/>
    </border>
    <border>
      <left style="thin">
        <color indexed="64"/>
      </left>
      <right style="thin">
        <color indexed="64"/>
      </right>
      <top style="thin">
        <color indexed="64"/>
      </top>
      <bottom/>
      <diagonal/>
    </border>
    <border>
      <left style="thin">
        <color indexed="64"/>
      </left>
      <right style="thin">
        <color indexed="64"/>
      </right>
      <top/>
      <bottom/>
      <diagonal/>
    </border>
    <border>
      <left style="medium">
        <color rgb="FF000000"/>
      </left>
      <right style="thin">
        <color indexed="64"/>
      </right>
      <top/>
      <bottom/>
      <diagonal/>
    </border>
    <border>
      <left style="thin">
        <color indexed="64"/>
      </left>
      <right style="medium">
        <color rgb="FF000000"/>
      </right>
      <top/>
      <bottom/>
      <diagonal/>
    </border>
    <border>
      <left style="thin">
        <color rgb="FF000000"/>
      </left>
      <right/>
      <top/>
      <bottom style="thin">
        <color indexed="64"/>
      </bottom>
      <diagonal/>
    </border>
    <border>
      <left/>
      <right/>
      <top style="thin">
        <color indexed="64"/>
      </top>
      <bottom style="thin">
        <color indexed="64"/>
      </bottom>
      <diagonal/>
    </border>
    <border>
      <left/>
      <right style="thin">
        <color indexed="64"/>
      </right>
      <top style="thin">
        <color indexed="64"/>
      </top>
      <bottom style="thin">
        <color indexed="64"/>
      </bottom>
      <diagonal/>
    </border>
    <border>
      <left/>
      <right/>
      <top/>
      <bottom style="thin">
        <color rgb="FF000000"/>
      </bottom>
      <diagonal/>
    </border>
  </borders>
  <cellStyleXfs count="62">
    <xf numFmtId="0" fontId="0" fillId="0" borderId="0"/>
    <xf numFmtId="0" fontId="1" fillId="3" borderId="0" applyNumberFormat="0" applyBorder="0" applyAlignment="0" applyProtection="0"/>
    <xf numFmtId="0" fontId="19" fillId="24" borderId="0" applyNumberFormat="0" applyBorder="0" applyAlignment="0" applyProtection="0"/>
    <xf numFmtId="0" fontId="1" fillId="5" borderId="0" applyNumberFormat="0" applyBorder="0" applyAlignment="0" applyProtection="0"/>
    <xf numFmtId="0" fontId="1" fillId="6" borderId="0" applyNumberFormat="0" applyBorder="0" applyAlignment="0" applyProtection="0"/>
    <xf numFmtId="0" fontId="1" fillId="7" borderId="0" applyNumberFormat="0" applyBorder="0" applyAlignment="0" applyProtection="0"/>
    <xf numFmtId="0" fontId="1" fillId="2" borderId="0" applyNumberFormat="0" applyBorder="0" applyAlignment="0" applyProtection="0"/>
    <xf numFmtId="0" fontId="1" fillId="8" borderId="0" applyNumberFormat="0" applyBorder="0" applyAlignment="0" applyProtection="0"/>
    <xf numFmtId="0" fontId="1" fillId="4" borderId="0" applyNumberFormat="0" applyBorder="0" applyAlignment="0" applyProtection="0"/>
    <xf numFmtId="0" fontId="1" fillId="9" borderId="0" applyNumberFormat="0" applyBorder="0" applyAlignment="0" applyProtection="0"/>
    <xf numFmtId="0" fontId="1" fillId="11" borderId="0" applyNumberFormat="0" applyBorder="0" applyAlignment="0" applyProtection="0"/>
    <xf numFmtId="0" fontId="1" fillId="7" borderId="0" applyNumberFormat="0" applyBorder="0" applyAlignment="0" applyProtection="0"/>
    <xf numFmtId="0" fontId="1" fillId="4" borderId="0" applyNumberFormat="0" applyBorder="0" applyAlignment="0" applyProtection="0"/>
    <xf numFmtId="0" fontId="1" fillId="12" borderId="0" applyNumberFormat="0" applyBorder="0" applyAlignment="0" applyProtection="0"/>
    <xf numFmtId="0" fontId="2" fillId="13" borderId="0" applyNumberFormat="0" applyBorder="0" applyAlignment="0" applyProtection="0"/>
    <xf numFmtId="0" fontId="2" fillId="9" borderId="0" applyNumberFormat="0" applyBorder="0" applyAlignment="0" applyProtection="0"/>
    <xf numFmtId="0" fontId="2" fillId="11" borderId="0" applyNumberFormat="0" applyBorder="0" applyAlignment="0" applyProtection="0"/>
    <xf numFmtId="0" fontId="2" fillId="14" borderId="0" applyNumberFormat="0" applyBorder="0" applyAlignment="0" applyProtection="0"/>
    <xf numFmtId="0" fontId="2" fillId="15" borderId="0" applyNumberFormat="0" applyBorder="0" applyAlignment="0" applyProtection="0"/>
    <xf numFmtId="0" fontId="2" fillId="16" borderId="0" applyNumberFormat="0" applyBorder="0" applyAlignment="0" applyProtection="0"/>
    <xf numFmtId="0" fontId="2" fillId="17" borderId="0" applyNumberFormat="0" applyBorder="0" applyAlignment="0" applyProtection="0"/>
    <xf numFmtId="0" fontId="2" fillId="18" borderId="0" applyNumberFormat="0" applyBorder="0" applyAlignment="0" applyProtection="0"/>
    <xf numFmtId="0" fontId="2" fillId="19" borderId="0" applyNumberFormat="0" applyBorder="0" applyAlignment="0" applyProtection="0"/>
    <xf numFmtId="0" fontId="2" fillId="14" borderId="0" applyNumberFormat="0" applyBorder="0" applyAlignment="0" applyProtection="0"/>
    <xf numFmtId="0" fontId="2" fillId="15" borderId="0" applyNumberFormat="0" applyBorder="0" applyAlignment="0" applyProtection="0"/>
    <xf numFmtId="0" fontId="2" fillId="21" borderId="0" applyNumberFormat="0" applyBorder="0" applyAlignment="0" applyProtection="0"/>
    <xf numFmtId="0" fontId="3" fillId="5" borderId="0" applyNumberFormat="0" applyBorder="0" applyAlignment="0" applyProtection="0"/>
    <xf numFmtId="0" fontId="4" fillId="10" borderId="1" applyNumberFormat="0" applyAlignment="0" applyProtection="0"/>
    <xf numFmtId="0" fontId="5" fillId="20" borderId="2" applyNumberFormat="0" applyAlignment="0" applyProtection="0"/>
    <xf numFmtId="43" fontId="1"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3" fontId="6" fillId="0" borderId="0" applyFont="0" applyFill="0" applyBorder="0" applyAlignment="0" applyProtection="0"/>
    <xf numFmtId="44" fontId="6" fillId="0" borderId="0" applyFont="0" applyFill="0" applyBorder="0" applyAlignment="0" applyProtection="0">
      <alignment wrapText="1"/>
    </xf>
    <xf numFmtId="0" fontId="7" fillId="0" borderId="0" applyNumberFormat="0" applyFill="0" applyBorder="0" applyAlignment="0" applyProtection="0"/>
    <xf numFmtId="0" fontId="8" fillId="6" borderId="0" applyNumberFormat="0" applyBorder="0" applyAlignment="0" applyProtection="0"/>
    <xf numFmtId="0" fontId="9" fillId="0" borderId="3" applyNumberFormat="0" applyFill="0" applyAlignment="0" applyProtection="0"/>
    <xf numFmtId="0" fontId="10" fillId="0" borderId="4" applyNumberFormat="0" applyFill="0" applyAlignment="0" applyProtection="0"/>
    <xf numFmtId="0" fontId="11" fillId="0" borderId="5" applyNumberFormat="0" applyFill="0" applyAlignment="0" applyProtection="0"/>
    <xf numFmtId="0" fontId="11" fillId="0" borderId="0" applyNumberFormat="0" applyFill="0" applyBorder="0" applyAlignment="0" applyProtection="0"/>
    <xf numFmtId="0" fontId="20" fillId="0" borderId="0" applyNumberFormat="0" applyFill="0" applyBorder="0" applyAlignment="0" applyProtection="0"/>
    <xf numFmtId="0" fontId="12" fillId="8" borderId="1" applyNumberFormat="0" applyAlignment="0" applyProtection="0"/>
    <xf numFmtId="0" fontId="13" fillId="0" borderId="6" applyNumberFormat="0" applyFill="0" applyAlignment="0" applyProtection="0"/>
    <xf numFmtId="0" fontId="14" fillId="22" borderId="0" applyNumberFormat="0" applyBorder="0" applyAlignment="0" applyProtection="0"/>
    <xf numFmtId="0" fontId="21" fillId="0" borderId="0"/>
    <xf numFmtId="0" fontId="21" fillId="0" borderId="0"/>
    <xf numFmtId="0" fontId="21" fillId="0" borderId="0"/>
    <xf numFmtId="0" fontId="6" fillId="0" borderId="0"/>
    <xf numFmtId="0" fontId="6" fillId="0" borderId="0"/>
    <xf numFmtId="0" fontId="6" fillId="0" borderId="0"/>
    <xf numFmtId="0" fontId="6" fillId="0" borderId="0">
      <alignment wrapText="1"/>
    </xf>
    <xf numFmtId="0" fontId="6" fillId="0" borderId="0">
      <alignment wrapText="1"/>
    </xf>
    <xf numFmtId="0" fontId="22" fillId="0" borderId="0"/>
    <xf numFmtId="0" fontId="1" fillId="23" borderId="7" applyNumberFormat="0" applyFont="0" applyAlignment="0" applyProtection="0"/>
    <xf numFmtId="0" fontId="15" fillId="10" borderId="8" applyNumberFormat="0" applyAlignment="0" applyProtection="0"/>
    <xf numFmtId="9" fontId="19"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9" fontId="6" fillId="0" borderId="0" applyFont="0" applyFill="0" applyBorder="0" applyAlignment="0" applyProtection="0"/>
    <xf numFmtId="0" fontId="16" fillId="0" borderId="0" applyNumberFormat="0" applyFill="0" applyBorder="0" applyAlignment="0" applyProtection="0"/>
    <xf numFmtId="0" fontId="17" fillId="0" borderId="9" applyNumberFormat="0" applyFill="0" applyAlignment="0" applyProtection="0"/>
    <xf numFmtId="0" fontId="18" fillId="0" borderId="0" applyNumberFormat="0" applyFill="0" applyBorder="0" applyAlignment="0" applyProtection="0"/>
  </cellStyleXfs>
  <cellXfs count="104">
    <xf numFmtId="0" fontId="0" fillId="0" borderId="0" xfId="0"/>
    <xf numFmtId="0" fontId="0" fillId="0" borderId="0" xfId="0" applyProtection="1">
      <protection locked="0" hidden="1"/>
    </xf>
    <xf numFmtId="0" fontId="25" fillId="0" borderId="0" xfId="0" applyFont="1" applyProtection="1">
      <protection locked="0" hidden="1"/>
    </xf>
    <xf numFmtId="0" fontId="26" fillId="0" borderId="0" xfId="0" applyFont="1" applyProtection="1">
      <protection locked="0" hidden="1"/>
    </xf>
    <xf numFmtId="0" fontId="26" fillId="0" borderId="0" xfId="0" applyFont="1"/>
    <xf numFmtId="0" fontId="35" fillId="0" borderId="0" xfId="0" applyFont="1" applyAlignment="1" applyProtection="1">
      <alignment horizontal="center" vertical="center"/>
      <protection locked="0"/>
    </xf>
    <xf numFmtId="0" fontId="38" fillId="0" borderId="0" xfId="0" applyFont="1" applyAlignment="1" applyProtection="1">
      <alignment horizontal="center"/>
      <protection locked="0"/>
    </xf>
    <xf numFmtId="164" fontId="34" fillId="31" borderId="10" xfId="2" applyNumberFormat="1" applyFont="1" applyFill="1" applyBorder="1" applyAlignment="1" applyProtection="1">
      <alignment horizontal="center" vertical="center" wrapText="1"/>
      <protection locked="0"/>
    </xf>
    <xf numFmtId="164" fontId="34" fillId="31" borderId="11" xfId="2" applyNumberFormat="1" applyFont="1" applyFill="1" applyBorder="1" applyAlignment="1" applyProtection="1">
      <alignment horizontal="center" vertical="center" wrapText="1"/>
      <protection locked="0"/>
    </xf>
    <xf numFmtId="0" fontId="27" fillId="0" borderId="0" xfId="0" applyFont="1" applyAlignment="1" applyProtection="1">
      <alignment horizontal="center" vertical="center"/>
      <protection locked="0"/>
    </xf>
    <xf numFmtId="3" fontId="28" fillId="30" borderId="10" xfId="0" applyNumberFormat="1" applyFont="1" applyFill="1" applyBorder="1" applyAlignment="1" applyProtection="1">
      <alignment horizontal="center" vertical="center" wrapText="1"/>
      <protection locked="0"/>
    </xf>
    <xf numFmtId="3" fontId="28" fillId="0" borderId="10" xfId="0" applyNumberFormat="1" applyFont="1" applyBorder="1" applyAlignment="1" applyProtection="1">
      <alignment horizontal="center" vertical="center" wrapText="1"/>
      <protection locked="0"/>
    </xf>
    <xf numFmtId="3" fontId="28" fillId="0" borderId="11" xfId="0" applyNumberFormat="1" applyFont="1" applyBorder="1" applyAlignment="1" applyProtection="1">
      <alignment horizontal="center" vertical="center" wrapText="1"/>
      <protection locked="0"/>
    </xf>
    <xf numFmtId="165" fontId="28" fillId="0" borderId="10" xfId="0" applyNumberFormat="1" applyFont="1" applyBorder="1" applyAlignment="1" applyProtection="1">
      <alignment horizontal="center" vertical="center" wrapText="1"/>
      <protection locked="0"/>
    </xf>
    <xf numFmtId="165" fontId="28" fillId="0" borderId="11" xfId="0" applyNumberFormat="1" applyFont="1" applyBorder="1" applyAlignment="1" applyProtection="1">
      <alignment horizontal="center" vertical="center" wrapText="1"/>
      <protection locked="0"/>
    </xf>
    <xf numFmtId="165" fontId="28" fillId="0" borderId="10" xfId="55" applyNumberFormat="1" applyFont="1" applyFill="1" applyBorder="1" applyAlignment="1" applyProtection="1">
      <alignment horizontal="center" vertical="center" wrapText="1"/>
      <protection locked="0"/>
    </xf>
    <xf numFmtId="3" fontId="35" fillId="25" borderId="10" xfId="0" applyNumberFormat="1" applyFont="1" applyFill="1" applyBorder="1" applyAlignment="1" applyProtection="1">
      <alignment horizontal="center" vertical="center" wrapText="1"/>
      <protection locked="0"/>
    </xf>
    <xf numFmtId="1" fontId="35" fillId="25" borderId="10" xfId="0" applyNumberFormat="1" applyFont="1" applyFill="1" applyBorder="1" applyAlignment="1" applyProtection="1">
      <alignment horizontal="center" vertical="center" wrapText="1"/>
      <protection locked="0"/>
    </xf>
    <xf numFmtId="1" fontId="35" fillId="0" borderId="10" xfId="0" applyNumberFormat="1" applyFont="1" applyBorder="1" applyAlignment="1" applyProtection="1">
      <alignment horizontal="center" vertical="center" wrapText="1"/>
      <protection locked="0"/>
    </xf>
    <xf numFmtId="3" fontId="35" fillId="0" borderId="10" xfId="0" applyNumberFormat="1" applyFont="1" applyBorder="1" applyAlignment="1" applyProtection="1">
      <alignment horizontal="center" vertical="center" wrapText="1"/>
      <protection locked="0"/>
    </xf>
    <xf numFmtId="164" fontId="34" fillId="0" borderId="15" xfId="2" applyNumberFormat="1" applyFont="1" applyFill="1" applyBorder="1" applyAlignment="1" applyProtection="1">
      <alignment horizontal="center" vertical="center" wrapText="1"/>
      <protection locked="0"/>
    </xf>
    <xf numFmtId="1" fontId="35" fillId="25" borderId="16" xfId="0" applyNumberFormat="1" applyFont="1" applyFill="1" applyBorder="1" applyAlignment="1" applyProtection="1">
      <alignment horizontal="center" vertical="center" wrapText="1"/>
      <protection locked="0"/>
    </xf>
    <xf numFmtId="3" fontId="35" fillId="25" borderId="16" xfId="0" applyNumberFormat="1" applyFont="1" applyFill="1" applyBorder="1" applyAlignment="1" applyProtection="1">
      <alignment horizontal="center" vertical="center" wrapText="1"/>
      <protection locked="0"/>
    </xf>
    <xf numFmtId="165" fontId="28" fillId="0" borderId="16" xfId="0" applyNumberFormat="1" applyFont="1" applyBorder="1" applyAlignment="1" applyProtection="1">
      <alignment horizontal="center" vertical="center" wrapText="1"/>
      <protection locked="0"/>
    </xf>
    <xf numFmtId="1" fontId="35" fillId="25" borderId="14" xfId="0" applyNumberFormat="1" applyFont="1" applyFill="1" applyBorder="1" applyAlignment="1" applyProtection="1">
      <alignment horizontal="center" vertical="center" wrapText="1"/>
      <protection locked="0"/>
    </xf>
    <xf numFmtId="1" fontId="35" fillId="31" borderId="10" xfId="0" applyNumberFormat="1" applyFont="1" applyFill="1" applyBorder="1" applyAlignment="1" applyProtection="1">
      <alignment horizontal="center" vertical="center" wrapText="1"/>
      <protection locked="0"/>
    </xf>
    <xf numFmtId="164" fontId="34" fillId="28" borderId="10" xfId="2" applyNumberFormat="1" applyFont="1" applyFill="1" applyBorder="1" applyAlignment="1" applyProtection="1">
      <alignment horizontal="center" vertical="center" wrapText="1"/>
      <protection locked="0"/>
    </xf>
    <xf numFmtId="3" fontId="35" fillId="31" borderId="10" xfId="0" applyNumberFormat="1" applyFont="1" applyFill="1" applyBorder="1" applyAlignment="1" applyProtection="1">
      <alignment horizontal="center" vertical="center" wrapText="1"/>
      <protection locked="0"/>
    </xf>
    <xf numFmtId="3" fontId="28" fillId="31" borderId="10" xfId="0" applyNumberFormat="1" applyFont="1" applyFill="1" applyBorder="1" applyAlignment="1" applyProtection="1">
      <alignment horizontal="center" vertical="center" wrapText="1"/>
      <protection locked="0"/>
    </xf>
    <xf numFmtId="165" fontId="28" fillId="31" borderId="10" xfId="0" applyNumberFormat="1" applyFont="1" applyFill="1" applyBorder="1" applyAlignment="1" applyProtection="1">
      <alignment horizontal="center" vertical="center" wrapText="1"/>
      <protection locked="0"/>
    </xf>
    <xf numFmtId="164" fontId="29" fillId="0" borderId="0" xfId="0" applyNumberFormat="1" applyFont="1" applyAlignment="1" applyProtection="1">
      <alignment horizontal="left" vertical="center" wrapText="1"/>
      <protection locked="0"/>
    </xf>
    <xf numFmtId="164" fontId="29" fillId="0" borderId="0" xfId="0" applyNumberFormat="1" applyFont="1" applyAlignment="1" applyProtection="1">
      <alignment vertical="center" wrapText="1"/>
      <protection locked="0"/>
    </xf>
    <xf numFmtId="0" fontId="43" fillId="0" borderId="0" xfId="0" applyFont="1" applyAlignment="1" applyProtection="1">
      <alignment horizontal="center" vertical="center"/>
      <protection locked="0"/>
    </xf>
    <xf numFmtId="0" fontId="44" fillId="26" borderId="24" xfId="0" applyFont="1" applyFill="1" applyBorder="1" applyAlignment="1">
      <alignment horizontal="center" vertical="center"/>
    </xf>
    <xf numFmtId="0" fontId="44" fillId="26" borderId="23" xfId="0" applyFont="1" applyFill="1" applyBorder="1" applyAlignment="1">
      <alignment horizontal="center" vertical="center"/>
    </xf>
    <xf numFmtId="0" fontId="44" fillId="26" borderId="25" xfId="0" applyFont="1" applyFill="1" applyBorder="1" applyAlignment="1">
      <alignment horizontal="center" vertical="center"/>
    </xf>
    <xf numFmtId="0" fontId="25" fillId="0" borderId="18" xfId="0" applyFont="1" applyBorder="1"/>
    <xf numFmtId="0" fontId="25" fillId="0" borderId="0" xfId="0" applyFont="1"/>
    <xf numFmtId="0" fontId="27" fillId="0" borderId="12" xfId="0" applyFont="1" applyBorder="1" applyAlignment="1" applyProtection="1">
      <alignment horizontal="center" vertical="center"/>
      <protection locked="0"/>
    </xf>
    <xf numFmtId="0" fontId="27" fillId="0" borderId="13" xfId="0" applyFont="1" applyBorder="1" applyAlignment="1" applyProtection="1">
      <alignment horizontal="left" vertical="center" wrapText="1"/>
      <protection locked="0"/>
    </xf>
    <xf numFmtId="0" fontId="26" fillId="0" borderId="0" xfId="0" applyFont="1" applyProtection="1">
      <protection locked="0"/>
    </xf>
    <xf numFmtId="0" fontId="27" fillId="0" borderId="10" xfId="0" applyFont="1" applyBorder="1" applyAlignment="1" applyProtection="1">
      <alignment horizontal="center" vertical="center"/>
      <protection locked="0"/>
    </xf>
    <xf numFmtId="0" fontId="27" fillId="0" borderId="10" xfId="0" applyFont="1" applyBorder="1" applyAlignment="1" applyProtection="1">
      <alignment horizontal="left" vertical="center"/>
      <protection locked="0"/>
    </xf>
    <xf numFmtId="0" fontId="29" fillId="0" borderId="10" xfId="0" applyFont="1" applyBorder="1" applyAlignment="1" applyProtection="1">
      <alignment horizontal="center" vertical="center"/>
      <protection locked="0"/>
    </xf>
    <xf numFmtId="0" fontId="29" fillId="0" borderId="10" xfId="0" applyFont="1" applyBorder="1" applyAlignment="1" applyProtection="1">
      <alignment vertical="top" wrapText="1"/>
      <protection locked="0"/>
    </xf>
    <xf numFmtId="0" fontId="29" fillId="0" borderId="0" xfId="0" applyFont="1" applyProtection="1">
      <protection locked="0"/>
    </xf>
    <xf numFmtId="164" fontId="34" fillId="0" borderId="0" xfId="2" applyNumberFormat="1" applyFont="1" applyFill="1" applyBorder="1" applyAlignment="1" applyProtection="1">
      <alignment horizontal="center" vertical="center" wrapText="1"/>
      <protection locked="0"/>
    </xf>
    <xf numFmtId="165" fontId="28" fillId="0" borderId="0" xfId="0" applyNumberFormat="1" applyFont="1" applyAlignment="1" applyProtection="1">
      <alignment horizontal="center" vertical="center" wrapText="1"/>
      <protection locked="0"/>
    </xf>
    <xf numFmtId="165" fontId="28" fillId="0" borderId="0" xfId="55" applyNumberFormat="1" applyFont="1" applyFill="1" applyBorder="1" applyAlignment="1" applyProtection="1">
      <alignment horizontal="center" vertical="center" wrapText="1"/>
      <protection locked="0"/>
    </xf>
    <xf numFmtId="0" fontId="27" fillId="0" borderId="10" xfId="40" applyFont="1" applyBorder="1" applyAlignment="1" applyProtection="1">
      <alignment horizontal="left" vertical="center" wrapText="1"/>
      <protection locked="0"/>
    </xf>
    <xf numFmtId="0" fontId="27" fillId="0" borderId="10" xfId="0" applyFont="1" applyBorder="1" applyAlignment="1" applyProtection="1">
      <alignment horizontal="left" vertical="top" wrapText="1"/>
      <protection locked="0"/>
    </xf>
    <xf numFmtId="0" fontId="32" fillId="0" borderId="10" xfId="0" applyFont="1" applyBorder="1" applyAlignment="1" applyProtection="1">
      <alignment horizontal="left" vertical="top" wrapText="1"/>
      <protection locked="0"/>
    </xf>
    <xf numFmtId="0" fontId="27" fillId="0" borderId="10" xfId="0" applyFont="1" applyBorder="1" applyAlignment="1" applyProtection="1">
      <alignment vertical="top" wrapText="1"/>
      <protection locked="0"/>
    </xf>
    <xf numFmtId="0" fontId="27" fillId="0" borderId="10" xfId="0" applyFont="1" applyBorder="1" applyAlignment="1" applyProtection="1">
      <alignment horizontal="left" vertical="center" wrapText="1"/>
      <protection locked="0"/>
    </xf>
    <xf numFmtId="0" fontId="29" fillId="0" borderId="10" xfId="0" applyFont="1" applyBorder="1" applyAlignment="1" applyProtection="1">
      <alignment horizontal="left" vertical="center" wrapText="1"/>
      <protection locked="0"/>
    </xf>
    <xf numFmtId="0" fontId="29" fillId="0" borderId="10" xfId="0" applyFont="1" applyBorder="1" applyAlignment="1" applyProtection="1">
      <alignment wrapText="1"/>
      <protection locked="0"/>
    </xf>
    <xf numFmtId="0" fontId="29" fillId="0" borderId="10" xfId="0" applyFont="1" applyBorder="1" applyAlignment="1" applyProtection="1">
      <alignment horizontal="left" vertical="center"/>
      <protection locked="0"/>
    </xf>
    <xf numFmtId="0" fontId="23" fillId="0" borderId="0" xfId="0" applyFont="1" applyAlignment="1" applyProtection="1">
      <alignment horizontal="left" vertical="center"/>
      <protection locked="0"/>
    </xf>
    <xf numFmtId="0" fontId="23" fillId="0" borderId="0" xfId="0" applyFont="1" applyProtection="1">
      <protection locked="0"/>
    </xf>
    <xf numFmtId="0" fontId="24" fillId="26" borderId="18" xfId="0" applyFont="1" applyFill="1" applyBorder="1" applyAlignment="1" applyProtection="1">
      <alignment horizontal="center" vertical="center"/>
      <protection locked="0"/>
    </xf>
    <xf numFmtId="0" fontId="0" fillId="0" borderId="0" xfId="0" applyAlignment="1" applyProtection="1">
      <alignment horizontal="center"/>
      <protection locked="0"/>
    </xf>
    <xf numFmtId="0" fontId="30" fillId="0" borderId="22" xfId="40" applyFont="1" applyBorder="1" applyAlignment="1" applyProtection="1">
      <alignment horizontal="left" vertical="top"/>
      <protection locked="0"/>
    </xf>
    <xf numFmtId="0" fontId="30" fillId="0" borderId="23" xfId="40" applyFont="1" applyBorder="1" applyAlignment="1" applyProtection="1">
      <alignment horizontal="left" vertical="top"/>
      <protection locked="0"/>
    </xf>
    <xf numFmtId="0" fontId="27" fillId="0" borderId="10" xfId="0" applyFont="1" applyBorder="1" applyAlignment="1" applyProtection="1">
      <alignment horizontal="left" vertical="top" wrapText="1"/>
      <protection locked="0"/>
    </xf>
    <xf numFmtId="0" fontId="29" fillId="0" borderId="10" xfId="0" applyFont="1" applyBorder="1" applyAlignment="1" applyProtection="1">
      <alignment horizontal="left" vertical="top" wrapText="1"/>
      <protection locked="0"/>
    </xf>
    <xf numFmtId="0" fontId="24" fillId="26" borderId="26" xfId="0" applyFont="1" applyFill="1" applyBorder="1" applyAlignment="1" applyProtection="1">
      <alignment horizontal="center" vertical="center"/>
      <protection locked="0"/>
    </xf>
    <xf numFmtId="0" fontId="24" fillId="26" borderId="12" xfId="0" applyFont="1" applyFill="1" applyBorder="1" applyAlignment="1" applyProtection="1">
      <alignment horizontal="center" vertical="center"/>
      <protection locked="0"/>
    </xf>
    <xf numFmtId="0" fontId="26" fillId="0" borderId="0" xfId="0" applyFont="1" applyAlignment="1" applyProtection="1">
      <alignment horizontal="center"/>
      <protection locked="0"/>
    </xf>
    <xf numFmtId="164" fontId="37" fillId="27" borderId="15" xfId="0" applyNumberFormat="1" applyFont="1" applyFill="1" applyBorder="1" applyAlignment="1" applyProtection="1">
      <alignment horizontal="left" vertical="center"/>
      <protection locked="0"/>
    </xf>
    <xf numFmtId="164" fontId="37" fillId="27" borderId="16" xfId="0" applyNumberFormat="1" applyFont="1" applyFill="1" applyBorder="1" applyAlignment="1" applyProtection="1">
      <alignment horizontal="left" vertical="center"/>
      <protection locked="0"/>
    </xf>
    <xf numFmtId="164" fontId="37" fillId="27" borderId="14" xfId="0" applyNumberFormat="1" applyFont="1" applyFill="1" applyBorder="1" applyAlignment="1" applyProtection="1">
      <alignment horizontal="left" vertical="center"/>
      <protection locked="0"/>
    </xf>
    <xf numFmtId="0" fontId="28" fillId="30" borderId="10" xfId="0" applyFont="1" applyFill="1" applyBorder="1" applyAlignment="1" applyProtection="1">
      <alignment horizontal="left" vertical="center"/>
      <protection locked="0"/>
    </xf>
    <xf numFmtId="0" fontId="34" fillId="30" borderId="10" xfId="0" applyFont="1" applyFill="1" applyBorder="1" applyAlignment="1" applyProtection="1">
      <alignment horizontal="left" vertical="center"/>
      <protection locked="0"/>
    </xf>
    <xf numFmtId="0" fontId="36" fillId="29" borderId="17" xfId="0" applyFont="1" applyFill="1" applyBorder="1" applyAlignment="1" applyProtection="1">
      <alignment horizontal="center" vertical="center"/>
      <protection locked="0"/>
    </xf>
    <xf numFmtId="0" fontId="36" fillId="29" borderId="12" xfId="0" applyFont="1" applyFill="1" applyBorder="1" applyAlignment="1" applyProtection="1">
      <alignment horizontal="center" vertical="center"/>
      <protection locked="0"/>
    </xf>
    <xf numFmtId="0" fontId="36" fillId="29" borderId="13" xfId="0" applyFont="1" applyFill="1" applyBorder="1" applyAlignment="1" applyProtection="1">
      <alignment horizontal="center" vertical="center"/>
      <protection locked="0"/>
    </xf>
    <xf numFmtId="164" fontId="27" fillId="0" borderId="0" xfId="0" applyNumberFormat="1" applyFont="1" applyAlignment="1" applyProtection="1">
      <alignment horizontal="left" vertical="center" wrapText="1"/>
      <protection locked="0"/>
    </xf>
    <xf numFmtId="164" fontId="29" fillId="0" borderId="0" xfId="0" applyNumberFormat="1" applyFont="1" applyAlignment="1" applyProtection="1">
      <alignment horizontal="left" vertical="center" wrapText="1"/>
      <protection locked="0"/>
    </xf>
    <xf numFmtId="164" fontId="40" fillId="0" borderId="0" xfId="0" applyNumberFormat="1" applyFont="1" applyAlignment="1" applyProtection="1">
      <alignment horizontal="left" vertical="center"/>
      <protection locked="0"/>
    </xf>
    <xf numFmtId="164" fontId="39" fillId="27" borderId="15" xfId="0" applyNumberFormat="1" applyFont="1" applyFill="1" applyBorder="1" applyAlignment="1" applyProtection="1">
      <alignment horizontal="left" vertical="center"/>
      <protection locked="0"/>
    </xf>
    <xf numFmtId="164" fontId="39" fillId="27" borderId="16" xfId="0" applyNumberFormat="1" applyFont="1" applyFill="1" applyBorder="1" applyAlignment="1" applyProtection="1">
      <alignment horizontal="left" vertical="center"/>
      <protection locked="0"/>
    </xf>
    <xf numFmtId="164" fontId="39" fillId="27" borderId="14" xfId="0" applyNumberFormat="1" applyFont="1" applyFill="1" applyBorder="1" applyAlignment="1" applyProtection="1">
      <alignment horizontal="left" vertical="center"/>
      <protection locked="0"/>
    </xf>
    <xf numFmtId="164" fontId="41" fillId="0" borderId="0" xfId="0" applyNumberFormat="1" applyFont="1" applyAlignment="1" applyProtection="1">
      <alignment horizontal="left" vertical="center" wrapText="1"/>
      <protection locked="0"/>
    </xf>
    <xf numFmtId="164" fontId="31" fillId="0" borderId="0" xfId="0" applyNumberFormat="1" applyFont="1" applyAlignment="1" applyProtection="1">
      <alignment horizontal="left" vertical="center" wrapText="1"/>
      <protection locked="0"/>
    </xf>
    <xf numFmtId="164" fontId="42" fillId="0" borderId="0" xfId="0" applyNumberFormat="1" applyFont="1" applyAlignment="1" applyProtection="1">
      <alignment horizontal="left" vertical="center" wrapText="1"/>
      <protection locked="0"/>
    </xf>
    <xf numFmtId="164" fontId="37" fillId="27" borderId="11" xfId="0" applyNumberFormat="1" applyFont="1" applyFill="1" applyBorder="1" applyAlignment="1" applyProtection="1">
      <alignment horizontal="left" vertical="center"/>
      <protection locked="0"/>
    </xf>
    <xf numFmtId="164" fontId="37" fillId="27" borderId="27" xfId="0" applyNumberFormat="1" applyFont="1" applyFill="1" applyBorder="1" applyAlignment="1" applyProtection="1">
      <alignment horizontal="left" vertical="center"/>
      <protection locked="0"/>
    </xf>
    <xf numFmtId="164" fontId="37" fillId="27" borderId="28" xfId="0" applyNumberFormat="1" applyFont="1" applyFill="1" applyBorder="1" applyAlignment="1" applyProtection="1">
      <alignment horizontal="left" vertical="center"/>
      <protection locked="0"/>
    </xf>
    <xf numFmtId="0" fontId="28" fillId="30" borderId="11" xfId="0" applyFont="1" applyFill="1" applyBorder="1" applyAlignment="1" applyProtection="1">
      <alignment horizontal="left" vertical="center"/>
      <protection locked="0"/>
    </xf>
    <xf numFmtId="0" fontId="28" fillId="30" borderId="27" xfId="0" applyFont="1" applyFill="1" applyBorder="1" applyAlignment="1" applyProtection="1">
      <alignment horizontal="left" vertical="center"/>
      <protection locked="0"/>
    </xf>
    <xf numFmtId="0" fontId="28" fillId="30" borderId="28" xfId="0" applyFont="1" applyFill="1" applyBorder="1" applyAlignment="1" applyProtection="1">
      <alignment horizontal="left" vertical="center"/>
      <protection locked="0"/>
    </xf>
    <xf numFmtId="0" fontId="29" fillId="30" borderId="27" xfId="0" applyFont="1" applyFill="1" applyBorder="1" applyAlignment="1" applyProtection="1">
      <alignment horizontal="left" vertical="center"/>
      <protection locked="0"/>
    </xf>
    <xf numFmtId="0" fontId="29" fillId="30" borderId="28" xfId="0" applyFont="1" applyFill="1" applyBorder="1" applyAlignment="1" applyProtection="1">
      <alignment horizontal="left" vertical="center"/>
      <protection locked="0"/>
    </xf>
    <xf numFmtId="0" fontId="36" fillId="29" borderId="11" xfId="0" applyFont="1" applyFill="1" applyBorder="1" applyAlignment="1" applyProtection="1">
      <alignment horizontal="center" vertical="center"/>
      <protection locked="0"/>
    </xf>
    <xf numFmtId="0" fontId="36" fillId="29" borderId="27" xfId="0" applyFont="1" applyFill="1" applyBorder="1" applyAlignment="1" applyProtection="1">
      <alignment horizontal="center" vertical="center"/>
      <protection locked="0"/>
    </xf>
    <xf numFmtId="0" fontId="36" fillId="29" borderId="28" xfId="0" applyFont="1" applyFill="1" applyBorder="1" applyAlignment="1" applyProtection="1">
      <alignment horizontal="center" vertical="center"/>
      <protection locked="0"/>
    </xf>
    <xf numFmtId="164" fontId="39" fillId="27" borderId="11" xfId="0" applyNumberFormat="1" applyFont="1" applyFill="1" applyBorder="1" applyAlignment="1" applyProtection="1">
      <alignment horizontal="left" vertical="center"/>
      <protection locked="0"/>
    </xf>
    <xf numFmtId="164" fontId="39" fillId="27" borderId="27" xfId="0" applyNumberFormat="1" applyFont="1" applyFill="1" applyBorder="1" applyAlignment="1" applyProtection="1">
      <alignment horizontal="left" vertical="center"/>
      <protection locked="0"/>
    </xf>
    <xf numFmtId="164" fontId="39" fillId="27" borderId="28" xfId="0" applyNumberFormat="1" applyFont="1" applyFill="1" applyBorder="1" applyAlignment="1" applyProtection="1">
      <alignment horizontal="left" vertical="center"/>
      <protection locked="0"/>
    </xf>
    <xf numFmtId="0" fontId="29" fillId="30" borderId="10" xfId="0" applyFont="1" applyFill="1" applyBorder="1" applyAlignment="1" applyProtection="1">
      <alignment horizontal="left" vertical="center"/>
      <protection locked="0"/>
    </xf>
    <xf numFmtId="0" fontId="28" fillId="0" borderId="19" xfId="0" applyFont="1" applyBorder="1" applyAlignment="1">
      <alignment horizontal="left" vertical="top"/>
    </xf>
    <xf numFmtId="0" fontId="28" fillId="0" borderId="20" xfId="0" applyFont="1" applyBorder="1" applyAlignment="1">
      <alignment horizontal="left" vertical="top"/>
    </xf>
    <xf numFmtId="0" fontId="28" fillId="0" borderId="21" xfId="0" applyFont="1" applyBorder="1" applyAlignment="1">
      <alignment horizontal="left" vertical="top"/>
    </xf>
    <xf numFmtId="0" fontId="26" fillId="0" borderId="29" xfId="0" applyFont="1" applyBorder="1" applyAlignment="1">
      <alignment horizontal="center"/>
    </xf>
  </cellXfs>
  <cellStyles count="62">
    <cellStyle name="20% - Accent1 2" xfId="1" xr:uid="{00000000-0005-0000-0000-000000000000}"/>
    <cellStyle name="20% - Accent2" xfId="2" builtinId="34"/>
    <cellStyle name="20% - Accent2 2" xfId="3" xr:uid="{00000000-0005-0000-0000-000002000000}"/>
    <cellStyle name="20% - Accent3 2" xfId="4" xr:uid="{00000000-0005-0000-0000-000003000000}"/>
    <cellStyle name="20% - Accent4 2" xfId="5" xr:uid="{00000000-0005-0000-0000-000004000000}"/>
    <cellStyle name="20% - Accent5 2" xfId="6" xr:uid="{00000000-0005-0000-0000-000005000000}"/>
    <cellStyle name="20% - Accent6 2" xfId="7" xr:uid="{00000000-0005-0000-0000-000006000000}"/>
    <cellStyle name="40% - Accent1 2" xfId="8" xr:uid="{00000000-0005-0000-0000-000007000000}"/>
    <cellStyle name="40% - Accent2 2" xfId="9" xr:uid="{00000000-0005-0000-0000-000008000000}"/>
    <cellStyle name="40% - Accent3 2" xfId="10" xr:uid="{00000000-0005-0000-0000-000009000000}"/>
    <cellStyle name="40% - Accent4 2" xfId="11" xr:uid="{00000000-0005-0000-0000-00000A000000}"/>
    <cellStyle name="40% - Accent5 2" xfId="12" xr:uid="{00000000-0005-0000-0000-00000B000000}"/>
    <cellStyle name="40% - Accent6 2" xfId="13" xr:uid="{00000000-0005-0000-0000-00000C000000}"/>
    <cellStyle name="60% - Accent1 2" xfId="14" xr:uid="{00000000-0005-0000-0000-00000D000000}"/>
    <cellStyle name="60% - Accent2 2" xfId="15" xr:uid="{00000000-0005-0000-0000-00000E000000}"/>
    <cellStyle name="60% - Accent3 2" xfId="16" xr:uid="{00000000-0005-0000-0000-00000F000000}"/>
    <cellStyle name="60% - Accent4 2" xfId="17" xr:uid="{00000000-0005-0000-0000-000010000000}"/>
    <cellStyle name="60% - Accent5 2" xfId="18" xr:uid="{00000000-0005-0000-0000-000011000000}"/>
    <cellStyle name="60% - Accent6 2" xfId="19" xr:uid="{00000000-0005-0000-0000-000012000000}"/>
    <cellStyle name="Accent1 2" xfId="20" xr:uid="{00000000-0005-0000-0000-000013000000}"/>
    <cellStyle name="Accent2 2" xfId="21" xr:uid="{00000000-0005-0000-0000-000014000000}"/>
    <cellStyle name="Accent3 2" xfId="22" xr:uid="{00000000-0005-0000-0000-000015000000}"/>
    <cellStyle name="Accent4 2" xfId="23" xr:uid="{00000000-0005-0000-0000-000016000000}"/>
    <cellStyle name="Accent5 2" xfId="24" xr:uid="{00000000-0005-0000-0000-000017000000}"/>
    <cellStyle name="Accent6 2" xfId="25" xr:uid="{00000000-0005-0000-0000-000018000000}"/>
    <cellStyle name="Bad 2" xfId="26" xr:uid="{00000000-0005-0000-0000-000019000000}"/>
    <cellStyle name="Calculation 2" xfId="27" xr:uid="{00000000-0005-0000-0000-00001A000000}"/>
    <cellStyle name="Check Cell 2" xfId="28" xr:uid="{00000000-0005-0000-0000-00001B000000}"/>
    <cellStyle name="Comma 2" xfId="29" xr:uid="{00000000-0005-0000-0000-00001C000000}"/>
    <cellStyle name="Comma 3" xfId="30" xr:uid="{00000000-0005-0000-0000-00001D000000}"/>
    <cellStyle name="Comma 4" xfId="31" xr:uid="{00000000-0005-0000-0000-00001E000000}"/>
    <cellStyle name="Comma 4 2" xfId="32" xr:uid="{00000000-0005-0000-0000-00001F000000}"/>
    <cellStyle name="Currency 2" xfId="33" xr:uid="{00000000-0005-0000-0000-000020000000}"/>
    <cellStyle name="Explanatory Text 2" xfId="34" xr:uid="{00000000-0005-0000-0000-000021000000}"/>
    <cellStyle name="Good 2" xfId="35" xr:uid="{00000000-0005-0000-0000-000022000000}"/>
    <cellStyle name="Heading 1 2" xfId="36" xr:uid="{00000000-0005-0000-0000-000023000000}"/>
    <cellStyle name="Heading 2 2" xfId="37" xr:uid="{00000000-0005-0000-0000-000024000000}"/>
    <cellStyle name="Heading 3 2" xfId="38" xr:uid="{00000000-0005-0000-0000-000025000000}"/>
    <cellStyle name="Heading 4 2" xfId="39" xr:uid="{00000000-0005-0000-0000-000026000000}"/>
    <cellStyle name="Hyperlink" xfId="40" builtinId="8"/>
    <cellStyle name="Input 2" xfId="41" xr:uid="{00000000-0005-0000-0000-000028000000}"/>
    <cellStyle name="Linked Cell 2" xfId="42" xr:uid="{00000000-0005-0000-0000-000029000000}"/>
    <cellStyle name="Neutral 2" xfId="43" xr:uid="{00000000-0005-0000-0000-00002A000000}"/>
    <cellStyle name="Normal" xfId="0" builtinId="0"/>
    <cellStyle name="Normal 2" xfId="44" xr:uid="{00000000-0005-0000-0000-00002C000000}"/>
    <cellStyle name="Normal 2 2" xfId="45" xr:uid="{00000000-0005-0000-0000-00002D000000}"/>
    <cellStyle name="Normal 2 2 2" xfId="46" xr:uid="{00000000-0005-0000-0000-00002E000000}"/>
    <cellStyle name="Normal 3" xfId="47" xr:uid="{00000000-0005-0000-0000-00002F000000}"/>
    <cellStyle name="Normal 4" xfId="48" xr:uid="{00000000-0005-0000-0000-000030000000}"/>
    <cellStyle name="Normal 4 2" xfId="49" xr:uid="{00000000-0005-0000-0000-000031000000}"/>
    <cellStyle name="Normal 5" xfId="50" xr:uid="{00000000-0005-0000-0000-000032000000}"/>
    <cellStyle name="Normal 6" xfId="51" xr:uid="{00000000-0005-0000-0000-000033000000}"/>
    <cellStyle name="Normal 7" xfId="52" xr:uid="{00000000-0005-0000-0000-000034000000}"/>
    <cellStyle name="Note 2" xfId="53" xr:uid="{00000000-0005-0000-0000-000035000000}"/>
    <cellStyle name="Output 2" xfId="54" xr:uid="{00000000-0005-0000-0000-000036000000}"/>
    <cellStyle name="Percent" xfId="55" builtinId="5"/>
    <cellStyle name="Percent 2" xfId="56" xr:uid="{00000000-0005-0000-0000-000038000000}"/>
    <cellStyle name="Percent 3" xfId="57" xr:uid="{00000000-0005-0000-0000-000039000000}"/>
    <cellStyle name="Percent 3 2" xfId="58" xr:uid="{00000000-0005-0000-0000-00003A000000}"/>
    <cellStyle name="Title 2" xfId="59" xr:uid="{00000000-0005-0000-0000-00003B000000}"/>
    <cellStyle name="Total 2" xfId="60" xr:uid="{00000000-0005-0000-0000-00003C000000}"/>
    <cellStyle name="Warning Text 2" xfId="61" xr:uid="{00000000-0005-0000-0000-00003D000000}"/>
  </cellStyles>
  <dxfs count="0"/>
  <tableStyles count="0" defaultTableStyle="TableStyleMedium2" defaultPivotStyle="PivotStyleLight16"/>
  <colors>
    <mruColors>
      <color rgb="FFECEEEF"/>
      <color rgb="FFF9A71C"/>
      <color rgb="FF17315A"/>
      <color rgb="FFECEEF0"/>
      <color rgb="FF2D6E8D"/>
    </mruColors>
  </colors>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8" Type="http://schemas.openxmlformats.org/officeDocument/2006/relationships/worksheet" Target="worksheets/sheet8.xml"/><Relationship Id="rId13" Type="http://schemas.openxmlformats.org/officeDocument/2006/relationships/styles" Target="styles.xml"/><Relationship Id="rId18" Type="http://schemas.openxmlformats.org/officeDocument/2006/relationships/customXml" Target="../customXml/item4.xml"/><Relationship Id="rId3" Type="http://schemas.openxmlformats.org/officeDocument/2006/relationships/worksheet" Target="worksheets/sheet3.xml"/><Relationship Id="rId7" Type="http://schemas.openxmlformats.org/officeDocument/2006/relationships/worksheet" Target="worksheets/sheet7.xml"/><Relationship Id="rId12" Type="http://schemas.openxmlformats.org/officeDocument/2006/relationships/theme" Target="theme/theme1.xml"/><Relationship Id="rId17" Type="http://schemas.openxmlformats.org/officeDocument/2006/relationships/customXml" Target="../customXml/item3.xml"/><Relationship Id="rId2" Type="http://schemas.openxmlformats.org/officeDocument/2006/relationships/worksheet" Target="worksheets/sheet2.xml"/><Relationship Id="rId16"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5" Type="http://schemas.openxmlformats.org/officeDocument/2006/relationships/worksheet" Target="worksheets/sheet5.xml"/><Relationship Id="rId15" Type="http://schemas.openxmlformats.org/officeDocument/2006/relationships/customXml" Target="../customXml/item1.xml"/><Relationship Id="rId10" Type="http://schemas.openxmlformats.org/officeDocument/2006/relationships/worksheet" Target="worksheets/sheet10.xml"/><Relationship Id="rId19" Type="http://schemas.openxmlformats.org/officeDocument/2006/relationships/customXml" Target="../customXml/item5.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sharedStrings" Target="sharedStrings.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_rels/drawing2.xml.rels><?xml version="1.0" encoding="UTF-8" standalone="yes"?>
<Relationships xmlns="http://schemas.openxmlformats.org/package/2006/relationships"><Relationship Id="rId1" Type="http://schemas.openxmlformats.org/officeDocument/2006/relationships/image" Target="../media/image1.png"/></Relationships>
</file>

<file path=xl/drawings/_rels/drawing3.xml.rels><?xml version="1.0" encoding="UTF-8" standalone="yes"?>
<Relationships xmlns="http://schemas.openxmlformats.org/package/2006/relationships"><Relationship Id="rId1" Type="http://schemas.openxmlformats.org/officeDocument/2006/relationships/image" Target="../media/image1.png"/></Relationships>
</file>

<file path=xl/drawings/_rels/drawing4.xml.rels><?xml version="1.0" encoding="UTF-8" standalone="yes"?>
<Relationships xmlns="http://schemas.openxmlformats.org/package/2006/relationships"><Relationship Id="rId1" Type="http://schemas.openxmlformats.org/officeDocument/2006/relationships/image" Target="../media/image1.png"/></Relationships>
</file>

<file path=xl/drawings/_rels/drawing5.xml.rels><?xml version="1.0" encoding="UTF-8" standalone="yes"?>
<Relationships xmlns="http://schemas.openxmlformats.org/package/2006/relationships"><Relationship Id="rId1" Type="http://schemas.openxmlformats.org/officeDocument/2006/relationships/image" Target="../media/image1.png"/></Relationships>
</file>

<file path=xl/drawings/_rels/drawing6.xml.rels><?xml version="1.0" encoding="UTF-8" standalone="yes"?>
<Relationships xmlns="http://schemas.openxmlformats.org/package/2006/relationships"><Relationship Id="rId1" Type="http://schemas.openxmlformats.org/officeDocument/2006/relationships/image" Target="../media/image1.png"/></Relationships>
</file>

<file path=xl/drawings/_rels/drawing7.xml.rels><?xml version="1.0" encoding="UTF-8" standalone="yes"?>
<Relationships xmlns="http://schemas.openxmlformats.org/package/2006/relationships"><Relationship Id="rId1" Type="http://schemas.openxmlformats.org/officeDocument/2006/relationships/image" Target="../media/image1.png"/></Relationships>
</file>

<file path=xl/drawings/_rels/drawing8.xml.rels><?xml version="1.0" encoding="UTF-8" standalone="yes"?>
<Relationships xmlns="http://schemas.openxmlformats.org/package/2006/relationships"><Relationship Id="rId1" Type="http://schemas.openxmlformats.org/officeDocument/2006/relationships/image" Target="../media/image1.png"/></Relationships>
</file>

<file path=xl/drawings/_rels/drawing9.xml.rels><?xml version="1.0" encoding="UTF-8" standalone="yes"?>
<Relationships xmlns="http://schemas.openxmlformats.org/package/2006/relationships"><Relationship Id="rId1" Type="http://schemas.openxmlformats.org/officeDocument/2006/relationships/image" Target="../media/image1.png"/></Relationships>
</file>

<file path=xl/drawings/_rels/drawing10.xml.rels><?xml version="1.0" encoding="UTF-8" standalone="yes"?>
<Relationships xmlns="http://schemas.openxmlformats.org/package/2006/relationships"><Relationship Id="rId1" Type="http://schemas.openxmlformats.org/officeDocument/2006/relationships/image" Target="../media/image1.png"/></Relationships>
</file>

<file path=xl/drawings/_rels/drawing11.xml.rels><?xml version="1.0" encoding="UTF-8" standalone="yes"?>
<Relationships xmlns="http://schemas.openxmlformats.org/package/2006/relationships"><Relationship Id="rId1" Type="http://schemas.openxmlformats.org/officeDocument/2006/relationships/image" Target="../media/image1.png"/></Relationships>
</file>

<file path=xl/drawings/_rels/vmlDrawing1.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2.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3.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4.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5.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6.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7.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_rels/vmlDrawing8.v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png"/></Relationships>
</file>

<file path=xl/drawings/drawing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838200</xdr:colOff>
      <xdr:row>0</xdr:row>
      <xdr:rowOff>704850</xdr:rowOff>
    </xdr:to>
    <xdr:pic>
      <xdr:nvPicPr>
        <xdr:cNvPr id="3" name="Picture 2" descr="d h c s logo&#10;">
          <a:extLst>
            <a:ext uri="{FF2B5EF4-FFF2-40B4-BE49-F238E27FC236}">
              <a16:creationId xmlns:a16="http://schemas.microsoft.com/office/drawing/2014/main" id="{92F33446-1337-4958-B64B-8E06C770375E}"/>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4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2.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0</xdr:row>
      <xdr:rowOff>704850</xdr:rowOff>
    </xdr:to>
    <xdr:pic>
      <xdr:nvPicPr>
        <xdr:cNvPr id="2" name="Picture 2" descr="d h c s logo">
          <a:extLst>
            <a:ext uri="{FF2B5EF4-FFF2-40B4-BE49-F238E27FC236}">
              <a16:creationId xmlns:a16="http://schemas.microsoft.com/office/drawing/2014/main" id="{7ADA4AC4-7846-47A0-A501-8EF513C85EF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4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3.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0</xdr:row>
      <xdr:rowOff>704850</xdr:rowOff>
    </xdr:to>
    <xdr:pic>
      <xdr:nvPicPr>
        <xdr:cNvPr id="2" name="Picture 2" descr="d h c s logo">
          <a:extLst>
            <a:ext uri="{FF2B5EF4-FFF2-40B4-BE49-F238E27FC236}">
              <a16:creationId xmlns:a16="http://schemas.microsoft.com/office/drawing/2014/main" id="{03B00CE8-A8C9-4835-AA7D-925C21C138F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4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4.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4AD8A204-4926-43CE-8CEA-079886D6EC3C}"/>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739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5.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9C09822D-C7C7-4CB5-BFF7-DE06870934C1}"/>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6.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7E15F049-825B-438B-AF62-17FC19C7CC4A}"/>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7.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FBB24AF4-B5CE-4BBF-948D-2EDD3FBE33A2}"/>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8.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82FB43EB-5F7F-4E70-A82A-1B1370339262}"/>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9.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4E3F55C3-5BA7-4F74-93F5-A82189989218}"/>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0.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0</xdr:col>
      <xdr:colOff>1447800</xdr:colOff>
      <xdr:row>1</xdr:row>
      <xdr:rowOff>1270</xdr:rowOff>
    </xdr:to>
    <xdr:pic>
      <xdr:nvPicPr>
        <xdr:cNvPr id="2" name="Picture 2" descr="d h c s logo">
          <a:extLst>
            <a:ext uri="{FF2B5EF4-FFF2-40B4-BE49-F238E27FC236}">
              <a16:creationId xmlns:a16="http://schemas.microsoft.com/office/drawing/2014/main" id="{75748718-483A-4B55-8F94-3C1DC5F1CA40}"/>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1247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drawings/drawing11.xml><?xml version="1.0" encoding="utf-8"?>
<xdr:wsDr xmlns:xdr="http://schemas.openxmlformats.org/drawingml/2006/spreadsheetDrawing" xmlns:a="http://schemas.openxmlformats.org/drawingml/2006/main">
  <xdr:twoCellAnchor editAs="oneCell">
    <xdr:from>
      <xdr:col>0</xdr:col>
      <xdr:colOff>0</xdr:colOff>
      <xdr:row>0</xdr:row>
      <xdr:rowOff>0</xdr:rowOff>
    </xdr:from>
    <xdr:to>
      <xdr:col>1</xdr:col>
      <xdr:colOff>619125</xdr:colOff>
      <xdr:row>0</xdr:row>
      <xdr:rowOff>704850</xdr:rowOff>
    </xdr:to>
    <xdr:pic>
      <xdr:nvPicPr>
        <xdr:cNvPr id="2" name="Picture 1" descr="d h c s logo">
          <a:extLst>
            <a:ext uri="{FF2B5EF4-FFF2-40B4-BE49-F238E27FC236}">
              <a16:creationId xmlns:a16="http://schemas.microsoft.com/office/drawing/2014/main" id="{BB0A7FB7-9611-421D-B886-1608E7B28663}"/>
            </a:ext>
          </a:extLst>
        </xdr:cNvPr>
        <xdr:cNvPicPr>
          <a:picLocks noChangeAspect="1" noChangeArrowheads="1"/>
        </xdr:cNvPicPr>
      </xdr:nvPicPr>
      <xdr: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xdr:blipFill>
      <xdr:spPr bwMode="auto">
        <a:xfrm>
          <a:off x="0" y="0"/>
          <a:ext cx="1447800" cy="70485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3" Type="http://schemas.openxmlformats.org/officeDocument/2006/relationships/vmlDrawing" Target="../drawings/vmlDrawing1.vml"/><Relationship Id="rId2" Type="http://schemas.openxmlformats.org/officeDocument/2006/relationships/drawing" Target="../drawings/drawing3.xml"/><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3" Type="http://schemas.openxmlformats.org/officeDocument/2006/relationships/vmlDrawing" Target="../drawings/vmlDrawing2.vml"/><Relationship Id="rId2" Type="http://schemas.openxmlformats.org/officeDocument/2006/relationships/drawing" Target="../drawings/drawing4.xml"/><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3" Type="http://schemas.openxmlformats.org/officeDocument/2006/relationships/vmlDrawing" Target="../drawings/vmlDrawing3.vml"/><Relationship Id="rId2" Type="http://schemas.openxmlformats.org/officeDocument/2006/relationships/drawing" Target="../drawings/drawing5.xml"/><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3" Type="http://schemas.openxmlformats.org/officeDocument/2006/relationships/vmlDrawing" Target="../drawings/vmlDrawing4.vml"/><Relationship Id="rId2" Type="http://schemas.openxmlformats.org/officeDocument/2006/relationships/drawing" Target="../drawings/drawing6.xml"/><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3" Type="http://schemas.openxmlformats.org/officeDocument/2006/relationships/vmlDrawing" Target="../drawings/vmlDrawing5.vml"/><Relationship Id="rId2" Type="http://schemas.openxmlformats.org/officeDocument/2006/relationships/drawing" Target="../drawings/drawing7.xml"/><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3" Type="http://schemas.openxmlformats.org/officeDocument/2006/relationships/vmlDrawing" Target="../drawings/vmlDrawing6.vml"/><Relationship Id="rId2" Type="http://schemas.openxmlformats.org/officeDocument/2006/relationships/drawing" Target="../drawings/drawing8.xml"/><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3" Type="http://schemas.openxmlformats.org/officeDocument/2006/relationships/vmlDrawing" Target="../drawings/vmlDrawing7.vml"/><Relationship Id="rId2" Type="http://schemas.openxmlformats.org/officeDocument/2006/relationships/drawing" Target="../drawings/drawing9.xml"/><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3" Type="http://schemas.openxmlformats.org/officeDocument/2006/relationships/vmlDrawing" Target="../drawings/vmlDrawing8.vml"/><Relationship Id="rId2" Type="http://schemas.openxmlformats.org/officeDocument/2006/relationships/drawing" Target="../drawings/drawing10.xml"/><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drawing" Target="../drawings/drawing1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C6"/>
  <sheetViews>
    <sheetView workbookViewId="0">
      <selection activeCell="B4" sqref="B4"/>
    </sheetView>
  </sheetViews>
  <sheetFormatPr defaultColWidth="0" defaultRowHeight="16.5" zeroHeight="1" x14ac:dyDescent="0.45"/>
  <cols>
    <col min="1" max="1" width="8.7265625" style="40" customWidth="1"/>
    <col min="2" max="2" width="182.1796875" style="40" customWidth="1"/>
    <col min="3" max="3" width="0" style="40" hidden="1" customWidth="1"/>
    <col min="4" max="16384" width="8.7265625" style="40" hidden="1"/>
  </cols>
  <sheetData>
    <row r="1" spans="1:3" s="1" customFormat="1" ht="56.25" customHeight="1" x14ac:dyDescent="0.35">
      <c r="A1" s="60"/>
      <c r="B1" s="60"/>
    </row>
    <row r="2" spans="1:3" s="3" customFormat="1" ht="24" customHeight="1" x14ac:dyDescent="0.45">
      <c r="A2" s="59" t="s">
        <v>0</v>
      </c>
      <c r="B2" s="59"/>
      <c r="C2" s="2"/>
    </row>
    <row r="3" spans="1:3" ht="48" customHeight="1" x14ac:dyDescent="0.45">
      <c r="A3" s="38">
        <v>1</v>
      </c>
      <c r="B3" s="39" t="s">
        <v>80</v>
      </c>
    </row>
    <row r="4" spans="1:3" ht="48" customHeight="1" x14ac:dyDescent="0.45">
      <c r="A4" s="41">
        <v>2</v>
      </c>
      <c r="B4" s="42" t="s">
        <v>1</v>
      </c>
    </row>
    <row r="5" spans="1:3" ht="126.65" customHeight="1" x14ac:dyDescent="0.45">
      <c r="A5" s="43">
        <v>3</v>
      </c>
      <c r="B5" s="44" t="s">
        <v>2</v>
      </c>
    </row>
    <row r="6" spans="1:3" ht="17.5" hidden="1" x14ac:dyDescent="0.45">
      <c r="A6" s="45"/>
      <c r="B6" s="45"/>
    </row>
  </sheetData>
  <mergeCells count="2">
    <mergeCell ref="A2:B2"/>
    <mergeCell ref="A1:B1"/>
  </mergeCells>
  <pageMargins left="0.7" right="0.7" top="0.75" bottom="0.75" header="0.3" footer="0.3"/>
  <pageSetup orientation="portrait" verticalDpi="0" r:id="rId1"/>
  <drawing r:id="rId2"/>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dimension ref="A1:C10"/>
  <sheetViews>
    <sheetView zoomScale="104" zoomScaleNormal="104" workbookViewId="0">
      <selection activeCell="B4" sqref="B4:B5"/>
    </sheetView>
  </sheetViews>
  <sheetFormatPr defaultColWidth="0" defaultRowHeight="15.5" zeroHeight="1" x14ac:dyDescent="0.35"/>
  <cols>
    <col min="1" max="1" width="25.1796875" style="57" customWidth="1"/>
    <col min="2" max="2" width="131.1796875" style="58" customWidth="1"/>
    <col min="3" max="3" width="0" style="58" hidden="1" customWidth="1"/>
    <col min="4" max="16384" width="8.81640625" style="58" hidden="1"/>
  </cols>
  <sheetData>
    <row r="1" spans="1:3" s="1" customFormat="1" ht="56.25" customHeight="1" x14ac:dyDescent="0.35">
      <c r="A1" s="60"/>
      <c r="B1" s="60"/>
    </row>
    <row r="2" spans="1:3" s="3" customFormat="1" ht="24" customHeight="1" x14ac:dyDescent="0.45">
      <c r="A2" s="59" t="s">
        <v>3</v>
      </c>
      <c r="B2" s="59"/>
      <c r="C2" s="2"/>
    </row>
    <row r="3" spans="1:3" s="45" customFormat="1" ht="36" customHeight="1" x14ac:dyDescent="0.45">
      <c r="A3" s="49" t="s">
        <v>4</v>
      </c>
      <c r="B3" s="50" t="s">
        <v>81</v>
      </c>
    </row>
    <row r="4" spans="1:3" s="45" customFormat="1" ht="17.5" x14ac:dyDescent="0.45">
      <c r="A4" s="61" t="s">
        <v>5</v>
      </c>
      <c r="B4" s="63" t="s">
        <v>82</v>
      </c>
    </row>
    <row r="5" spans="1:3" s="45" customFormat="1" ht="159.75" customHeight="1" x14ac:dyDescent="0.45">
      <c r="A5" s="62"/>
      <c r="B5" s="64"/>
    </row>
    <row r="6" spans="1:3" s="45" customFormat="1" ht="229.5" customHeight="1" x14ac:dyDescent="0.45">
      <c r="A6" s="62"/>
      <c r="B6" s="51" t="s">
        <v>83</v>
      </c>
    </row>
    <row r="7" spans="1:3" s="45" customFormat="1" ht="117" customHeight="1" x14ac:dyDescent="0.45">
      <c r="A7" s="62"/>
      <c r="B7" s="52" t="s">
        <v>84</v>
      </c>
    </row>
    <row r="8" spans="1:3" s="45" customFormat="1" ht="52.5" x14ac:dyDescent="0.45">
      <c r="A8" s="53" t="s">
        <v>6</v>
      </c>
      <c r="B8" s="50" t="s">
        <v>7</v>
      </c>
    </row>
    <row r="9" spans="1:3" s="45" customFormat="1" ht="50.25" customHeight="1" x14ac:dyDescent="0.45">
      <c r="A9" s="54" t="s">
        <v>8</v>
      </c>
      <c r="B9" s="55" t="s">
        <v>9</v>
      </c>
    </row>
    <row r="10" spans="1:3" s="45" customFormat="1" ht="79.5" customHeight="1" x14ac:dyDescent="0.45">
      <c r="A10" s="56" t="s">
        <v>10</v>
      </c>
      <c r="B10" s="55" t="s">
        <v>11</v>
      </c>
    </row>
  </sheetData>
  <mergeCells count="4">
    <mergeCell ref="A4:A7"/>
    <mergeCell ref="B4:B5"/>
    <mergeCell ref="A1:B1"/>
    <mergeCell ref="A2:B2"/>
  </mergeCells>
  <pageMargins left="0.7" right="0.7" top="0.75" bottom="0.75" header="0.3" footer="0.3"/>
  <pageSetup orientation="portrait" r:id="rId1"/>
  <drawing r:id="rId2"/>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2"/>
  <dimension ref="A1:IV333"/>
  <sheetViews>
    <sheetView tabSelected="1" zoomScaleNormal="100" zoomScaleSheetLayoutView="100" zoomScalePageLayoutView="25" workbookViewId="0">
      <selection activeCell="F8" sqref="F8"/>
    </sheetView>
  </sheetViews>
  <sheetFormatPr defaultColWidth="0" defaultRowHeight="2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2" t="s">
        <v>14</v>
      </c>
      <c r="G3" s="72"/>
      <c r="H3" s="72"/>
      <c r="I3" s="72"/>
      <c r="J3" s="72"/>
    </row>
    <row r="4" spans="1:10" ht="19.5" customHeight="1" x14ac:dyDescent="0.35">
      <c r="A4" s="73" t="s">
        <v>15</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ht="17.5"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10" s="9" customFormat="1" ht="57.75" customHeight="1" x14ac:dyDescent="0.35">
      <c r="A193" s="77"/>
      <c r="B193" s="77"/>
      <c r="C193" s="77"/>
      <c r="D193" s="77"/>
      <c r="E193" s="77"/>
      <c r="F193" s="77"/>
      <c r="G193" s="77"/>
      <c r="H193" s="77"/>
      <c r="I193" s="77"/>
      <c r="J193" s="77"/>
    </row>
    <row r="194" spans="1:10" s="9" customFormat="1" ht="18.75" customHeight="1" x14ac:dyDescent="0.35">
      <c r="A194" s="82" t="s">
        <v>63</v>
      </c>
      <c r="B194" s="82"/>
      <c r="C194" s="82"/>
      <c r="D194" s="82"/>
      <c r="E194" s="82"/>
      <c r="F194" s="82"/>
      <c r="G194" s="82"/>
      <c r="H194" s="82"/>
      <c r="I194" s="82"/>
      <c r="J194" s="82"/>
    </row>
    <row r="195" spans="1:10" s="9" customFormat="1" ht="11.25" customHeight="1" x14ac:dyDescent="0.35">
      <c r="A195" s="76" t="s">
        <v>98</v>
      </c>
      <c r="B195" s="77"/>
      <c r="C195" s="77"/>
      <c r="D195" s="77"/>
      <c r="E195" s="77"/>
      <c r="F195" s="77"/>
      <c r="G195" s="77"/>
      <c r="H195" s="77"/>
      <c r="I195" s="77"/>
      <c r="J195" s="77"/>
    </row>
    <row r="196" spans="1:10" s="9" customFormat="1" ht="11.25" customHeight="1" x14ac:dyDescent="0.35">
      <c r="A196" s="77"/>
      <c r="B196" s="77"/>
      <c r="C196" s="77"/>
      <c r="D196" s="77"/>
      <c r="E196" s="77"/>
      <c r="F196" s="77"/>
      <c r="G196" s="77"/>
      <c r="H196" s="77"/>
      <c r="I196" s="77"/>
      <c r="J196" s="77"/>
    </row>
    <row r="197" spans="1:10" s="9" customFormat="1" ht="11.25" customHeight="1" x14ac:dyDescent="0.35">
      <c r="A197" s="77"/>
      <c r="B197" s="77"/>
      <c r="C197" s="77"/>
      <c r="D197" s="77"/>
      <c r="E197" s="77"/>
      <c r="F197" s="77"/>
      <c r="G197" s="77"/>
      <c r="H197" s="77"/>
      <c r="I197" s="77"/>
      <c r="J197" s="77"/>
    </row>
    <row r="198" spans="1:10" s="9" customFormat="1" ht="11.25" customHeight="1" x14ac:dyDescent="0.35">
      <c r="A198" s="77"/>
      <c r="B198" s="77"/>
      <c r="C198" s="77"/>
      <c r="D198" s="77"/>
      <c r="E198" s="77"/>
      <c r="F198" s="77"/>
      <c r="G198" s="77"/>
      <c r="H198" s="77"/>
      <c r="I198" s="77"/>
      <c r="J198" s="77"/>
    </row>
    <row r="199" spans="1:10" s="9" customFormat="1" ht="28.5" customHeight="1" x14ac:dyDescent="0.35">
      <c r="A199" s="77"/>
      <c r="B199" s="77"/>
      <c r="C199" s="77"/>
      <c r="D199" s="77"/>
      <c r="E199" s="77"/>
      <c r="F199" s="77"/>
      <c r="G199" s="77"/>
      <c r="H199" s="77"/>
      <c r="I199" s="77"/>
      <c r="J199" s="77"/>
    </row>
    <row r="200" spans="1:10" s="9" customFormat="1" ht="22.5" customHeight="1" x14ac:dyDescent="0.35">
      <c r="A200" s="78" t="s">
        <v>41</v>
      </c>
      <c r="B200" s="78"/>
      <c r="C200" s="78"/>
      <c r="D200" s="78"/>
      <c r="E200" s="78"/>
      <c r="F200" s="78"/>
      <c r="G200" s="78"/>
      <c r="H200" s="78"/>
      <c r="I200" s="78"/>
      <c r="J200" s="78"/>
    </row>
    <row r="201" spans="1:10" s="9" customFormat="1" ht="25.5" customHeight="1" x14ac:dyDescent="0.35">
      <c r="A201" s="76" t="s">
        <v>99</v>
      </c>
      <c r="B201" s="77"/>
      <c r="C201" s="77"/>
      <c r="D201" s="77"/>
      <c r="E201" s="77"/>
      <c r="F201" s="77"/>
      <c r="G201" s="77"/>
      <c r="H201" s="77"/>
      <c r="I201" s="77"/>
      <c r="J201" s="77"/>
    </row>
    <row r="202" spans="1:10" s="9" customFormat="1" ht="27.75" customHeight="1" x14ac:dyDescent="0.35">
      <c r="A202" s="77"/>
      <c r="B202" s="77"/>
      <c r="C202" s="77"/>
      <c r="D202" s="77"/>
      <c r="E202" s="77"/>
      <c r="F202" s="77"/>
      <c r="G202" s="77"/>
      <c r="H202" s="77"/>
      <c r="I202" s="77"/>
      <c r="J202" s="77"/>
    </row>
    <row r="203" spans="1:10" s="9" customFormat="1" ht="24.75" customHeight="1" x14ac:dyDescent="0.35">
      <c r="A203" s="77"/>
      <c r="B203" s="77"/>
      <c r="C203" s="77"/>
      <c r="D203" s="77"/>
      <c r="E203" s="77"/>
      <c r="F203" s="77"/>
      <c r="G203" s="77"/>
      <c r="H203" s="77"/>
      <c r="I203" s="77"/>
      <c r="J203" s="77"/>
    </row>
    <row r="204" spans="1:10" s="9" customFormat="1" ht="24" customHeight="1" x14ac:dyDescent="0.35">
      <c r="A204" s="77"/>
      <c r="B204" s="77"/>
      <c r="C204" s="77"/>
      <c r="D204" s="77"/>
      <c r="E204" s="77"/>
      <c r="F204" s="77"/>
      <c r="G204" s="77"/>
      <c r="H204" s="77"/>
      <c r="I204" s="77"/>
      <c r="J204" s="77"/>
    </row>
    <row r="205" spans="1:10" s="9" customFormat="1" ht="34" customHeight="1" x14ac:dyDescent="0.35">
      <c r="A205" s="77"/>
      <c r="B205" s="77"/>
      <c r="C205" s="77"/>
      <c r="D205" s="77"/>
      <c r="E205" s="77"/>
      <c r="F205" s="77"/>
      <c r="G205" s="77"/>
      <c r="H205" s="77"/>
      <c r="I205" s="77"/>
      <c r="J205" s="77"/>
    </row>
    <row r="206" spans="1:10" s="9" customFormat="1" ht="22.5" customHeight="1" x14ac:dyDescent="0.35">
      <c r="A206" s="78" t="s">
        <v>64</v>
      </c>
      <c r="B206" s="78"/>
      <c r="C206" s="78"/>
      <c r="D206" s="78"/>
      <c r="E206" s="78"/>
      <c r="F206" s="78"/>
      <c r="G206" s="78"/>
      <c r="H206" s="78"/>
      <c r="I206" s="78"/>
      <c r="J206" s="78"/>
    </row>
    <row r="207" spans="1:10" s="9" customFormat="1" ht="24" customHeight="1" x14ac:dyDescent="0.35">
      <c r="A207" s="76" t="s">
        <v>100</v>
      </c>
      <c r="B207" s="77"/>
      <c r="C207" s="77"/>
      <c r="D207" s="77"/>
      <c r="E207" s="77"/>
      <c r="F207" s="77"/>
      <c r="G207" s="77"/>
      <c r="H207" s="77"/>
      <c r="I207" s="77"/>
      <c r="J207" s="77"/>
    </row>
    <row r="208" spans="1:10" s="9" customFormat="1" ht="24" customHeight="1" x14ac:dyDescent="0.35">
      <c r="A208" s="77"/>
      <c r="B208" s="77"/>
      <c r="C208" s="77"/>
      <c r="D208" s="77"/>
      <c r="E208" s="77"/>
      <c r="F208" s="77"/>
      <c r="G208" s="77"/>
      <c r="H208" s="77"/>
      <c r="I208" s="77"/>
      <c r="J208" s="77"/>
    </row>
    <row r="209" spans="1:10" s="9" customFormat="1" ht="24" customHeight="1" x14ac:dyDescent="0.35">
      <c r="A209" s="77"/>
      <c r="B209" s="77"/>
      <c r="C209" s="77"/>
      <c r="D209" s="77"/>
      <c r="E209" s="77"/>
      <c r="F209" s="77"/>
      <c r="G209" s="77"/>
      <c r="H209" s="77"/>
      <c r="I209" s="77"/>
      <c r="J209" s="77"/>
    </row>
    <row r="210" spans="1:10" s="9" customFormat="1" ht="22.5" customHeight="1" x14ac:dyDescent="0.35">
      <c r="A210" s="78" t="s">
        <v>42</v>
      </c>
      <c r="B210" s="78"/>
      <c r="C210" s="78"/>
      <c r="D210" s="78"/>
      <c r="E210" s="78"/>
      <c r="F210" s="78"/>
      <c r="G210" s="78"/>
      <c r="H210" s="78"/>
      <c r="I210" s="78"/>
      <c r="J210" s="78"/>
    </row>
    <row r="211" spans="1:10" s="9" customFormat="1" ht="23.25" customHeight="1" x14ac:dyDescent="0.35">
      <c r="A211" s="76" t="s">
        <v>101</v>
      </c>
      <c r="B211" s="77"/>
      <c r="C211" s="77"/>
      <c r="D211" s="77"/>
      <c r="E211" s="77"/>
      <c r="F211" s="77"/>
      <c r="G211" s="77"/>
      <c r="H211" s="77"/>
      <c r="I211" s="77"/>
      <c r="J211" s="77"/>
    </row>
    <row r="212" spans="1:10" s="9" customFormat="1" ht="23.25" customHeight="1" x14ac:dyDescent="0.35">
      <c r="A212" s="77"/>
      <c r="B212" s="77"/>
      <c r="C212" s="77"/>
      <c r="D212" s="77"/>
      <c r="E212" s="77"/>
      <c r="F212" s="77"/>
      <c r="G212" s="77"/>
      <c r="H212" s="77"/>
      <c r="I212" s="77"/>
      <c r="J212" s="77"/>
    </row>
    <row r="213" spans="1:10" s="9" customFormat="1" ht="23.25" customHeight="1" x14ac:dyDescent="0.35">
      <c r="A213" s="77"/>
      <c r="B213" s="77"/>
      <c r="C213" s="77"/>
      <c r="D213" s="77"/>
      <c r="E213" s="77"/>
      <c r="F213" s="77"/>
      <c r="G213" s="77"/>
      <c r="H213" s="77"/>
      <c r="I213" s="77"/>
      <c r="J213" s="77"/>
    </row>
    <row r="214" spans="1:10" s="9" customFormat="1" ht="22.5" customHeight="1" x14ac:dyDescent="0.35">
      <c r="A214" s="78" t="s">
        <v>43</v>
      </c>
      <c r="B214" s="78"/>
      <c r="C214" s="78"/>
      <c r="D214" s="78"/>
      <c r="E214" s="78"/>
      <c r="F214" s="78"/>
      <c r="G214" s="78"/>
      <c r="H214" s="78"/>
      <c r="I214" s="78"/>
      <c r="J214" s="78"/>
    </row>
    <row r="215" spans="1:10" s="77" customFormat="1" ht="23.25" customHeight="1" x14ac:dyDescent="0.35">
      <c r="A215" s="76" t="s">
        <v>102</v>
      </c>
    </row>
    <row r="216" spans="1:10" s="77" customFormat="1" ht="23.25" customHeight="1" x14ac:dyDescent="0.35"/>
    <row r="217" spans="1:10" s="77" customFormat="1" ht="23.25" customHeight="1" x14ac:dyDescent="0.35"/>
    <row r="218" spans="1:10" s="77" customFormat="1" ht="36.65" customHeight="1" x14ac:dyDescent="0.35"/>
    <row r="219" spans="1:10" s="9" customFormat="1" ht="22.5" customHeight="1" x14ac:dyDescent="0.35">
      <c r="A219" s="78" t="s">
        <v>44</v>
      </c>
      <c r="B219" s="78"/>
      <c r="C219" s="78"/>
      <c r="D219" s="78"/>
      <c r="E219" s="78"/>
      <c r="F219" s="78"/>
      <c r="G219" s="78"/>
      <c r="H219" s="78"/>
      <c r="I219" s="78"/>
      <c r="J219" s="78"/>
    </row>
    <row r="220" spans="1:10" s="9" customFormat="1" ht="24" customHeight="1" x14ac:dyDescent="0.35">
      <c r="A220" s="76" t="s">
        <v>103</v>
      </c>
      <c r="B220" s="77"/>
      <c r="C220" s="77"/>
      <c r="D220" s="77"/>
      <c r="E220" s="77"/>
      <c r="F220" s="77"/>
      <c r="G220" s="77"/>
      <c r="H220" s="77"/>
      <c r="I220" s="77"/>
      <c r="J220" s="77"/>
    </row>
    <row r="221" spans="1:10" s="9" customFormat="1" ht="24" customHeight="1" x14ac:dyDescent="0.35">
      <c r="A221" s="77"/>
      <c r="B221" s="77"/>
      <c r="C221" s="77"/>
      <c r="D221" s="77"/>
      <c r="E221" s="77"/>
      <c r="F221" s="77"/>
      <c r="G221" s="77"/>
      <c r="H221" s="77"/>
      <c r="I221" s="77"/>
      <c r="J221" s="77"/>
    </row>
    <row r="222" spans="1:10" s="9" customFormat="1" ht="20.25" customHeight="1" x14ac:dyDescent="0.35">
      <c r="A222" s="77"/>
      <c r="B222" s="77"/>
      <c r="C222" s="77"/>
      <c r="D222" s="77"/>
      <c r="E222" s="77"/>
      <c r="F222" s="77"/>
      <c r="G222" s="77"/>
      <c r="H222" s="77"/>
      <c r="I222" s="77"/>
      <c r="J222" s="77"/>
    </row>
    <row r="223" spans="1:10" s="9" customFormat="1" ht="22.5" customHeight="1" x14ac:dyDescent="0.35">
      <c r="A223" s="78" t="s">
        <v>65</v>
      </c>
      <c r="B223" s="78"/>
      <c r="C223" s="78"/>
      <c r="D223" s="78"/>
      <c r="E223" s="78"/>
      <c r="F223" s="78"/>
      <c r="G223" s="78"/>
      <c r="H223" s="78"/>
      <c r="I223" s="78"/>
      <c r="J223" s="78"/>
    </row>
    <row r="224" spans="1:10" s="77" customFormat="1" ht="21" customHeight="1" x14ac:dyDescent="0.35">
      <c r="A224" s="76" t="s">
        <v>104</v>
      </c>
    </row>
    <row r="225" spans="1:256" s="77" customFormat="1" ht="21" customHeight="1" x14ac:dyDescent="0.35"/>
    <row r="226" spans="1:256" s="77" customFormat="1" ht="20.25" customHeight="1" x14ac:dyDescent="0.35"/>
    <row r="227" spans="1:256" s="77" customFormat="1" ht="21" customHeight="1" x14ac:dyDescent="0.35"/>
    <row r="228" spans="1:256" s="77" customFormat="1" ht="37" customHeight="1" x14ac:dyDescent="0.35"/>
    <row r="229" spans="1:256" s="9" customFormat="1" ht="22.5" customHeight="1" x14ac:dyDescent="0.35">
      <c r="A229" s="78" t="s">
        <v>66</v>
      </c>
      <c r="B229" s="78"/>
      <c r="C229" s="78"/>
      <c r="D229" s="78"/>
      <c r="E229" s="78"/>
      <c r="F229" s="78"/>
      <c r="G229" s="78"/>
      <c r="H229" s="78"/>
      <c r="I229" s="78"/>
      <c r="J229" s="78"/>
    </row>
    <row r="230" spans="1:256" s="30" customFormat="1" ht="24"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4"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0.25"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9" customFormat="1" ht="22.5" customHeight="1" x14ac:dyDescent="0.35">
      <c r="A233" s="78" t="s">
        <v>48</v>
      </c>
      <c r="B233" s="78"/>
      <c r="C233" s="78"/>
      <c r="D233" s="78"/>
      <c r="E233" s="78"/>
      <c r="F233" s="78"/>
      <c r="G233" s="78"/>
      <c r="H233" s="78"/>
      <c r="I233" s="78"/>
      <c r="J233" s="78"/>
    </row>
    <row r="234" spans="1:256" s="9" customFormat="1" ht="18.75" customHeight="1" x14ac:dyDescent="0.35">
      <c r="A234" s="76" t="s">
        <v>106</v>
      </c>
      <c r="B234" s="77"/>
      <c r="C234" s="77"/>
      <c r="D234" s="77"/>
      <c r="E234" s="77"/>
      <c r="F234" s="77"/>
      <c r="G234" s="77"/>
      <c r="H234" s="77"/>
      <c r="I234" s="77"/>
      <c r="J234" s="77"/>
    </row>
    <row r="235" spans="1:256" s="9" customFormat="1" ht="20.25" customHeight="1" x14ac:dyDescent="0.35">
      <c r="A235" s="77"/>
      <c r="B235" s="77"/>
      <c r="C235" s="77"/>
      <c r="D235" s="77"/>
      <c r="E235" s="77"/>
      <c r="F235" s="77"/>
      <c r="G235" s="77"/>
      <c r="H235" s="77"/>
      <c r="I235" s="77"/>
      <c r="J235" s="77"/>
    </row>
    <row r="236" spans="1:256" s="9" customFormat="1" ht="36.65" customHeight="1" x14ac:dyDescent="0.35">
      <c r="A236" s="77"/>
      <c r="B236" s="77"/>
      <c r="C236" s="77"/>
      <c r="D236" s="77"/>
      <c r="E236" s="77"/>
      <c r="F236" s="77"/>
      <c r="G236" s="77"/>
      <c r="H236" s="77"/>
      <c r="I236" s="77"/>
      <c r="J236" s="77"/>
    </row>
    <row r="237" spans="1:256" s="9" customFormat="1" ht="22.5" customHeight="1" x14ac:dyDescent="0.35">
      <c r="A237" s="78" t="s">
        <v>49</v>
      </c>
      <c r="B237" s="78"/>
      <c r="C237" s="78"/>
      <c r="D237" s="78"/>
      <c r="E237" s="78"/>
      <c r="F237" s="78"/>
      <c r="G237" s="78"/>
      <c r="H237" s="78"/>
      <c r="I237" s="78"/>
      <c r="J237" s="78"/>
    </row>
    <row r="238" spans="1:256" s="9" customFormat="1" ht="24" customHeight="1" x14ac:dyDescent="0.35">
      <c r="A238" s="76" t="s">
        <v>107</v>
      </c>
      <c r="B238" s="77"/>
      <c r="C238" s="77"/>
      <c r="D238" s="77"/>
      <c r="E238" s="77"/>
      <c r="F238" s="77"/>
      <c r="G238" s="77"/>
      <c r="H238" s="77"/>
      <c r="I238" s="77"/>
      <c r="J238" s="77"/>
    </row>
    <row r="239" spans="1:256" s="9" customFormat="1" ht="24" customHeight="1" x14ac:dyDescent="0.35">
      <c r="A239" s="77"/>
      <c r="B239" s="77"/>
      <c r="C239" s="77"/>
      <c r="D239" s="77"/>
      <c r="E239" s="77"/>
      <c r="F239" s="77"/>
      <c r="G239" s="77"/>
      <c r="H239" s="77"/>
      <c r="I239" s="77"/>
      <c r="J239" s="77"/>
    </row>
    <row r="240" spans="1:256" s="9" customFormat="1" ht="33" customHeight="1" x14ac:dyDescent="0.35">
      <c r="A240" s="77"/>
      <c r="B240" s="77"/>
      <c r="C240" s="77"/>
      <c r="D240" s="77"/>
      <c r="E240" s="77"/>
      <c r="F240" s="77"/>
      <c r="G240" s="77"/>
      <c r="H240" s="77"/>
      <c r="I240" s="77"/>
      <c r="J240" s="77"/>
    </row>
    <row r="333" s="5" customFormat="1" ht="5.25" hidden="1" customHeight="1" x14ac:dyDescent="0.35"/>
  </sheetData>
  <sheetProtection selectLockedCells="1"/>
  <mergeCells count="71">
    <mergeCell ref="A65:J65"/>
    <mergeCell ref="A189:J193"/>
    <mergeCell ref="A194:J194"/>
    <mergeCell ref="A214:J214"/>
    <mergeCell ref="A142:J142"/>
    <mergeCell ref="A143:J147"/>
    <mergeCell ref="A148:J148"/>
    <mergeCell ref="A149:J153"/>
    <mergeCell ref="A154:J154"/>
    <mergeCell ref="A155:J159"/>
    <mergeCell ref="A160:J160"/>
    <mergeCell ref="A161:J165"/>
    <mergeCell ref="A166:J166"/>
    <mergeCell ref="A167:J171"/>
    <mergeCell ref="A172:J172"/>
    <mergeCell ref="A188:J188"/>
    <mergeCell ref="A195:J199"/>
    <mergeCell ref="A113:J113"/>
    <mergeCell ref="A134:J136"/>
    <mergeCell ref="A77:J77"/>
    <mergeCell ref="A83:J83"/>
    <mergeCell ref="A95:J95"/>
    <mergeCell ref="A126:J128"/>
    <mergeCell ref="A129:J129"/>
    <mergeCell ref="A130:J132"/>
    <mergeCell ref="A137:J137"/>
    <mergeCell ref="A183:J187"/>
    <mergeCell ref="A182:J182"/>
    <mergeCell ref="A173:J177"/>
    <mergeCell ref="A178:J178"/>
    <mergeCell ref="A179:J181"/>
    <mergeCell ref="A233:J233"/>
    <mergeCell ref="A223:J223"/>
    <mergeCell ref="A201:J205"/>
    <mergeCell ref="A211:J213"/>
    <mergeCell ref="A220:J222"/>
    <mergeCell ref="A206:J206"/>
    <mergeCell ref="A207:J209"/>
    <mergeCell ref="A210:J210"/>
    <mergeCell ref="A238:J240"/>
    <mergeCell ref="A89:J89"/>
    <mergeCell ref="A101:J101"/>
    <mergeCell ref="A107:J107"/>
    <mergeCell ref="A119:J119"/>
    <mergeCell ref="A133:J133"/>
    <mergeCell ref="A125:J125"/>
    <mergeCell ref="A200:J200"/>
    <mergeCell ref="A230:J232"/>
    <mergeCell ref="A229:J229"/>
    <mergeCell ref="A138:J141"/>
    <mergeCell ref="A234:J236"/>
    <mergeCell ref="A237:J237"/>
    <mergeCell ref="A215:XFD218"/>
    <mergeCell ref="A224:XFD228"/>
    <mergeCell ref="A219:J219"/>
    <mergeCell ref="A2:J2"/>
    <mergeCell ref="A1:J1"/>
    <mergeCell ref="A23:J23"/>
    <mergeCell ref="A71:J71"/>
    <mergeCell ref="A3:E3"/>
    <mergeCell ref="F3:J3"/>
    <mergeCell ref="A29:J29"/>
    <mergeCell ref="A35:J35"/>
    <mergeCell ref="A47:J47"/>
    <mergeCell ref="A11:J11"/>
    <mergeCell ref="A5:J5"/>
    <mergeCell ref="A41:J41"/>
    <mergeCell ref="A4:J4"/>
    <mergeCell ref="A17:J17"/>
    <mergeCell ref="A53:J53"/>
    <mergeCell ref="A59:J59"/>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24D255C-9024-4713-9098-1645A017B7A8}">
  <dimension ref="A1:IV351"/>
  <sheetViews>
    <sheetView zoomScaleNormal="100" zoomScaleSheetLayoutView="100" zoomScalePageLayoutView="25" workbookViewId="0">
      <selection activeCell="B37" sqref="B37"/>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88" t="s">
        <v>13</v>
      </c>
      <c r="B3" s="89"/>
      <c r="C3" s="89"/>
      <c r="D3" s="89"/>
      <c r="E3" s="90"/>
      <c r="F3" s="88" t="s">
        <v>14</v>
      </c>
      <c r="G3" s="91"/>
      <c r="H3" s="91"/>
      <c r="I3" s="91"/>
      <c r="J3" s="92"/>
    </row>
    <row r="4" spans="1:10" ht="19.5" customHeight="1" x14ac:dyDescent="0.35">
      <c r="A4" s="93" t="s">
        <v>67</v>
      </c>
      <c r="B4" s="94"/>
      <c r="C4" s="94"/>
      <c r="D4" s="94"/>
      <c r="E4" s="94"/>
      <c r="F4" s="94"/>
      <c r="G4" s="94"/>
      <c r="H4" s="94"/>
      <c r="I4" s="94"/>
      <c r="J4" s="95"/>
    </row>
    <row r="5" spans="1:10" s="6" customFormat="1" ht="22.5" customHeight="1" x14ac:dyDescent="0.55000000000000004">
      <c r="A5" s="85" t="s">
        <v>16</v>
      </c>
      <c r="B5" s="86"/>
      <c r="C5" s="86"/>
      <c r="D5" s="86"/>
      <c r="E5" s="86"/>
      <c r="F5" s="86"/>
      <c r="G5" s="86"/>
      <c r="H5" s="86"/>
      <c r="I5" s="86"/>
      <c r="J5" s="87"/>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85" t="s">
        <v>30</v>
      </c>
      <c r="B11" s="86"/>
      <c r="C11" s="86"/>
      <c r="D11" s="86"/>
      <c r="E11" s="86"/>
      <c r="F11" s="86"/>
      <c r="G11" s="86"/>
      <c r="H11" s="86"/>
      <c r="I11" s="86"/>
      <c r="J11" s="87"/>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85" t="s">
        <v>31</v>
      </c>
      <c r="B17" s="86"/>
      <c r="C17" s="86"/>
      <c r="D17" s="86"/>
      <c r="E17" s="86"/>
      <c r="F17" s="86"/>
      <c r="G17" s="86"/>
      <c r="H17" s="86"/>
      <c r="I17" s="86"/>
      <c r="J17" s="87"/>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85" t="s">
        <v>32</v>
      </c>
      <c r="B23" s="86"/>
      <c r="C23" s="86"/>
      <c r="D23" s="86"/>
      <c r="E23" s="86"/>
      <c r="F23" s="86"/>
      <c r="G23" s="86"/>
      <c r="H23" s="86"/>
      <c r="I23" s="86"/>
      <c r="J23" s="87"/>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85" t="s">
        <v>33</v>
      </c>
      <c r="B29" s="86"/>
      <c r="C29" s="86"/>
      <c r="D29" s="86"/>
      <c r="E29" s="86"/>
      <c r="F29" s="86"/>
      <c r="G29" s="86"/>
      <c r="H29" s="86"/>
      <c r="I29" s="86"/>
      <c r="J29" s="87"/>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85" t="s">
        <v>34</v>
      </c>
      <c r="B35" s="86"/>
      <c r="C35" s="86"/>
      <c r="D35" s="86"/>
      <c r="E35" s="86"/>
      <c r="F35" s="86"/>
      <c r="G35" s="86"/>
      <c r="H35" s="86"/>
      <c r="I35" s="86"/>
      <c r="J35" s="87"/>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85" t="s">
        <v>35</v>
      </c>
      <c r="B41" s="86"/>
      <c r="C41" s="86"/>
      <c r="D41" s="86"/>
      <c r="E41" s="86"/>
      <c r="F41" s="86"/>
      <c r="G41" s="86"/>
      <c r="H41" s="86"/>
      <c r="I41" s="86"/>
      <c r="J41" s="87"/>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85" t="s">
        <v>36</v>
      </c>
      <c r="B47" s="86"/>
      <c r="C47" s="86"/>
      <c r="D47" s="86"/>
      <c r="E47" s="86"/>
      <c r="F47" s="86"/>
      <c r="G47" s="86"/>
      <c r="H47" s="86"/>
      <c r="I47" s="86"/>
      <c r="J47" s="87"/>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85" t="s">
        <v>37</v>
      </c>
      <c r="B53" s="86"/>
      <c r="C53" s="86"/>
      <c r="D53" s="86"/>
      <c r="E53" s="86"/>
      <c r="F53" s="86"/>
      <c r="G53" s="86"/>
      <c r="H53" s="86"/>
      <c r="I53" s="86"/>
      <c r="J53" s="87"/>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85" t="s">
        <v>38</v>
      </c>
      <c r="B59" s="86"/>
      <c r="C59" s="86"/>
      <c r="D59" s="86"/>
      <c r="E59" s="86"/>
      <c r="F59" s="86"/>
      <c r="G59" s="86"/>
      <c r="H59" s="86"/>
      <c r="I59" s="86"/>
      <c r="J59" s="87"/>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85" t="s">
        <v>39</v>
      </c>
      <c r="B65" s="86"/>
      <c r="C65" s="86"/>
      <c r="D65" s="86"/>
      <c r="E65" s="86"/>
      <c r="F65" s="86"/>
      <c r="G65" s="86"/>
      <c r="H65" s="86"/>
      <c r="I65" s="86"/>
      <c r="J65" s="87"/>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85" t="s">
        <v>40</v>
      </c>
      <c r="B71" s="86"/>
      <c r="C71" s="86"/>
      <c r="D71" s="86"/>
      <c r="E71" s="86"/>
      <c r="F71" s="86"/>
      <c r="G71" s="86"/>
      <c r="H71" s="86"/>
      <c r="I71" s="86"/>
      <c r="J71" s="87"/>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96" t="s">
        <v>41</v>
      </c>
      <c r="B77" s="97"/>
      <c r="C77" s="97"/>
      <c r="D77" s="97"/>
      <c r="E77" s="97"/>
      <c r="F77" s="97"/>
      <c r="G77" s="97"/>
      <c r="H77" s="97"/>
      <c r="I77" s="97"/>
      <c r="J77" s="98"/>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85" t="s">
        <v>42</v>
      </c>
      <c r="B83" s="86"/>
      <c r="C83" s="86"/>
      <c r="D83" s="86"/>
      <c r="E83" s="86"/>
      <c r="F83" s="86"/>
      <c r="G83" s="86"/>
      <c r="H83" s="86"/>
      <c r="I83" s="86"/>
      <c r="J83" s="87"/>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85" t="s">
        <v>43</v>
      </c>
      <c r="B89" s="86"/>
      <c r="C89" s="86"/>
      <c r="D89" s="86"/>
      <c r="E89" s="86"/>
      <c r="F89" s="86"/>
      <c r="G89" s="86"/>
      <c r="H89" s="86"/>
      <c r="I89" s="86"/>
      <c r="J89" s="87"/>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85" t="s">
        <v>44</v>
      </c>
      <c r="B95" s="86"/>
      <c r="C95" s="86"/>
      <c r="D95" s="86"/>
      <c r="E95" s="86"/>
      <c r="F95" s="86"/>
      <c r="G95" s="86"/>
      <c r="H95" s="86"/>
      <c r="I95" s="86"/>
      <c r="J95" s="87"/>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85" t="s">
        <v>45</v>
      </c>
      <c r="B101" s="86"/>
      <c r="C101" s="86"/>
      <c r="D101" s="86"/>
      <c r="E101" s="86"/>
      <c r="F101" s="86"/>
      <c r="G101" s="86"/>
      <c r="H101" s="86"/>
      <c r="I101" s="86"/>
      <c r="J101" s="87"/>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85" t="s">
        <v>47</v>
      </c>
      <c r="B107" s="86"/>
      <c r="C107" s="86"/>
      <c r="D107" s="86"/>
      <c r="E107" s="86"/>
      <c r="F107" s="86"/>
      <c r="G107" s="86"/>
      <c r="H107" s="86"/>
      <c r="I107" s="86"/>
      <c r="J107" s="87"/>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85" t="s">
        <v>48</v>
      </c>
      <c r="B113" s="86"/>
      <c r="C113" s="86"/>
      <c r="D113" s="86"/>
      <c r="E113" s="86"/>
      <c r="F113" s="86"/>
      <c r="G113" s="86"/>
      <c r="H113" s="86"/>
      <c r="I113" s="86"/>
      <c r="J113" s="87"/>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85" t="s">
        <v>49</v>
      </c>
      <c r="B119" s="86"/>
      <c r="C119" s="86"/>
      <c r="D119" s="86"/>
      <c r="E119" s="86"/>
      <c r="F119" s="86"/>
      <c r="G119" s="86"/>
      <c r="H119" s="86"/>
      <c r="I119" s="86"/>
      <c r="J119" s="87"/>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2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37.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7"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39" customHeight="1" x14ac:dyDescent="0.35">
      <c r="A240" s="77"/>
      <c r="B240" s="77"/>
      <c r="C240" s="77"/>
      <c r="D240" s="77"/>
      <c r="E240" s="77"/>
      <c r="F240" s="77"/>
      <c r="G240" s="77"/>
      <c r="H240" s="77"/>
      <c r="I240" s="77"/>
      <c r="J240" s="77"/>
    </row>
    <row r="243" s="5" customFormat="1" ht="21" hidden="1" x14ac:dyDescent="0.35"/>
    <row r="244" s="5" customFormat="1" ht="21" hidden="1" x14ac:dyDescent="0.35"/>
    <row r="245" s="5" customFormat="1" ht="21" hidden="1" x14ac:dyDescent="0.35"/>
    <row r="246" s="5" customFormat="1" ht="21" hidden="1" x14ac:dyDescent="0.35"/>
    <row r="247" s="5" customFormat="1" ht="21" hidden="1" x14ac:dyDescent="0.35"/>
    <row r="248" s="5" customFormat="1" ht="21" hidden="1" x14ac:dyDescent="0.35"/>
    <row r="249" s="5" customFormat="1" ht="21" hidden="1" x14ac:dyDescent="0.35"/>
    <row r="250" s="5" customFormat="1" ht="21" hidden="1" x14ac:dyDescent="0.35"/>
    <row r="251" s="5" customFormat="1" ht="21" hidden="1" x14ac:dyDescent="0.35"/>
    <row r="252" s="5" customFormat="1" ht="21" hidden="1" x14ac:dyDescent="0.35"/>
    <row r="253" s="5" customFormat="1" ht="21" hidden="1" x14ac:dyDescent="0.35"/>
    <row r="254" s="5" customFormat="1" ht="21" hidden="1" x14ac:dyDescent="0.35"/>
    <row r="255" s="5" customFormat="1" ht="21" hidden="1" x14ac:dyDescent="0.35"/>
    <row r="256" s="5" customFormat="1" ht="21" hidden="1" x14ac:dyDescent="0.35"/>
    <row r="257" s="5" customFormat="1" ht="21" hidden="1" x14ac:dyDescent="0.35"/>
    <row r="259" s="5" customFormat="1" ht="21" hidden="1" x14ac:dyDescent="0.35"/>
    <row r="260" s="5" customFormat="1" ht="21" hidden="1" x14ac:dyDescent="0.35"/>
    <row r="261" s="5" customFormat="1" ht="21" hidden="1" x14ac:dyDescent="0.35"/>
    <row r="262" s="5" customFormat="1" ht="21" hidden="1" x14ac:dyDescent="0.35"/>
    <row r="263" s="5" customFormat="1" ht="21" hidden="1" x14ac:dyDescent="0.35"/>
    <row r="265" s="5" customFormat="1" ht="21" hidden="1" x14ac:dyDescent="0.35"/>
    <row r="268" s="5" customFormat="1" ht="17.5" hidden="1" customHeight="1" x14ac:dyDescent="0.35"/>
    <row r="269" s="5" customFormat="1" ht="21" hidden="1" x14ac:dyDescent="0.35"/>
    <row r="270" s="5" customFormat="1" ht="21" hidden="1" x14ac:dyDescent="0.35"/>
    <row r="271" s="5" customFormat="1" ht="21" hidden="1" x14ac:dyDescent="0.35"/>
    <row r="272" s="5" customFormat="1" ht="21" hidden="1" x14ac:dyDescent="0.35"/>
    <row r="273" s="5" customFormat="1" ht="21" hidden="1" x14ac:dyDescent="0.35"/>
    <row r="275" s="5" customFormat="1" ht="21" hidden="1" x14ac:dyDescent="0.35"/>
    <row r="276" s="5" customFormat="1" ht="21" hidden="1" x14ac:dyDescent="0.35"/>
    <row r="277" s="5" customFormat="1" ht="21" hidden="1" x14ac:dyDescent="0.35"/>
    <row r="278" s="5" customFormat="1" ht="21" hidden="1" x14ac:dyDescent="0.35"/>
    <row r="279" s="5" customFormat="1" ht="21" hidden="1" x14ac:dyDescent="0.35"/>
    <row r="281" s="5" customFormat="1" ht="21" hidden="1" x14ac:dyDescent="0.35"/>
    <row r="285" s="5" customFormat="1" ht="21" hidden="1" x14ac:dyDescent="0.35"/>
    <row r="286" s="5" customFormat="1" ht="21" hidden="1" x14ac:dyDescent="0.35"/>
    <row r="287" s="5" customFormat="1" ht="21" hidden="1" x14ac:dyDescent="0.35"/>
    <row r="288" s="5" customFormat="1" ht="21" hidden="1" x14ac:dyDescent="0.35"/>
    <row r="289" s="5" customFormat="1" ht="21" hidden="1" x14ac:dyDescent="0.35"/>
    <row r="291" s="5" customFormat="1" ht="21" hidden="1" x14ac:dyDescent="0.35"/>
    <row r="292" s="5" customFormat="1" ht="21" hidden="1" x14ac:dyDescent="0.35"/>
    <row r="293" s="5" customFormat="1" ht="21" hidden="1" x14ac:dyDescent="0.35"/>
    <row r="294" s="5" customFormat="1" ht="21" hidden="1" x14ac:dyDescent="0.35"/>
    <row r="295" s="5" customFormat="1" ht="21" hidden="1" x14ac:dyDescent="0.35"/>
    <row r="297" s="5" customFormat="1" ht="21" hidden="1" x14ac:dyDescent="0.35"/>
    <row r="301" s="5" customFormat="1" ht="21" hidden="1" x14ac:dyDescent="0.35"/>
    <row r="302" s="5" customFormat="1" ht="21" hidden="1" x14ac:dyDescent="0.35"/>
    <row r="303" s="5" customFormat="1" ht="21" hidden="1" x14ac:dyDescent="0.35"/>
    <row r="304" s="5" customFormat="1" ht="21" hidden="1" x14ac:dyDescent="0.35"/>
    <row r="305" s="5" customFormat="1" ht="21" hidden="1" x14ac:dyDescent="0.35"/>
    <row r="307" s="5" customFormat="1" ht="21" hidden="1" x14ac:dyDescent="0.35"/>
    <row r="308" s="5" customFormat="1" ht="21" hidden="1" x14ac:dyDescent="0.35"/>
    <row r="309" s="5" customFormat="1" ht="21" hidden="1" x14ac:dyDescent="0.35"/>
    <row r="310" s="5" customFormat="1" ht="21" hidden="1" x14ac:dyDescent="0.35"/>
    <row r="311" s="5" customFormat="1" ht="21" hidden="1" x14ac:dyDescent="0.35"/>
    <row r="313" s="5" customFormat="1" ht="21" hidden="1" x14ac:dyDescent="0.35"/>
    <row r="317" s="5" customFormat="1" ht="21" hidden="1" x14ac:dyDescent="0.35"/>
    <row r="318" s="5" customFormat="1" ht="21" hidden="1" x14ac:dyDescent="0.35"/>
    <row r="319" s="5" customFormat="1" ht="21" hidden="1" x14ac:dyDescent="0.35"/>
    <row r="320" s="5" customFormat="1" ht="21" hidden="1" x14ac:dyDescent="0.35"/>
    <row r="321" s="5" customFormat="1" ht="21" hidden="1" x14ac:dyDescent="0.35"/>
    <row r="323" s="5" customFormat="1" ht="21" hidden="1" x14ac:dyDescent="0.35"/>
    <row r="324" s="5" customFormat="1" ht="21" hidden="1" x14ac:dyDescent="0.35"/>
    <row r="325" s="5" customFormat="1" ht="21" hidden="1" x14ac:dyDescent="0.35"/>
    <row r="326" s="5" customFormat="1" ht="21" hidden="1" x14ac:dyDescent="0.35"/>
    <row r="327" s="5" customFormat="1" ht="21" hidden="1" x14ac:dyDescent="0.35"/>
    <row r="329" s="5" customFormat="1" ht="21" hidden="1" x14ac:dyDescent="0.35"/>
    <row r="332" s="5" customFormat="1" ht="21" hidden="1" x14ac:dyDescent="0.35"/>
    <row r="333" s="5" customFormat="1" ht="5.25" hidden="1" customHeight="1" x14ac:dyDescent="0.35"/>
    <row r="334" s="5" customFormat="1" ht="21" hidden="1" x14ac:dyDescent="0.35"/>
    <row r="335" s="5" customFormat="1" ht="21" hidden="1" x14ac:dyDescent="0.35"/>
    <row r="336" s="5" customFormat="1" ht="21" hidden="1" x14ac:dyDescent="0.35"/>
    <row r="337" s="5" customFormat="1" ht="21" hidden="1" x14ac:dyDescent="0.35"/>
    <row r="338" s="5" customFormat="1" ht="21" hidden="1" x14ac:dyDescent="0.35"/>
    <row r="340" s="5" customFormat="1" ht="21" hidden="1" x14ac:dyDescent="0.35"/>
    <row r="344" s="5" customFormat="1" ht="21" hidden="1" x14ac:dyDescent="0.35"/>
    <row r="345" s="5" customFormat="1" ht="21" hidden="1" x14ac:dyDescent="0.35"/>
    <row r="346" s="5" customFormat="1" ht="21" hidden="1" x14ac:dyDescent="0.35"/>
    <row r="347" s="5" customFormat="1" ht="17.5" hidden="1" customHeight="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20:J222"/>
    <mergeCell ref="A223:J223"/>
    <mergeCell ref="A229:J229"/>
    <mergeCell ref="A215:IV218"/>
    <mergeCell ref="A224:IV228"/>
    <mergeCell ref="A230:J232"/>
    <mergeCell ref="A233:J233"/>
    <mergeCell ref="A234:J236"/>
    <mergeCell ref="A237:J237"/>
    <mergeCell ref="A238:J240"/>
    <mergeCell ref="A201:J205"/>
    <mergeCell ref="A206:J206"/>
    <mergeCell ref="A219:J219"/>
    <mergeCell ref="A207:J209"/>
    <mergeCell ref="A210:J210"/>
    <mergeCell ref="A211:J213"/>
    <mergeCell ref="A214:J214"/>
    <mergeCell ref="A200:J200"/>
    <mergeCell ref="A167:J171"/>
    <mergeCell ref="A172:J172"/>
    <mergeCell ref="A173:J177"/>
    <mergeCell ref="A178:J178"/>
    <mergeCell ref="A179:J181"/>
    <mergeCell ref="A182:J182"/>
    <mergeCell ref="A183:J187"/>
    <mergeCell ref="A188:J188"/>
    <mergeCell ref="A189:J193"/>
    <mergeCell ref="A194:J194"/>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44969A4-1C12-4E86-8448-35BACBEFE5A2}">
  <dimension ref="A1:IV351"/>
  <sheetViews>
    <sheetView zoomScaleNormal="100" zoomScaleSheetLayoutView="100" zoomScalePageLayoutView="25" workbookViewId="0">
      <selection activeCell="C7" sqref="C7"/>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68</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55.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36"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33.6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40" customHeight="1" x14ac:dyDescent="0.35">
      <c r="A240" s="77"/>
      <c r="B240" s="77"/>
      <c r="C240" s="77"/>
      <c r="D240" s="77"/>
      <c r="E240" s="77"/>
      <c r="F240" s="77"/>
      <c r="G240" s="77"/>
      <c r="H240" s="77"/>
      <c r="I240" s="77"/>
      <c r="J240" s="77"/>
    </row>
    <row r="241" s="5" customFormat="1" ht="48" hidden="1" customHeight="1" x14ac:dyDescent="0.35"/>
    <row r="242" s="5" customFormat="1" ht="48" hidden="1" customHeight="1" x14ac:dyDescent="0.35"/>
    <row r="243" s="5" customFormat="1" ht="48" hidden="1" customHeight="1" x14ac:dyDescent="0.35"/>
    <row r="244" s="5" customFormat="1" ht="48" hidden="1" customHeight="1" x14ac:dyDescent="0.35"/>
    <row r="245" s="5" customFormat="1" ht="48" hidden="1" customHeight="1" x14ac:dyDescent="0.35"/>
    <row r="246" s="5" customFormat="1" ht="21" hidden="1" x14ac:dyDescent="0.35"/>
    <row r="247" s="5" customFormat="1" ht="21" hidden="1" x14ac:dyDescent="0.35"/>
    <row r="248" s="5" customFormat="1" ht="21" hidden="1" x14ac:dyDescent="0.35"/>
    <row r="249" s="5" customFormat="1" ht="21" hidden="1" x14ac:dyDescent="0.35"/>
    <row r="250" s="5" customFormat="1" ht="21" hidden="1" x14ac:dyDescent="0.35"/>
    <row r="251" s="5" customFormat="1" ht="21" hidden="1" x14ac:dyDescent="0.35"/>
    <row r="252" s="5" customFormat="1" ht="21" hidden="1" x14ac:dyDescent="0.35"/>
    <row r="253" s="5" customFormat="1" ht="21" hidden="1" x14ac:dyDescent="0.35"/>
    <row r="254" s="5" customFormat="1" ht="21" hidden="1" x14ac:dyDescent="0.35"/>
    <row r="255" s="5" customFormat="1" ht="21" hidden="1" x14ac:dyDescent="0.35"/>
    <row r="256" s="5" customFormat="1" ht="21" hidden="1" x14ac:dyDescent="0.35"/>
    <row r="257" s="5" customFormat="1" ht="21" hidden="1" x14ac:dyDescent="0.35"/>
    <row r="258" s="5" customFormat="1" ht="48" hidden="1" customHeight="1" x14ac:dyDescent="0.35"/>
    <row r="259" s="5" customFormat="1" ht="21" hidden="1" x14ac:dyDescent="0.35"/>
    <row r="260" s="5" customFormat="1" ht="21" hidden="1" x14ac:dyDescent="0.35"/>
    <row r="261" s="5" customFormat="1" ht="21" hidden="1" x14ac:dyDescent="0.35"/>
    <row r="262" s="5" customFormat="1" ht="21" hidden="1" x14ac:dyDescent="0.35"/>
    <row r="263" s="5" customFormat="1" ht="21" hidden="1" x14ac:dyDescent="0.35"/>
    <row r="264" s="5" customFormat="1" ht="48" hidden="1" customHeight="1" x14ac:dyDescent="0.35"/>
    <row r="265" s="5" customFormat="1" ht="21" hidden="1" x14ac:dyDescent="0.35"/>
    <row r="266" s="5" customFormat="1" ht="48" hidden="1" customHeight="1" x14ac:dyDescent="0.35"/>
    <row r="267" s="5" customFormat="1" ht="48" hidden="1" customHeight="1" x14ac:dyDescent="0.35"/>
    <row r="268" s="5" customFormat="1" ht="48" hidden="1" customHeight="1" x14ac:dyDescent="0.35"/>
    <row r="269" s="5" customFormat="1" ht="21" hidden="1" x14ac:dyDescent="0.35"/>
    <row r="270" s="5" customFormat="1" ht="21" hidden="1" x14ac:dyDescent="0.35"/>
    <row r="271" s="5" customFormat="1" ht="21" hidden="1" x14ac:dyDescent="0.35"/>
    <row r="272" s="5" customFormat="1" ht="21" hidden="1" x14ac:dyDescent="0.35"/>
    <row r="273" s="5" customFormat="1" ht="21" hidden="1" x14ac:dyDescent="0.35"/>
    <row r="274" s="5" customFormat="1" ht="48" hidden="1" customHeight="1" x14ac:dyDescent="0.35"/>
    <row r="275" s="5" customFormat="1" ht="21" hidden="1" x14ac:dyDescent="0.35"/>
    <row r="276" s="5" customFormat="1" ht="21" hidden="1" x14ac:dyDescent="0.35"/>
    <row r="277" s="5" customFormat="1" ht="21" hidden="1" x14ac:dyDescent="0.35"/>
    <row r="278" s="5" customFormat="1" ht="21" hidden="1" x14ac:dyDescent="0.35"/>
    <row r="279" s="5" customFormat="1" ht="21" hidden="1" x14ac:dyDescent="0.35"/>
    <row r="280" s="5" customFormat="1" ht="48" hidden="1" customHeight="1" x14ac:dyDescent="0.35"/>
    <row r="281" s="5" customFormat="1" ht="21" hidden="1" x14ac:dyDescent="0.35"/>
    <row r="282" s="5" customFormat="1" ht="48" hidden="1" customHeight="1" x14ac:dyDescent="0.35"/>
    <row r="283" s="5" customFormat="1" ht="48" hidden="1" customHeight="1" x14ac:dyDescent="0.35"/>
    <row r="284" s="5" customFormat="1" ht="48" hidden="1" customHeight="1" x14ac:dyDescent="0.35"/>
    <row r="285" s="5" customFormat="1" ht="21" hidden="1" x14ac:dyDescent="0.35"/>
    <row r="286" s="5" customFormat="1" ht="21" hidden="1" x14ac:dyDescent="0.35"/>
    <row r="287" s="5" customFormat="1" ht="21" hidden="1" x14ac:dyDescent="0.35"/>
    <row r="288" s="5" customFormat="1" ht="21" hidden="1" x14ac:dyDescent="0.35"/>
    <row r="289" s="5" customFormat="1" ht="21" hidden="1" x14ac:dyDescent="0.35"/>
    <row r="290" s="5" customFormat="1" ht="48" hidden="1" customHeight="1" x14ac:dyDescent="0.35"/>
    <row r="291" s="5" customFormat="1" ht="21" hidden="1" x14ac:dyDescent="0.35"/>
    <row r="292" s="5" customFormat="1" ht="21" hidden="1" x14ac:dyDescent="0.35"/>
    <row r="293" s="5" customFormat="1" ht="21" hidden="1" x14ac:dyDescent="0.35"/>
    <row r="294" s="5" customFormat="1" ht="21" hidden="1" x14ac:dyDescent="0.35"/>
    <row r="295" s="5" customFormat="1" ht="21" hidden="1" x14ac:dyDescent="0.35"/>
    <row r="296" s="5" customFormat="1" ht="48" hidden="1" customHeight="1" x14ac:dyDescent="0.35"/>
    <row r="297" s="5" customFormat="1" ht="21" hidden="1" x14ac:dyDescent="0.35"/>
    <row r="298" s="5" customFormat="1" ht="48" hidden="1" customHeight="1" x14ac:dyDescent="0.35"/>
    <row r="299" s="5" customFormat="1" ht="48" hidden="1" customHeight="1" x14ac:dyDescent="0.35"/>
    <row r="300" s="5" customFormat="1" ht="48" hidden="1" customHeight="1" x14ac:dyDescent="0.35"/>
    <row r="301" s="5" customFormat="1" ht="21" hidden="1" x14ac:dyDescent="0.35"/>
    <row r="302" s="5" customFormat="1" ht="21" hidden="1" x14ac:dyDescent="0.35"/>
    <row r="303" s="5" customFormat="1" ht="21" hidden="1" x14ac:dyDescent="0.35"/>
    <row r="304" s="5" customFormat="1" ht="21" hidden="1" x14ac:dyDescent="0.35"/>
    <row r="305" s="5" customFormat="1" ht="21" hidden="1" x14ac:dyDescent="0.35"/>
    <row r="306" s="5" customFormat="1" ht="48" hidden="1" customHeight="1" x14ac:dyDescent="0.35"/>
    <row r="307" s="5" customFormat="1" ht="21" hidden="1" x14ac:dyDescent="0.35"/>
    <row r="308" s="5" customFormat="1" ht="21" hidden="1" x14ac:dyDescent="0.35"/>
    <row r="309" s="5" customFormat="1" ht="21" hidden="1" x14ac:dyDescent="0.35"/>
    <row r="310" s="5" customFormat="1" ht="21" hidden="1" x14ac:dyDescent="0.35"/>
    <row r="311" s="5" customFormat="1" ht="21" hidden="1" x14ac:dyDescent="0.35"/>
    <row r="312" s="5" customFormat="1" ht="48" hidden="1" customHeight="1" x14ac:dyDescent="0.35"/>
    <row r="313" s="5" customFormat="1" ht="21" hidden="1" x14ac:dyDescent="0.35"/>
    <row r="314" s="5" customFormat="1" ht="48" hidden="1" customHeight="1" x14ac:dyDescent="0.35"/>
    <row r="315" s="5" customFormat="1" ht="48" hidden="1" customHeight="1" x14ac:dyDescent="0.35"/>
    <row r="316" s="5" customFormat="1" ht="48" hidden="1" customHeight="1" x14ac:dyDescent="0.35"/>
    <row r="317" s="5" customFormat="1" ht="21" hidden="1" x14ac:dyDescent="0.35"/>
    <row r="318" s="5" customFormat="1" ht="21" hidden="1" x14ac:dyDescent="0.35"/>
    <row r="319" s="5" customFormat="1" ht="21" hidden="1" x14ac:dyDescent="0.35"/>
    <row r="320" s="5" customFormat="1" ht="21" hidden="1" x14ac:dyDescent="0.35"/>
    <row r="321" s="5" customFormat="1" ht="21" hidden="1" x14ac:dyDescent="0.35"/>
    <row r="322" s="5" customFormat="1" ht="48" hidden="1" customHeight="1" x14ac:dyDescent="0.35"/>
    <row r="323" s="5" customFormat="1" ht="21" hidden="1" x14ac:dyDescent="0.35"/>
    <row r="324" s="5" customFormat="1" ht="21" hidden="1" x14ac:dyDescent="0.35"/>
    <row r="325" s="5" customFormat="1" ht="21" hidden="1" x14ac:dyDescent="0.35"/>
    <row r="326" s="5" customFormat="1" ht="21" hidden="1" x14ac:dyDescent="0.35"/>
    <row r="327" s="5" customFormat="1" ht="21" hidden="1" x14ac:dyDescent="0.35"/>
    <row r="328" s="5" customFormat="1" ht="48" hidden="1" customHeight="1" x14ac:dyDescent="0.35"/>
    <row r="329" s="5" customFormat="1" ht="21" hidden="1" x14ac:dyDescent="0.35"/>
    <row r="330" s="5" customFormat="1" ht="48" hidden="1" customHeight="1" x14ac:dyDescent="0.35"/>
    <row r="331" s="5" customFormat="1" ht="48" hidden="1" customHeight="1" x14ac:dyDescent="0.35"/>
    <row r="332" s="5" customFormat="1" ht="21" hidden="1" x14ac:dyDescent="0.35"/>
    <row r="333" s="5" customFormat="1" ht="48" hidden="1" customHeight="1" x14ac:dyDescent="0.35"/>
    <row r="334" s="5" customFormat="1" ht="21" hidden="1" x14ac:dyDescent="0.35"/>
    <row r="335" s="5" customFormat="1" ht="21" hidden="1" x14ac:dyDescent="0.35"/>
    <row r="336" s="5" customFormat="1" ht="21" hidden="1" x14ac:dyDescent="0.35"/>
    <row r="337" s="5" customFormat="1" ht="21" hidden="1" x14ac:dyDescent="0.35"/>
    <row r="338" s="5" customFormat="1" ht="21" hidden="1" x14ac:dyDescent="0.35"/>
    <row r="339" s="5" customFormat="1" ht="48" hidden="1" customHeight="1" x14ac:dyDescent="0.35"/>
    <row r="340" s="5" customFormat="1" ht="21" hidden="1" x14ac:dyDescent="0.35"/>
    <row r="341" s="5" customFormat="1" ht="48" hidden="1" customHeight="1" x14ac:dyDescent="0.35"/>
    <row r="342" s="5" customFormat="1" ht="48" hidden="1" customHeight="1" x14ac:dyDescent="0.35"/>
    <row r="343" s="5" customFormat="1" ht="48" hidden="1" customHeight="1" x14ac:dyDescent="0.35"/>
    <row r="344" s="5" customFormat="1" ht="21" hidden="1" x14ac:dyDescent="0.35"/>
    <row r="345" s="5" customFormat="1" ht="21" hidden="1" x14ac:dyDescent="0.35"/>
    <row r="346" s="5" customFormat="1" ht="21" hidden="1" x14ac:dyDescent="0.35"/>
    <row r="347" s="5" customFormat="1" ht="48" hidden="1" customHeight="1" x14ac:dyDescent="0.35"/>
    <row r="348" s="5" customFormat="1" ht="48" hidden="1" customHeight="1" x14ac:dyDescent="0.35"/>
    <row r="349" s="5" customFormat="1" ht="48" hidden="1" customHeight="1" x14ac:dyDescent="0.35"/>
    <row r="350" s="5" customFormat="1" ht="48" hidden="1" customHeight="1" x14ac:dyDescent="0.35"/>
    <row r="351" s="5" customFormat="1" ht="48"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2B9AFF2-BA30-4C62-ADCE-1FF47F6AB27B}">
  <dimension ref="A1:IV351"/>
  <sheetViews>
    <sheetView zoomScaleNormal="100" zoomScaleSheetLayoutView="100" zoomScalePageLayoutView="25" workbookViewId="0">
      <selection activeCell="C43" sqref="C43"/>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69</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40.5"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6" spans="1:10" ht="21" hidden="1" x14ac:dyDescent="0.35"/>
    <row r="257" s="5" customFormat="1" ht="21" hidden="1" x14ac:dyDescent="0.35"/>
    <row r="258" s="5" customFormat="1" ht="21" hidden="1" x14ac:dyDescent="0.35"/>
    <row r="259" s="5" customFormat="1" ht="17.5" hidden="1" customHeight="1" x14ac:dyDescent="0.35"/>
    <row r="260" s="5" customFormat="1" ht="21" hidden="1" x14ac:dyDescent="0.35"/>
    <row r="261" s="5" customFormat="1" ht="21" hidden="1" x14ac:dyDescent="0.35"/>
    <row r="262" s="5" customFormat="1" ht="21" hidden="1" x14ac:dyDescent="0.35"/>
    <row r="263" s="5" customFormat="1" ht="21" hidden="1" x14ac:dyDescent="0.35"/>
    <row r="264" s="5" customFormat="1" ht="21" hidden="1" x14ac:dyDescent="0.35"/>
    <row r="265" s="5" customFormat="1" ht="17.5" hidden="1" customHeight="1" x14ac:dyDescent="0.35"/>
    <row r="266" s="5" customFormat="1" ht="21" hidden="1" x14ac:dyDescent="0.35"/>
    <row r="267" s="5" customFormat="1" ht="17.5" hidden="1" customHeight="1" x14ac:dyDescent="0.35"/>
    <row r="268" s="5" customFormat="1" ht="17.5" hidden="1" customHeight="1" x14ac:dyDescent="0.35"/>
    <row r="269" s="5" customFormat="1" ht="17.5" hidden="1" customHeight="1" x14ac:dyDescent="0.35"/>
    <row r="270" s="5" customFormat="1" ht="21" hidden="1" x14ac:dyDescent="0.35"/>
    <row r="271" s="5" customFormat="1" ht="21" hidden="1" x14ac:dyDescent="0.35"/>
    <row r="272" s="5" customFormat="1" ht="21" hidden="1" x14ac:dyDescent="0.35"/>
    <row r="273" s="5" customFormat="1" ht="21" hidden="1" x14ac:dyDescent="0.35"/>
    <row r="274" s="5" customFormat="1" ht="21" hidden="1" x14ac:dyDescent="0.35"/>
    <row r="275" s="5" customFormat="1" ht="17.5" hidden="1" customHeight="1" x14ac:dyDescent="0.35"/>
    <row r="276" s="5" customFormat="1" ht="21" hidden="1" x14ac:dyDescent="0.35"/>
    <row r="277" s="5" customFormat="1" ht="21" hidden="1" x14ac:dyDescent="0.35"/>
    <row r="278" s="5" customFormat="1" ht="21" hidden="1" x14ac:dyDescent="0.35"/>
    <row r="279" s="5" customFormat="1" ht="21" hidden="1" x14ac:dyDescent="0.35"/>
    <row r="280" s="5" customFormat="1" ht="21" hidden="1" x14ac:dyDescent="0.35"/>
    <row r="281" s="5" customFormat="1" ht="17.5" hidden="1" customHeight="1" x14ac:dyDescent="0.35"/>
    <row r="282" s="5" customFormat="1" ht="21" hidden="1" x14ac:dyDescent="0.35"/>
    <row r="283" s="5" customFormat="1" ht="17.5" hidden="1" customHeight="1" x14ac:dyDescent="0.35"/>
    <row r="284" s="5" customFormat="1" ht="17.5" hidden="1" customHeight="1" x14ac:dyDescent="0.35"/>
    <row r="285" s="5" customFormat="1" ht="17.5" hidden="1" customHeight="1" x14ac:dyDescent="0.35"/>
    <row r="286" s="5" customFormat="1" ht="21" hidden="1" x14ac:dyDescent="0.35"/>
    <row r="287" s="5" customFormat="1" ht="21" hidden="1" x14ac:dyDescent="0.35"/>
    <row r="288" s="5" customFormat="1" ht="21" hidden="1" x14ac:dyDescent="0.35"/>
    <row r="289" s="5" customFormat="1" ht="21" hidden="1" x14ac:dyDescent="0.35"/>
    <row r="290" s="5" customFormat="1" ht="21" hidden="1" x14ac:dyDescent="0.35"/>
    <row r="291" s="5" customFormat="1" ht="17.5" hidden="1" customHeight="1" x14ac:dyDescent="0.35"/>
    <row r="292" s="5" customFormat="1" ht="21" hidden="1" x14ac:dyDescent="0.35"/>
    <row r="293" s="5" customFormat="1" ht="21" hidden="1" x14ac:dyDescent="0.35"/>
    <row r="294" s="5" customFormat="1" ht="21" hidden="1" x14ac:dyDescent="0.35"/>
    <row r="295" s="5" customFormat="1" ht="21" hidden="1" x14ac:dyDescent="0.35"/>
    <row r="296" s="5" customFormat="1" ht="21" hidden="1" x14ac:dyDescent="0.35"/>
    <row r="297" s="5" customFormat="1" ht="17.5" hidden="1" customHeight="1" x14ac:dyDescent="0.35"/>
    <row r="298" s="5" customFormat="1" ht="21" hidden="1" x14ac:dyDescent="0.35"/>
    <row r="299" s="5" customFormat="1" ht="17.5" hidden="1" customHeight="1" x14ac:dyDescent="0.35"/>
    <row r="300" s="5" customFormat="1" ht="17.5" hidden="1" customHeight="1" x14ac:dyDescent="0.35"/>
    <row r="301" s="5" customFormat="1" ht="17.5" hidden="1" customHeight="1" x14ac:dyDescent="0.35"/>
    <row r="302" s="5" customFormat="1" ht="21" hidden="1" x14ac:dyDescent="0.35"/>
    <row r="303" s="5" customFormat="1" ht="21" hidden="1" x14ac:dyDescent="0.35"/>
    <row r="304" s="5" customFormat="1" ht="21" hidden="1" x14ac:dyDescent="0.35"/>
    <row r="305" s="5" customFormat="1" ht="21" hidden="1" x14ac:dyDescent="0.35"/>
    <row r="306" s="5" customFormat="1" ht="21" hidden="1" x14ac:dyDescent="0.35"/>
    <row r="307" s="5" customFormat="1" ht="17.5" hidden="1" customHeight="1" x14ac:dyDescent="0.35"/>
    <row r="308" s="5" customFormat="1" ht="21" hidden="1" x14ac:dyDescent="0.35"/>
    <row r="309" s="5" customFormat="1" ht="21" hidden="1" x14ac:dyDescent="0.35"/>
    <row r="310" s="5" customFormat="1" ht="21" hidden="1" x14ac:dyDescent="0.35"/>
    <row r="311" s="5" customFormat="1" ht="21" hidden="1" x14ac:dyDescent="0.35"/>
    <row r="312" s="5" customFormat="1" ht="21" hidden="1" x14ac:dyDescent="0.35"/>
    <row r="313" s="5" customFormat="1" ht="17.5" hidden="1" customHeight="1" x14ac:dyDescent="0.35"/>
    <row r="314" s="5" customFormat="1" ht="21" hidden="1" x14ac:dyDescent="0.35"/>
    <row r="315" s="5" customFormat="1" ht="17.5" hidden="1" customHeight="1" x14ac:dyDescent="0.35"/>
    <row r="316" s="5" customFormat="1" ht="17.5" hidden="1" customHeight="1" x14ac:dyDescent="0.35"/>
    <row r="317" s="5" customFormat="1" ht="17.5" hidden="1" customHeight="1" x14ac:dyDescent="0.35"/>
    <row r="318" s="5" customFormat="1" ht="21" hidden="1" x14ac:dyDescent="0.35"/>
    <row r="319" s="5" customFormat="1" ht="21" hidden="1" x14ac:dyDescent="0.35"/>
    <row r="320" s="5" customFormat="1" ht="21" hidden="1" x14ac:dyDescent="0.35"/>
    <row r="321" s="5" customFormat="1" ht="21" hidden="1" x14ac:dyDescent="0.35"/>
    <row r="322" s="5" customFormat="1" ht="21" hidden="1" x14ac:dyDescent="0.35"/>
    <row r="323" s="5" customFormat="1" ht="17.5" hidden="1" customHeight="1" x14ac:dyDescent="0.35"/>
    <row r="324" s="5" customFormat="1" ht="21" hidden="1" x14ac:dyDescent="0.35"/>
    <row r="325" s="5" customFormat="1" ht="21" hidden="1" x14ac:dyDescent="0.35"/>
    <row r="326" s="5" customFormat="1" ht="21" hidden="1" x14ac:dyDescent="0.35"/>
    <row r="327" s="5" customFormat="1" ht="21" hidden="1" x14ac:dyDescent="0.35"/>
    <row r="328" s="5" customFormat="1" ht="21" hidden="1" x14ac:dyDescent="0.35"/>
    <row r="329" s="5" customFormat="1" ht="17.5" hidden="1" customHeight="1" x14ac:dyDescent="0.35"/>
    <row r="330" s="5" customFormat="1" ht="21" hidden="1" x14ac:dyDescent="0.35"/>
    <row r="331" s="5" customFormat="1" ht="17.5" hidden="1" customHeight="1" x14ac:dyDescent="0.35"/>
    <row r="332" s="5" customFormat="1" ht="17.5" hidden="1" customHeight="1" x14ac:dyDescent="0.35"/>
    <row r="333" s="5" customFormat="1" ht="21" hidden="1" x14ac:dyDescent="0.35"/>
    <row r="334" s="5" customFormat="1" ht="5.25" hidden="1" customHeight="1" x14ac:dyDescent="0.35"/>
    <row r="335" s="5" customFormat="1" ht="21" hidden="1" x14ac:dyDescent="0.35"/>
    <row r="336" s="5" customFormat="1" ht="21" hidden="1" x14ac:dyDescent="0.35"/>
    <row r="337" s="5" customFormat="1" ht="21" hidden="1" x14ac:dyDescent="0.35"/>
    <row r="338" s="5" customFormat="1" ht="21" hidden="1" x14ac:dyDescent="0.35"/>
    <row r="339" s="5" customFormat="1" ht="21" hidden="1" x14ac:dyDescent="0.35"/>
    <row r="340" s="5" customFormat="1" ht="17.5" hidden="1" customHeight="1" x14ac:dyDescent="0.35"/>
    <row r="341" s="5" customFormat="1" ht="21" hidden="1" x14ac:dyDescent="0.35"/>
    <row r="342" s="5" customFormat="1" ht="17.5" hidden="1" customHeight="1" x14ac:dyDescent="0.35"/>
    <row r="343" s="5" customFormat="1" ht="17.5" hidden="1" customHeight="1" x14ac:dyDescent="0.35"/>
    <row r="344" s="5" customFormat="1" ht="17.5" hidden="1" customHeight="1" x14ac:dyDescent="0.35"/>
    <row r="345" s="5" customFormat="1" ht="21" hidden="1" x14ac:dyDescent="0.35"/>
    <row r="346" s="5" customFormat="1" ht="21" hidden="1" x14ac:dyDescent="0.35"/>
    <row r="347" s="5" customFormat="1" ht="21" hidden="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9660DD49-9C88-404C-8B88-DF36B21A9AD2}">
  <dimension ref="A1:IV351"/>
  <sheetViews>
    <sheetView zoomScaleNormal="100" zoomScaleSheetLayoutView="100" zoomScalePageLayoutView="25" workbookViewId="0">
      <selection sqref="A1:XFD1048576"/>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70</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39"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6" spans="1:10" ht="21" hidden="1" x14ac:dyDescent="0.35"/>
    <row r="257" s="5" customFormat="1" ht="21" hidden="1" x14ac:dyDescent="0.35"/>
    <row r="258" s="5" customFormat="1" ht="21" hidden="1" x14ac:dyDescent="0.35"/>
    <row r="259" s="5" customFormat="1" ht="17.5" hidden="1" customHeight="1" x14ac:dyDescent="0.35"/>
    <row r="260" s="5" customFormat="1" ht="21" hidden="1" x14ac:dyDescent="0.35"/>
    <row r="261" s="5" customFormat="1" ht="21" hidden="1" x14ac:dyDescent="0.35"/>
    <row r="262" s="5" customFormat="1" ht="21" hidden="1" x14ac:dyDescent="0.35"/>
    <row r="263" s="5" customFormat="1" ht="21" hidden="1" x14ac:dyDescent="0.35"/>
    <row r="264" s="5" customFormat="1" ht="21" hidden="1" x14ac:dyDescent="0.35"/>
    <row r="265" s="5" customFormat="1" ht="17.5" hidden="1" customHeight="1" x14ac:dyDescent="0.35"/>
    <row r="266" s="5" customFormat="1" ht="21" hidden="1" x14ac:dyDescent="0.35"/>
    <row r="267" s="5" customFormat="1" ht="17.5" hidden="1" customHeight="1" x14ac:dyDescent="0.35"/>
    <row r="268" s="5" customFormat="1" ht="17.5" hidden="1" customHeight="1" x14ac:dyDescent="0.35"/>
    <row r="269" s="5" customFormat="1" ht="17.5" hidden="1" customHeight="1" x14ac:dyDescent="0.35"/>
    <row r="270" s="5" customFormat="1" ht="21" hidden="1" x14ac:dyDescent="0.35"/>
    <row r="271" s="5" customFormat="1" ht="21" hidden="1" x14ac:dyDescent="0.35"/>
    <row r="272" s="5" customFormat="1" ht="21" hidden="1" x14ac:dyDescent="0.35"/>
    <row r="273" s="5" customFormat="1" ht="21" hidden="1" x14ac:dyDescent="0.35"/>
    <row r="274" s="5" customFormat="1" ht="21" hidden="1" x14ac:dyDescent="0.35"/>
    <row r="275" s="5" customFormat="1" ht="17.5" hidden="1" customHeight="1" x14ac:dyDescent="0.35"/>
    <row r="276" s="5" customFormat="1" ht="21" hidden="1" x14ac:dyDescent="0.35"/>
    <row r="277" s="5" customFormat="1" ht="21" hidden="1" x14ac:dyDescent="0.35"/>
    <row r="278" s="5" customFormat="1" ht="21" hidden="1" x14ac:dyDescent="0.35"/>
    <row r="279" s="5" customFormat="1" ht="21" hidden="1" x14ac:dyDescent="0.35"/>
    <row r="280" s="5" customFormat="1" ht="21" hidden="1" x14ac:dyDescent="0.35"/>
    <row r="281" s="5" customFormat="1" ht="17.5" hidden="1" customHeight="1" x14ac:dyDescent="0.35"/>
    <row r="282" s="5" customFormat="1" ht="21" hidden="1" x14ac:dyDescent="0.35"/>
    <row r="283" s="5" customFormat="1" ht="17.5" hidden="1" customHeight="1" x14ac:dyDescent="0.35"/>
    <row r="284" s="5" customFormat="1" ht="17.5" hidden="1" customHeight="1" x14ac:dyDescent="0.35"/>
    <row r="285" s="5" customFormat="1" ht="17.5" hidden="1" customHeight="1" x14ac:dyDescent="0.35"/>
    <row r="286" s="5" customFormat="1" ht="21" hidden="1" x14ac:dyDescent="0.35"/>
    <row r="287" s="5" customFormat="1" ht="21" hidden="1" x14ac:dyDescent="0.35"/>
    <row r="288" s="5" customFormat="1" ht="21" hidden="1" x14ac:dyDescent="0.35"/>
    <row r="289" s="5" customFormat="1" ht="21" hidden="1" x14ac:dyDescent="0.35"/>
    <row r="290" s="5" customFormat="1" ht="21" hidden="1" x14ac:dyDescent="0.35"/>
    <row r="291" s="5" customFormat="1" ht="17.5" hidden="1" customHeight="1" x14ac:dyDescent="0.35"/>
    <row r="292" s="5" customFormat="1" ht="21" hidden="1" x14ac:dyDescent="0.35"/>
    <row r="293" s="5" customFormat="1" ht="21" hidden="1" x14ac:dyDescent="0.35"/>
    <row r="294" s="5" customFormat="1" ht="21" hidden="1" x14ac:dyDescent="0.35"/>
    <row r="295" s="5" customFormat="1" ht="21" hidden="1" x14ac:dyDescent="0.35"/>
    <row r="296" s="5" customFormat="1" ht="21" hidden="1" x14ac:dyDescent="0.35"/>
    <row r="297" s="5" customFormat="1" ht="17.5" hidden="1" customHeight="1" x14ac:dyDescent="0.35"/>
    <row r="298" s="5" customFormat="1" ht="21" hidden="1" x14ac:dyDescent="0.35"/>
    <row r="299" s="5" customFormat="1" ht="17.5" hidden="1" customHeight="1" x14ac:dyDescent="0.35"/>
    <row r="300" s="5" customFormat="1" ht="17.5" hidden="1" customHeight="1" x14ac:dyDescent="0.35"/>
    <row r="301" s="5" customFormat="1" ht="17.5" hidden="1" customHeight="1" x14ac:dyDescent="0.35"/>
    <row r="302" s="5" customFormat="1" ht="21" hidden="1" x14ac:dyDescent="0.35"/>
    <row r="303" s="5" customFormat="1" ht="21" hidden="1" x14ac:dyDescent="0.35"/>
    <row r="304" s="5" customFormat="1" ht="21" hidden="1" x14ac:dyDescent="0.35"/>
    <row r="305" s="5" customFormat="1" ht="21" hidden="1" x14ac:dyDescent="0.35"/>
    <row r="306" s="5" customFormat="1" ht="21" hidden="1" x14ac:dyDescent="0.35"/>
    <row r="307" s="5" customFormat="1" ht="17.5" hidden="1" customHeight="1" x14ac:dyDescent="0.35"/>
    <row r="308" s="5" customFormat="1" ht="21" hidden="1" x14ac:dyDescent="0.35"/>
    <row r="309" s="5" customFormat="1" ht="21" hidden="1" x14ac:dyDescent="0.35"/>
    <row r="310" s="5" customFormat="1" ht="21" hidden="1" x14ac:dyDescent="0.35"/>
    <row r="311" s="5" customFormat="1" ht="21" hidden="1" x14ac:dyDescent="0.35"/>
    <row r="312" s="5" customFormat="1" ht="21" hidden="1" x14ac:dyDescent="0.35"/>
    <row r="313" s="5" customFormat="1" ht="17.5" hidden="1" customHeight="1" x14ac:dyDescent="0.35"/>
    <row r="314" s="5" customFormat="1" ht="21" hidden="1" x14ac:dyDescent="0.35"/>
    <row r="315" s="5" customFormat="1" ht="17.5" hidden="1" customHeight="1" x14ac:dyDescent="0.35"/>
    <row r="316" s="5" customFormat="1" ht="17.5" hidden="1" customHeight="1" x14ac:dyDescent="0.35"/>
    <row r="317" s="5" customFormat="1" ht="17.5" hidden="1" customHeight="1" x14ac:dyDescent="0.35"/>
    <row r="318" s="5" customFormat="1" ht="21" hidden="1" x14ac:dyDescent="0.35"/>
    <row r="319" s="5" customFormat="1" ht="21" hidden="1" x14ac:dyDescent="0.35"/>
    <row r="320" s="5" customFormat="1" ht="21" hidden="1" x14ac:dyDescent="0.35"/>
    <row r="321" s="5" customFormat="1" ht="21" hidden="1" x14ac:dyDescent="0.35"/>
    <row r="322" s="5" customFormat="1" ht="21" hidden="1" x14ac:dyDescent="0.35"/>
    <row r="323" s="5" customFormat="1" ht="17.5" hidden="1" customHeight="1" x14ac:dyDescent="0.35"/>
    <row r="324" s="5" customFormat="1" ht="21" hidden="1" x14ac:dyDescent="0.35"/>
    <row r="325" s="5" customFormat="1" ht="21" hidden="1" x14ac:dyDescent="0.35"/>
    <row r="326" s="5" customFormat="1" ht="21" hidden="1" x14ac:dyDescent="0.35"/>
    <row r="327" s="5" customFormat="1" ht="21" hidden="1" x14ac:dyDescent="0.35"/>
    <row r="328" s="5" customFormat="1" ht="21" hidden="1" x14ac:dyDescent="0.35"/>
    <row r="329" s="5" customFormat="1" ht="17.5" hidden="1" customHeight="1" x14ac:dyDescent="0.35"/>
    <row r="330" s="5" customFormat="1" ht="21" hidden="1" x14ac:dyDescent="0.35"/>
    <row r="331" s="5" customFormat="1" ht="17.5" hidden="1" customHeight="1" x14ac:dyDescent="0.35"/>
    <row r="332" s="5" customFormat="1" ht="17.5" hidden="1" customHeight="1" x14ac:dyDescent="0.35"/>
    <row r="333" s="5" customFormat="1" ht="21" hidden="1" x14ac:dyDescent="0.35"/>
    <row r="334" s="5" customFormat="1" ht="5.25" hidden="1" customHeight="1" x14ac:dyDescent="0.35"/>
    <row r="335" s="5" customFormat="1" ht="21" hidden="1" x14ac:dyDescent="0.35"/>
    <row r="336" s="5" customFormat="1" ht="21" hidden="1" x14ac:dyDescent="0.35"/>
    <row r="337" s="5" customFormat="1" ht="21" hidden="1" x14ac:dyDescent="0.35"/>
    <row r="338" s="5" customFormat="1" ht="21" hidden="1" x14ac:dyDescent="0.35"/>
    <row r="339" s="5" customFormat="1" ht="21" hidden="1" x14ac:dyDescent="0.35"/>
    <row r="340" s="5" customFormat="1" ht="17.5" hidden="1" customHeight="1" x14ac:dyDescent="0.35"/>
    <row r="341" s="5" customFormat="1" ht="21" hidden="1" x14ac:dyDescent="0.35"/>
    <row r="342" s="5" customFormat="1" ht="17.5" hidden="1" customHeight="1" x14ac:dyDescent="0.35"/>
    <row r="343" s="5" customFormat="1" ht="17.5" hidden="1" customHeight="1" x14ac:dyDescent="0.35"/>
    <row r="344" s="5" customFormat="1" ht="17.5" hidden="1" customHeight="1" x14ac:dyDescent="0.35"/>
    <row r="345" s="5" customFormat="1" ht="21" hidden="1" x14ac:dyDescent="0.35"/>
    <row r="346" s="5" customFormat="1" ht="21" hidden="1" x14ac:dyDescent="0.35"/>
    <row r="347" s="5" customFormat="1" ht="21" hidden="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D6F86F27-9DCE-453C-8E20-F5864D4A605C}">
  <dimension ref="A1:IV351"/>
  <sheetViews>
    <sheetView zoomScaleNormal="100" zoomScaleSheetLayoutView="100" zoomScalePageLayoutView="25" workbookViewId="0">
      <selection sqref="A1:XFD1048576"/>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71</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45"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6" spans="1:10" ht="21" hidden="1" x14ac:dyDescent="0.35"/>
    <row r="257" s="5" customFormat="1" ht="21" hidden="1" x14ac:dyDescent="0.35"/>
    <row r="258" s="5" customFormat="1" ht="21" hidden="1" x14ac:dyDescent="0.35"/>
    <row r="259" s="5" customFormat="1" ht="17.5" hidden="1" customHeight="1" x14ac:dyDescent="0.35"/>
    <row r="260" s="5" customFormat="1" ht="21" hidden="1" x14ac:dyDescent="0.35"/>
    <row r="261" s="5" customFormat="1" ht="21" hidden="1" x14ac:dyDescent="0.35"/>
    <row r="262" s="5" customFormat="1" ht="21" hidden="1" x14ac:dyDescent="0.35"/>
    <row r="263" s="5" customFormat="1" ht="21" hidden="1" x14ac:dyDescent="0.35"/>
    <row r="264" s="5" customFormat="1" ht="21" hidden="1" x14ac:dyDescent="0.35"/>
    <row r="265" s="5" customFormat="1" ht="17.5" hidden="1" customHeight="1" x14ac:dyDescent="0.35"/>
    <row r="266" s="5" customFormat="1" ht="21" hidden="1" x14ac:dyDescent="0.35"/>
    <row r="267" s="5" customFormat="1" ht="17.5" hidden="1" customHeight="1" x14ac:dyDescent="0.35"/>
    <row r="268" s="5" customFormat="1" ht="17.5" hidden="1" customHeight="1" x14ac:dyDescent="0.35"/>
    <row r="269" s="5" customFormat="1" ht="17.5" hidden="1" customHeight="1" x14ac:dyDescent="0.35"/>
    <row r="270" s="5" customFormat="1" ht="21" hidden="1" x14ac:dyDescent="0.35"/>
    <row r="271" s="5" customFormat="1" ht="21" hidden="1" x14ac:dyDescent="0.35"/>
    <row r="272" s="5" customFormat="1" ht="21" hidden="1" x14ac:dyDescent="0.35"/>
    <row r="273" s="5" customFormat="1" ht="21" hidden="1" x14ac:dyDescent="0.35"/>
    <row r="274" s="5" customFormat="1" ht="21" hidden="1" x14ac:dyDescent="0.35"/>
    <row r="275" s="5" customFormat="1" ht="17.5" hidden="1" customHeight="1" x14ac:dyDescent="0.35"/>
    <row r="276" s="5" customFormat="1" ht="21" hidden="1" x14ac:dyDescent="0.35"/>
    <row r="277" s="5" customFormat="1" ht="21" hidden="1" x14ac:dyDescent="0.35"/>
    <row r="278" s="5" customFormat="1" ht="21" hidden="1" x14ac:dyDescent="0.35"/>
    <row r="279" s="5" customFormat="1" ht="21" hidden="1" x14ac:dyDescent="0.35"/>
    <row r="280" s="5" customFormat="1" ht="21" hidden="1" x14ac:dyDescent="0.35"/>
    <row r="281" s="5" customFormat="1" ht="17.5" hidden="1" customHeight="1" x14ac:dyDescent="0.35"/>
    <row r="282" s="5" customFormat="1" ht="21" hidden="1" x14ac:dyDescent="0.35"/>
    <row r="283" s="5" customFormat="1" ht="17.5" hidden="1" customHeight="1" x14ac:dyDescent="0.35"/>
    <row r="284" s="5" customFormat="1" ht="17.5" hidden="1" customHeight="1" x14ac:dyDescent="0.35"/>
    <row r="285" s="5" customFormat="1" ht="17.5" hidden="1" customHeight="1" x14ac:dyDescent="0.35"/>
    <row r="286" s="5" customFormat="1" ht="21" hidden="1" x14ac:dyDescent="0.35"/>
    <row r="287" s="5" customFormat="1" ht="21" hidden="1" x14ac:dyDescent="0.35"/>
    <row r="288" s="5" customFormat="1" ht="21" hidden="1" x14ac:dyDescent="0.35"/>
    <row r="289" s="5" customFormat="1" ht="21" hidden="1" x14ac:dyDescent="0.35"/>
    <row r="290" s="5" customFormat="1" ht="21" hidden="1" x14ac:dyDescent="0.35"/>
    <row r="291" s="5" customFormat="1" ht="17.5" hidden="1" customHeight="1" x14ac:dyDescent="0.35"/>
    <row r="292" s="5" customFormat="1" ht="21" hidden="1" x14ac:dyDescent="0.35"/>
    <row r="293" s="5" customFormat="1" ht="21" hidden="1" x14ac:dyDescent="0.35"/>
    <row r="294" s="5" customFormat="1" ht="21" hidden="1" x14ac:dyDescent="0.35"/>
    <row r="295" s="5" customFormat="1" ht="21" hidden="1" x14ac:dyDescent="0.35"/>
    <row r="296" s="5" customFormat="1" ht="21" hidden="1" x14ac:dyDescent="0.35"/>
    <row r="297" s="5" customFormat="1" ht="17.5" hidden="1" customHeight="1" x14ac:dyDescent="0.35"/>
    <row r="298" s="5" customFormat="1" ht="21" hidden="1" x14ac:dyDescent="0.35"/>
    <row r="299" s="5" customFormat="1" ht="17.5" hidden="1" customHeight="1" x14ac:dyDescent="0.35"/>
    <row r="300" s="5" customFormat="1" ht="17.5" hidden="1" customHeight="1" x14ac:dyDescent="0.35"/>
    <row r="301" s="5" customFormat="1" ht="17.5" hidden="1" customHeight="1" x14ac:dyDescent="0.35"/>
    <row r="302" s="5" customFormat="1" ht="21" hidden="1" x14ac:dyDescent="0.35"/>
    <row r="303" s="5" customFormat="1" ht="21" hidden="1" x14ac:dyDescent="0.35"/>
    <row r="304" s="5" customFormat="1" ht="21" hidden="1" x14ac:dyDescent="0.35"/>
    <row r="305" s="5" customFormat="1" ht="21" hidden="1" x14ac:dyDescent="0.35"/>
    <row r="306" s="5" customFormat="1" ht="21" hidden="1" x14ac:dyDescent="0.35"/>
    <row r="307" s="5" customFormat="1" ht="17.5" hidden="1" customHeight="1" x14ac:dyDescent="0.35"/>
    <row r="308" s="5" customFormat="1" ht="21" hidden="1" x14ac:dyDescent="0.35"/>
    <row r="309" s="5" customFormat="1" ht="21" hidden="1" x14ac:dyDescent="0.35"/>
    <row r="310" s="5" customFormat="1" ht="21" hidden="1" x14ac:dyDescent="0.35"/>
    <row r="311" s="5" customFormat="1" ht="21" hidden="1" x14ac:dyDescent="0.35"/>
    <row r="312" s="5" customFormat="1" ht="21" hidden="1" x14ac:dyDescent="0.35"/>
    <row r="313" s="5" customFormat="1" ht="17.5" hidden="1" customHeight="1" x14ac:dyDescent="0.35"/>
    <row r="314" s="5" customFormat="1" ht="21" hidden="1" x14ac:dyDescent="0.35"/>
    <row r="315" s="5" customFormat="1" ht="17.5" hidden="1" customHeight="1" x14ac:dyDescent="0.35"/>
    <row r="316" s="5" customFormat="1" ht="17.5" hidden="1" customHeight="1" x14ac:dyDescent="0.35"/>
    <row r="317" s="5" customFormat="1" ht="17.5" hidden="1" customHeight="1" x14ac:dyDescent="0.35"/>
    <row r="318" s="5" customFormat="1" ht="21" hidden="1" x14ac:dyDescent="0.35"/>
    <row r="319" s="5" customFormat="1" ht="21" hidden="1" x14ac:dyDescent="0.35"/>
    <row r="320" s="5" customFormat="1" ht="21" hidden="1" x14ac:dyDescent="0.35"/>
    <row r="321" s="5" customFormat="1" ht="21" hidden="1" x14ac:dyDescent="0.35"/>
    <row r="322" s="5" customFormat="1" ht="21" hidden="1" x14ac:dyDescent="0.35"/>
    <row r="323" s="5" customFormat="1" ht="17.5" hidden="1" customHeight="1" x14ac:dyDescent="0.35"/>
    <row r="324" s="5" customFormat="1" ht="21" hidden="1" x14ac:dyDescent="0.35"/>
    <row r="325" s="5" customFormat="1" ht="21" hidden="1" x14ac:dyDescent="0.35"/>
    <row r="326" s="5" customFormat="1" ht="21" hidden="1" x14ac:dyDescent="0.35"/>
    <row r="327" s="5" customFormat="1" ht="21" hidden="1" x14ac:dyDescent="0.35"/>
    <row r="328" s="5" customFormat="1" ht="21" hidden="1" x14ac:dyDescent="0.35"/>
    <row r="329" s="5" customFormat="1" ht="17.5" hidden="1" customHeight="1" x14ac:dyDescent="0.35"/>
    <row r="330" s="5" customFormat="1" ht="21" hidden="1" x14ac:dyDescent="0.35"/>
    <row r="331" s="5" customFormat="1" ht="17.5" hidden="1" customHeight="1" x14ac:dyDescent="0.35"/>
    <row r="332" s="5" customFormat="1" ht="17.5" hidden="1" customHeight="1" x14ac:dyDescent="0.35"/>
    <row r="333" s="5" customFormat="1" ht="21" hidden="1" x14ac:dyDescent="0.35"/>
    <row r="334" s="5" customFormat="1" ht="5.25" hidden="1" customHeight="1" x14ac:dyDescent="0.35"/>
    <row r="335" s="5" customFormat="1" ht="21" hidden="1" x14ac:dyDescent="0.35"/>
    <row r="336" s="5" customFormat="1" ht="21" hidden="1" x14ac:dyDescent="0.35"/>
    <row r="337" s="5" customFormat="1" ht="21" hidden="1" x14ac:dyDescent="0.35"/>
    <row r="338" s="5" customFormat="1" ht="21" hidden="1" x14ac:dyDescent="0.35"/>
    <row r="339" s="5" customFormat="1" ht="21" hidden="1" x14ac:dyDescent="0.35"/>
    <row r="340" s="5" customFormat="1" ht="17.5" hidden="1" customHeight="1" x14ac:dyDescent="0.35"/>
    <row r="341" s="5" customFormat="1" ht="21" hidden="1" x14ac:dyDescent="0.35"/>
    <row r="342" s="5" customFormat="1" ht="17.5" hidden="1" customHeight="1" x14ac:dyDescent="0.35"/>
    <row r="343" s="5" customFormat="1" ht="17.5" hidden="1" customHeight="1" x14ac:dyDescent="0.35"/>
    <row r="344" s="5" customFormat="1" ht="17.5" hidden="1" customHeight="1" x14ac:dyDescent="0.35"/>
    <row r="345" s="5" customFormat="1" ht="21" hidden="1" x14ac:dyDescent="0.35"/>
    <row r="346" s="5" customFormat="1" ht="21" hidden="1" x14ac:dyDescent="0.35"/>
    <row r="347" s="5" customFormat="1" ht="21" hidden="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6A21D277-68A2-4AF6-BB1D-E87C8DF30BD7}">
  <dimension ref="A1:IV351"/>
  <sheetViews>
    <sheetView zoomScaleNormal="100" zoomScaleSheetLayoutView="100" zoomScalePageLayoutView="25" workbookViewId="0">
      <selection sqref="A1:XFD1048576"/>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72</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40.5"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6" spans="1:10" ht="21" hidden="1" x14ac:dyDescent="0.35"/>
    <row r="257" s="5" customFormat="1" ht="21" hidden="1" x14ac:dyDescent="0.35"/>
    <row r="258" s="5" customFormat="1" ht="21" hidden="1" x14ac:dyDescent="0.35"/>
    <row r="259" s="5" customFormat="1" ht="17.5" hidden="1" customHeight="1" x14ac:dyDescent="0.35"/>
    <row r="260" s="5" customFormat="1" ht="21" hidden="1" x14ac:dyDescent="0.35"/>
    <row r="261" s="5" customFormat="1" ht="21" hidden="1" x14ac:dyDescent="0.35"/>
    <row r="262" s="5" customFormat="1" ht="21" hidden="1" x14ac:dyDescent="0.35"/>
    <row r="263" s="5" customFormat="1" ht="21" hidden="1" x14ac:dyDescent="0.35"/>
    <row r="264" s="5" customFormat="1" ht="21" hidden="1" x14ac:dyDescent="0.35"/>
    <row r="265" s="5" customFormat="1" ht="17.5" hidden="1" customHeight="1" x14ac:dyDescent="0.35"/>
    <row r="266" s="5" customFormat="1" ht="21" hidden="1" x14ac:dyDescent="0.35"/>
    <row r="267" s="5" customFormat="1" ht="17.5" hidden="1" customHeight="1" x14ac:dyDescent="0.35"/>
    <row r="268" s="5" customFormat="1" ht="17.5" hidden="1" customHeight="1" x14ac:dyDescent="0.35"/>
    <row r="269" s="5" customFormat="1" ht="17.5" hidden="1" customHeight="1" x14ac:dyDescent="0.35"/>
    <row r="270" s="5" customFormat="1" ht="21" hidden="1" x14ac:dyDescent="0.35"/>
    <row r="271" s="5" customFormat="1" ht="21" hidden="1" x14ac:dyDescent="0.35"/>
    <row r="272" s="5" customFormat="1" ht="21" hidden="1" x14ac:dyDescent="0.35"/>
    <row r="273" s="5" customFormat="1" ht="21" hidden="1" x14ac:dyDescent="0.35"/>
    <row r="274" s="5" customFormat="1" ht="21" hidden="1" x14ac:dyDescent="0.35"/>
    <row r="275" s="5" customFormat="1" ht="17.5" hidden="1" customHeight="1" x14ac:dyDescent="0.35"/>
    <row r="276" s="5" customFormat="1" ht="21" hidden="1" x14ac:dyDescent="0.35"/>
    <row r="277" s="5" customFormat="1" ht="21" hidden="1" x14ac:dyDescent="0.35"/>
    <row r="278" s="5" customFormat="1" ht="21" hidden="1" x14ac:dyDescent="0.35"/>
    <row r="279" s="5" customFormat="1" ht="21" hidden="1" x14ac:dyDescent="0.35"/>
    <row r="280" s="5" customFormat="1" ht="21" hidden="1" x14ac:dyDescent="0.35"/>
    <row r="281" s="5" customFormat="1" ht="17.5" hidden="1" customHeight="1" x14ac:dyDescent="0.35"/>
    <row r="282" s="5" customFormat="1" ht="21" hidden="1" x14ac:dyDescent="0.35"/>
    <row r="283" s="5" customFormat="1" ht="17.5" hidden="1" customHeight="1" x14ac:dyDescent="0.35"/>
    <row r="284" s="5" customFormat="1" ht="17.5" hidden="1" customHeight="1" x14ac:dyDescent="0.35"/>
    <row r="285" s="5" customFormat="1" ht="17.5" hidden="1" customHeight="1" x14ac:dyDescent="0.35"/>
    <row r="286" s="5" customFormat="1" ht="21" hidden="1" x14ac:dyDescent="0.35"/>
    <row r="287" s="5" customFormat="1" ht="21" hidden="1" x14ac:dyDescent="0.35"/>
    <row r="288" s="5" customFormat="1" ht="21" hidden="1" x14ac:dyDescent="0.35"/>
    <row r="289" s="5" customFormat="1" ht="21" hidden="1" x14ac:dyDescent="0.35"/>
    <row r="290" s="5" customFormat="1" ht="21" hidden="1" x14ac:dyDescent="0.35"/>
    <row r="291" s="5" customFormat="1" ht="17.5" hidden="1" customHeight="1" x14ac:dyDescent="0.35"/>
    <row r="292" s="5" customFormat="1" ht="21" hidden="1" x14ac:dyDescent="0.35"/>
    <row r="293" s="5" customFormat="1" ht="21" hidden="1" x14ac:dyDescent="0.35"/>
    <row r="294" s="5" customFormat="1" ht="21" hidden="1" x14ac:dyDescent="0.35"/>
    <row r="295" s="5" customFormat="1" ht="21" hidden="1" x14ac:dyDescent="0.35"/>
    <row r="296" s="5" customFormat="1" ht="21" hidden="1" x14ac:dyDescent="0.35"/>
    <row r="297" s="5" customFormat="1" ht="17.5" hidden="1" customHeight="1" x14ac:dyDescent="0.35"/>
    <row r="298" s="5" customFormat="1" ht="21" hidden="1" x14ac:dyDescent="0.35"/>
    <row r="299" s="5" customFormat="1" ht="17.5" hidden="1" customHeight="1" x14ac:dyDescent="0.35"/>
    <row r="300" s="5" customFormat="1" ht="17.5" hidden="1" customHeight="1" x14ac:dyDescent="0.35"/>
    <row r="301" s="5" customFormat="1" ht="17.5" hidden="1" customHeight="1" x14ac:dyDescent="0.35"/>
    <row r="302" s="5" customFormat="1" ht="21" hidden="1" x14ac:dyDescent="0.35"/>
    <row r="303" s="5" customFormat="1" ht="21" hidden="1" x14ac:dyDescent="0.35"/>
    <row r="304" s="5" customFormat="1" ht="21" hidden="1" x14ac:dyDescent="0.35"/>
    <row r="305" s="5" customFormat="1" ht="21" hidden="1" x14ac:dyDescent="0.35"/>
    <row r="306" s="5" customFormat="1" ht="21" hidden="1" x14ac:dyDescent="0.35"/>
    <row r="307" s="5" customFormat="1" ht="17.5" hidden="1" customHeight="1" x14ac:dyDescent="0.35"/>
    <row r="308" s="5" customFormat="1" ht="21" hidden="1" x14ac:dyDescent="0.35"/>
    <row r="309" s="5" customFormat="1" ht="21" hidden="1" x14ac:dyDescent="0.35"/>
    <row r="310" s="5" customFormat="1" ht="21" hidden="1" x14ac:dyDescent="0.35"/>
    <row r="311" s="5" customFormat="1" ht="21" hidden="1" x14ac:dyDescent="0.35"/>
    <row r="312" s="5" customFormat="1" ht="21" hidden="1" x14ac:dyDescent="0.35"/>
    <row r="313" s="5" customFormat="1" ht="17.5" hidden="1" customHeight="1" x14ac:dyDescent="0.35"/>
    <row r="314" s="5" customFormat="1" ht="21" hidden="1" x14ac:dyDescent="0.35"/>
    <row r="315" s="5" customFormat="1" ht="17.5" hidden="1" customHeight="1" x14ac:dyDescent="0.35"/>
    <row r="316" s="5" customFormat="1" ht="17.5" hidden="1" customHeight="1" x14ac:dyDescent="0.35"/>
    <row r="317" s="5" customFormat="1" ht="17.5" hidden="1" customHeight="1" x14ac:dyDescent="0.35"/>
    <row r="318" s="5" customFormat="1" ht="21" hidden="1" x14ac:dyDescent="0.35"/>
    <row r="319" s="5" customFormat="1" ht="21" hidden="1" x14ac:dyDescent="0.35"/>
    <row r="320" s="5" customFormat="1" ht="21" hidden="1" x14ac:dyDescent="0.35"/>
    <row r="321" s="5" customFormat="1" ht="21" hidden="1" x14ac:dyDescent="0.35"/>
    <row r="322" s="5" customFormat="1" ht="21" hidden="1" x14ac:dyDescent="0.35"/>
    <row r="323" s="5" customFormat="1" ht="17.5" hidden="1" customHeight="1" x14ac:dyDescent="0.35"/>
    <row r="324" s="5" customFormat="1" ht="21" hidden="1" x14ac:dyDescent="0.35"/>
    <row r="325" s="5" customFormat="1" ht="21" hidden="1" x14ac:dyDescent="0.35"/>
    <row r="326" s="5" customFormat="1" ht="21" hidden="1" x14ac:dyDescent="0.35"/>
    <row r="327" s="5" customFormat="1" ht="21" hidden="1" x14ac:dyDescent="0.35"/>
    <row r="328" s="5" customFormat="1" ht="21" hidden="1" x14ac:dyDescent="0.35"/>
    <row r="329" s="5" customFormat="1" ht="17.5" hidden="1" customHeight="1" x14ac:dyDescent="0.35"/>
    <row r="330" s="5" customFormat="1" ht="21" hidden="1" x14ac:dyDescent="0.35"/>
    <row r="331" s="5" customFormat="1" ht="17.5" hidden="1" customHeight="1" x14ac:dyDescent="0.35"/>
    <row r="332" s="5" customFormat="1" ht="17.5" hidden="1" customHeight="1" x14ac:dyDescent="0.35"/>
    <row r="333" s="5" customFormat="1" ht="21" hidden="1" x14ac:dyDescent="0.35"/>
    <row r="334" s="5" customFormat="1" ht="5.25" hidden="1" customHeight="1" x14ac:dyDescent="0.35"/>
    <row r="335" s="5" customFormat="1" ht="21" hidden="1" x14ac:dyDescent="0.35"/>
    <row r="336" s="5" customFormat="1" ht="21" hidden="1" x14ac:dyDescent="0.35"/>
    <row r="337" s="5" customFormat="1" ht="21" hidden="1" x14ac:dyDescent="0.35"/>
    <row r="338" s="5" customFormat="1" ht="21" hidden="1" x14ac:dyDescent="0.35"/>
    <row r="339" s="5" customFormat="1" ht="21" hidden="1" x14ac:dyDescent="0.35"/>
    <row r="340" s="5" customFormat="1" ht="17.5" hidden="1" customHeight="1" x14ac:dyDescent="0.35"/>
    <row r="341" s="5" customFormat="1" ht="21" hidden="1" x14ac:dyDescent="0.35"/>
    <row r="342" s="5" customFormat="1" ht="17.5" hidden="1" customHeight="1" x14ac:dyDescent="0.35"/>
    <row r="343" s="5" customFormat="1" ht="17.5" hidden="1" customHeight="1" x14ac:dyDescent="0.35"/>
    <row r="344" s="5" customFormat="1" ht="17.5" hidden="1" customHeight="1" x14ac:dyDescent="0.35"/>
    <row r="345" s="5" customFormat="1" ht="21" hidden="1" x14ac:dyDescent="0.35"/>
    <row r="346" s="5" customFormat="1" ht="21" hidden="1" x14ac:dyDescent="0.35"/>
    <row r="347" s="5" customFormat="1" ht="21" hidden="1" x14ac:dyDescent="0.35"/>
    <row r="348" s="5" customFormat="1" ht="17.5" hidden="1" customHeight="1" x14ac:dyDescent="0.35"/>
    <row r="349" s="5" customFormat="1" ht="17.5" hidden="1" customHeight="1" x14ac:dyDescent="0.35"/>
    <row r="350" s="5" customFormat="1" ht="17.5" hidden="1" customHeight="1" x14ac:dyDescent="0.35"/>
    <row r="351" s="5" customFormat="1" ht="17.5" hidden="1" customHeight="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BD913835-6500-4840-B40D-2A99C714F3D0}">
  <dimension ref="A1:IV344"/>
  <sheetViews>
    <sheetView zoomScaleNormal="100" zoomScaleSheetLayoutView="100" zoomScalePageLayoutView="25" workbookViewId="0">
      <selection activeCell="E7" sqref="E7"/>
    </sheetView>
  </sheetViews>
  <sheetFormatPr defaultColWidth="0" defaultRowHeight="17.5" customHeight="1" zeroHeight="1" x14ac:dyDescent="0.35"/>
  <cols>
    <col min="1" max="1" width="25.1796875" style="5" customWidth="1"/>
    <col min="2" max="10" width="15.54296875" style="5" customWidth="1"/>
    <col min="11" max="11" width="0.1796875" style="5" customWidth="1"/>
    <col min="12" max="16" width="0" style="5" hidden="1" customWidth="1"/>
    <col min="17" max="16384" width="8.54296875" style="5" hidden="1"/>
  </cols>
  <sheetData>
    <row r="1" spans="1:10" s="3" customFormat="1" ht="56.25" customHeight="1" x14ac:dyDescent="0.45">
      <c r="A1" s="67"/>
      <c r="B1" s="67"/>
      <c r="C1" s="67"/>
      <c r="D1" s="67"/>
      <c r="E1" s="67"/>
      <c r="F1" s="67"/>
      <c r="G1" s="67"/>
      <c r="H1" s="67"/>
      <c r="I1" s="67"/>
      <c r="J1" s="67"/>
    </row>
    <row r="2" spans="1:10" s="3" customFormat="1" ht="24" customHeight="1" x14ac:dyDescent="0.45">
      <c r="A2" s="65" t="s">
        <v>12</v>
      </c>
      <c r="B2" s="66"/>
      <c r="C2" s="66"/>
      <c r="D2" s="66"/>
      <c r="E2" s="66"/>
      <c r="F2" s="66"/>
      <c r="G2" s="66"/>
      <c r="H2" s="66"/>
      <c r="I2" s="66"/>
      <c r="J2" s="66"/>
    </row>
    <row r="3" spans="1:10" ht="22.5" customHeight="1" x14ac:dyDescent="0.35">
      <c r="A3" s="71" t="s">
        <v>13</v>
      </c>
      <c r="B3" s="71"/>
      <c r="C3" s="71"/>
      <c r="D3" s="71"/>
      <c r="E3" s="71"/>
      <c r="F3" s="71" t="s">
        <v>14</v>
      </c>
      <c r="G3" s="99"/>
      <c r="H3" s="99"/>
      <c r="I3" s="99"/>
      <c r="J3" s="99"/>
    </row>
    <row r="4" spans="1:10" ht="19.5" customHeight="1" x14ac:dyDescent="0.35">
      <c r="A4" s="73" t="s">
        <v>73</v>
      </c>
      <c r="B4" s="74"/>
      <c r="C4" s="74"/>
      <c r="D4" s="74"/>
      <c r="E4" s="74"/>
      <c r="F4" s="74"/>
      <c r="G4" s="74"/>
      <c r="H4" s="74"/>
      <c r="I4" s="74"/>
      <c r="J4" s="75"/>
    </row>
    <row r="5" spans="1:10" s="6" customFormat="1" ht="22.5" customHeight="1" x14ac:dyDescent="0.55000000000000004">
      <c r="A5" s="68" t="s">
        <v>16</v>
      </c>
      <c r="B5" s="69"/>
      <c r="C5" s="69"/>
      <c r="D5" s="69"/>
      <c r="E5" s="69"/>
      <c r="F5" s="69"/>
      <c r="G5" s="69"/>
      <c r="H5" s="69"/>
      <c r="I5" s="69"/>
      <c r="J5" s="70"/>
    </row>
    <row r="6" spans="1:10" s="9" customFormat="1" ht="22.5" customHeight="1" x14ac:dyDescent="0.35">
      <c r="A6" s="7" t="s">
        <v>17</v>
      </c>
      <c r="B6" s="7" t="s">
        <v>18</v>
      </c>
      <c r="C6" s="7" t="s">
        <v>19</v>
      </c>
      <c r="D6" s="7" t="s">
        <v>20</v>
      </c>
      <c r="E6" s="7" t="s">
        <v>21</v>
      </c>
      <c r="F6" s="7" t="s">
        <v>22</v>
      </c>
      <c r="G6" s="7" t="s">
        <v>23</v>
      </c>
      <c r="H6" s="7" t="s">
        <v>24</v>
      </c>
      <c r="I6" s="8" t="s">
        <v>25</v>
      </c>
      <c r="J6" s="7" t="s">
        <v>26</v>
      </c>
    </row>
    <row r="7" spans="1:10" s="9" customFormat="1" ht="22.5" customHeight="1" x14ac:dyDescent="0.35">
      <c r="A7" s="7" t="s">
        <v>27</v>
      </c>
      <c r="B7" s="10"/>
      <c r="C7" s="11"/>
      <c r="D7" s="11"/>
      <c r="E7" s="11"/>
      <c r="F7" s="11"/>
      <c r="G7" s="11"/>
      <c r="H7" s="11"/>
      <c r="I7" s="12"/>
      <c r="J7" s="11"/>
    </row>
    <row r="8" spans="1:10" s="9" customFormat="1" ht="22.5" customHeight="1" x14ac:dyDescent="0.35">
      <c r="A8" s="7" t="s">
        <v>28</v>
      </c>
      <c r="B8" s="11"/>
      <c r="C8" s="11"/>
      <c r="D8" s="11"/>
      <c r="E8" s="11"/>
      <c r="F8" s="11"/>
      <c r="G8" s="11"/>
      <c r="H8" s="11"/>
      <c r="I8" s="12"/>
      <c r="J8" s="11"/>
    </row>
    <row r="9" spans="1:10" s="9" customFormat="1" ht="22.5" customHeight="1" x14ac:dyDescent="0.35">
      <c r="A9" s="7" t="s">
        <v>29</v>
      </c>
      <c r="B9" s="13"/>
      <c r="C9" s="13"/>
      <c r="D9" s="13"/>
      <c r="E9" s="13"/>
      <c r="F9" s="13"/>
      <c r="G9" s="13"/>
      <c r="H9" s="13"/>
      <c r="I9" s="14"/>
      <c r="J9" s="15"/>
    </row>
    <row r="10" spans="1:10" s="9" customFormat="1" ht="9.75" customHeight="1" x14ac:dyDescent="0.35">
      <c r="A10" s="46"/>
      <c r="B10" s="47"/>
      <c r="C10" s="47"/>
      <c r="D10" s="47"/>
      <c r="E10" s="47"/>
      <c r="F10" s="47"/>
      <c r="G10" s="47"/>
      <c r="H10" s="47"/>
      <c r="I10" s="47"/>
      <c r="J10" s="48"/>
    </row>
    <row r="11" spans="1:10" s="6" customFormat="1" ht="22.5" customHeight="1" x14ac:dyDescent="0.55000000000000004">
      <c r="A11" s="68" t="s">
        <v>30</v>
      </c>
      <c r="B11" s="69"/>
      <c r="C11" s="69"/>
      <c r="D11" s="69"/>
      <c r="E11" s="69"/>
      <c r="F11" s="69"/>
      <c r="G11" s="69"/>
      <c r="H11" s="69"/>
      <c r="I11" s="69"/>
      <c r="J11" s="70"/>
    </row>
    <row r="12" spans="1:10" s="9" customFormat="1" ht="22.5" customHeight="1" x14ac:dyDescent="0.35">
      <c r="A12" s="7" t="s">
        <v>17</v>
      </c>
      <c r="B12" s="7" t="s">
        <v>18</v>
      </c>
      <c r="C12" s="7" t="s">
        <v>19</v>
      </c>
      <c r="D12" s="7" t="s">
        <v>20</v>
      </c>
      <c r="E12" s="7" t="s">
        <v>21</v>
      </c>
      <c r="F12" s="7" t="s">
        <v>22</v>
      </c>
      <c r="G12" s="7" t="s">
        <v>23</v>
      </c>
      <c r="H12" s="7" t="s">
        <v>24</v>
      </c>
      <c r="I12" s="7" t="s">
        <v>25</v>
      </c>
      <c r="J12" s="7" t="s">
        <v>26</v>
      </c>
    </row>
    <row r="13" spans="1:10" s="9" customFormat="1" ht="22.5" customHeight="1" x14ac:dyDescent="0.35">
      <c r="A13" s="7" t="s">
        <v>27</v>
      </c>
      <c r="B13" s="11"/>
      <c r="C13" s="11"/>
      <c r="D13" s="11"/>
      <c r="E13" s="11"/>
      <c r="F13" s="11"/>
      <c r="G13" s="11"/>
      <c r="H13" s="11"/>
      <c r="I13" s="11"/>
      <c r="J13" s="11"/>
    </row>
    <row r="14" spans="1:10" s="9" customFormat="1" ht="22.5" customHeight="1" x14ac:dyDescent="0.35">
      <c r="A14" s="7" t="s">
        <v>28</v>
      </c>
      <c r="B14" s="11"/>
      <c r="C14" s="11"/>
      <c r="D14" s="11"/>
      <c r="E14" s="11"/>
      <c r="F14" s="11"/>
      <c r="G14" s="11"/>
      <c r="H14" s="11"/>
      <c r="I14" s="11"/>
      <c r="J14" s="11"/>
    </row>
    <row r="15" spans="1:10" s="9" customFormat="1" ht="22.5" customHeight="1" x14ac:dyDescent="0.35">
      <c r="A15" s="7" t="s">
        <v>29</v>
      </c>
      <c r="B15" s="13"/>
      <c r="C15" s="13"/>
      <c r="D15" s="13"/>
      <c r="E15" s="13"/>
      <c r="F15" s="13"/>
      <c r="G15" s="13"/>
      <c r="H15" s="13"/>
      <c r="I15" s="13"/>
      <c r="J15" s="15"/>
    </row>
    <row r="16" spans="1:10" s="9" customFormat="1" x14ac:dyDescent="0.35">
      <c r="A16" s="46"/>
      <c r="B16" s="47"/>
      <c r="C16" s="47"/>
      <c r="D16" s="47"/>
      <c r="E16" s="47"/>
      <c r="F16" s="47"/>
      <c r="G16" s="47"/>
      <c r="H16" s="47"/>
      <c r="I16" s="47"/>
      <c r="J16" s="48"/>
    </row>
    <row r="17" spans="1:10" s="6" customFormat="1" ht="22.5" customHeight="1" x14ac:dyDescent="0.55000000000000004">
      <c r="A17" s="68" t="s">
        <v>31</v>
      </c>
      <c r="B17" s="69"/>
      <c r="C17" s="69"/>
      <c r="D17" s="69"/>
      <c r="E17" s="69"/>
      <c r="F17" s="69"/>
      <c r="G17" s="69"/>
      <c r="H17" s="69"/>
      <c r="I17" s="69"/>
      <c r="J17" s="70"/>
    </row>
    <row r="18" spans="1:10" s="9" customFormat="1" ht="22.5" customHeight="1" x14ac:dyDescent="0.35">
      <c r="A18" s="7" t="s">
        <v>17</v>
      </c>
      <c r="B18" s="7" t="s">
        <v>21</v>
      </c>
      <c r="C18" s="7" t="s">
        <v>22</v>
      </c>
      <c r="D18" s="7"/>
      <c r="E18" s="7"/>
      <c r="F18" s="7"/>
      <c r="G18" s="7"/>
      <c r="H18" s="7"/>
      <c r="I18" s="7"/>
      <c r="J18" s="7"/>
    </row>
    <row r="19" spans="1:10" ht="22.5" customHeight="1" x14ac:dyDescent="0.35">
      <c r="A19" s="7" t="s">
        <v>27</v>
      </c>
      <c r="B19" s="11"/>
      <c r="C19" s="11"/>
      <c r="D19" s="16"/>
      <c r="E19" s="17"/>
      <c r="F19" s="16"/>
      <c r="G19" s="17"/>
      <c r="H19" s="16"/>
      <c r="I19" s="16"/>
      <c r="J19" s="17"/>
    </row>
    <row r="20" spans="1:10" ht="22.5" customHeight="1" x14ac:dyDescent="0.35">
      <c r="A20" s="7" t="s">
        <v>28</v>
      </c>
      <c r="B20" s="11"/>
      <c r="C20" s="11"/>
      <c r="D20" s="16"/>
      <c r="E20" s="17"/>
      <c r="F20" s="16"/>
      <c r="G20" s="17"/>
      <c r="H20" s="16"/>
      <c r="I20" s="16"/>
      <c r="J20" s="17"/>
    </row>
    <row r="21" spans="1:10" ht="22.5" customHeight="1" x14ac:dyDescent="0.35">
      <c r="A21" s="7" t="s">
        <v>29</v>
      </c>
      <c r="B21" s="13"/>
      <c r="C21" s="13"/>
      <c r="D21" s="16"/>
      <c r="E21" s="17"/>
      <c r="F21" s="16"/>
      <c r="G21" s="17"/>
      <c r="H21" s="16"/>
      <c r="I21" s="16"/>
      <c r="J21" s="17"/>
    </row>
    <row r="22" spans="1:10" s="9" customFormat="1" ht="9.75" customHeight="1" x14ac:dyDescent="0.35">
      <c r="A22" s="46"/>
      <c r="B22" s="47"/>
      <c r="C22" s="47"/>
      <c r="D22" s="47"/>
      <c r="E22" s="47"/>
      <c r="F22" s="47"/>
      <c r="G22" s="47"/>
      <c r="H22" s="47"/>
      <c r="I22" s="47"/>
      <c r="J22" s="48"/>
    </row>
    <row r="23" spans="1:10" s="6" customFormat="1" ht="22.5" customHeight="1" x14ac:dyDescent="0.55000000000000004">
      <c r="A23" s="68" t="s">
        <v>32</v>
      </c>
      <c r="B23" s="69"/>
      <c r="C23" s="69"/>
      <c r="D23" s="69"/>
      <c r="E23" s="69"/>
      <c r="F23" s="69"/>
      <c r="G23" s="69"/>
      <c r="H23" s="69"/>
      <c r="I23" s="69"/>
      <c r="J23" s="70"/>
    </row>
    <row r="24" spans="1:10" s="9" customFormat="1" ht="22.5" customHeight="1" x14ac:dyDescent="0.35">
      <c r="A24" s="7" t="s">
        <v>17</v>
      </c>
      <c r="B24" s="7" t="s">
        <v>18</v>
      </c>
      <c r="C24" s="7" t="s">
        <v>19</v>
      </c>
      <c r="D24" s="7" t="s">
        <v>20</v>
      </c>
      <c r="E24" s="7" t="s">
        <v>21</v>
      </c>
      <c r="F24" s="7"/>
      <c r="G24" s="7"/>
      <c r="H24" s="7"/>
      <c r="I24" s="7"/>
      <c r="J24" s="7"/>
    </row>
    <row r="25" spans="1:10" ht="22.5" customHeight="1" x14ac:dyDescent="0.35">
      <c r="A25" s="7" t="s">
        <v>27</v>
      </c>
      <c r="B25" s="18"/>
      <c r="C25" s="19"/>
      <c r="D25" s="19"/>
      <c r="E25" s="11"/>
      <c r="F25" s="17"/>
      <c r="G25" s="17"/>
      <c r="H25" s="16"/>
      <c r="I25" s="16"/>
      <c r="J25" s="17"/>
    </row>
    <row r="26" spans="1:10" ht="22.5" customHeight="1" x14ac:dyDescent="0.35">
      <c r="A26" s="7" t="s">
        <v>28</v>
      </c>
      <c r="B26" s="18"/>
      <c r="C26" s="19"/>
      <c r="D26" s="19"/>
      <c r="E26" s="11"/>
      <c r="F26" s="17"/>
      <c r="G26" s="17"/>
      <c r="H26" s="16"/>
      <c r="I26" s="16"/>
      <c r="J26" s="17"/>
    </row>
    <row r="27" spans="1:10" ht="22.5" customHeight="1" x14ac:dyDescent="0.35">
      <c r="A27" s="7" t="s">
        <v>29</v>
      </c>
      <c r="B27" s="18"/>
      <c r="C27" s="19"/>
      <c r="D27" s="19"/>
      <c r="E27" s="13"/>
      <c r="F27" s="17"/>
      <c r="G27" s="17"/>
      <c r="H27" s="16"/>
      <c r="I27" s="16"/>
      <c r="J27" s="17"/>
    </row>
    <row r="28" spans="1:10" ht="9.75" customHeight="1" x14ac:dyDescent="0.35">
      <c r="A28" s="20"/>
      <c r="B28" s="21"/>
      <c r="C28" s="22"/>
      <c r="D28" s="22"/>
      <c r="E28" s="23"/>
      <c r="F28" s="23"/>
      <c r="G28" s="21"/>
      <c r="H28" s="22"/>
      <c r="I28" s="22"/>
      <c r="J28" s="24"/>
    </row>
    <row r="29" spans="1:10" s="6" customFormat="1" ht="22.5" customHeight="1" x14ac:dyDescent="0.55000000000000004">
      <c r="A29" s="68" t="s">
        <v>33</v>
      </c>
      <c r="B29" s="69"/>
      <c r="C29" s="69"/>
      <c r="D29" s="69"/>
      <c r="E29" s="69"/>
      <c r="F29" s="69"/>
      <c r="G29" s="69"/>
      <c r="H29" s="69"/>
      <c r="I29" s="69"/>
      <c r="J29" s="70"/>
    </row>
    <row r="30" spans="1:10" s="9" customFormat="1" ht="22.5" customHeight="1" x14ac:dyDescent="0.35">
      <c r="A30" s="7" t="s">
        <v>17</v>
      </c>
      <c r="B30" s="7" t="s">
        <v>18</v>
      </c>
      <c r="C30" s="7" t="s">
        <v>19</v>
      </c>
      <c r="D30" s="7" t="s">
        <v>20</v>
      </c>
      <c r="E30" s="7" t="s">
        <v>21</v>
      </c>
      <c r="F30" s="7" t="s">
        <v>22</v>
      </c>
      <c r="G30" s="7" t="s">
        <v>23</v>
      </c>
      <c r="H30" s="7" t="s">
        <v>24</v>
      </c>
      <c r="I30" s="7" t="s">
        <v>25</v>
      </c>
      <c r="J30" s="7"/>
    </row>
    <row r="31" spans="1:10" ht="22.5" customHeight="1" x14ac:dyDescent="0.35">
      <c r="A31" s="7" t="s">
        <v>27</v>
      </c>
      <c r="B31" s="18"/>
      <c r="C31" s="19"/>
      <c r="D31" s="19"/>
      <c r="E31" s="11"/>
      <c r="F31" s="11"/>
      <c r="G31" s="18"/>
      <c r="H31" s="19"/>
      <c r="I31" s="19"/>
      <c r="J31" s="25"/>
    </row>
    <row r="32" spans="1:10" ht="22.5" customHeight="1" x14ac:dyDescent="0.35">
      <c r="A32" s="7" t="s">
        <v>28</v>
      </c>
      <c r="B32" s="18"/>
      <c r="C32" s="19"/>
      <c r="D32" s="19"/>
      <c r="E32" s="11"/>
      <c r="F32" s="11"/>
      <c r="G32" s="18"/>
      <c r="H32" s="19"/>
      <c r="I32" s="19"/>
      <c r="J32" s="25"/>
    </row>
    <row r="33" spans="1:10" ht="22.5" customHeight="1" x14ac:dyDescent="0.35">
      <c r="A33" s="7" t="s">
        <v>29</v>
      </c>
      <c r="B33" s="18"/>
      <c r="C33" s="19"/>
      <c r="D33" s="19"/>
      <c r="E33" s="13"/>
      <c r="F33" s="13"/>
      <c r="G33" s="18"/>
      <c r="H33" s="19"/>
      <c r="I33" s="19"/>
      <c r="J33" s="25"/>
    </row>
    <row r="34" spans="1:10" s="9" customFormat="1" ht="9.75" customHeight="1" x14ac:dyDescent="0.35">
      <c r="A34" s="46"/>
      <c r="B34" s="47"/>
      <c r="C34" s="47"/>
      <c r="D34" s="47"/>
      <c r="E34" s="47"/>
      <c r="F34" s="47"/>
      <c r="G34" s="47"/>
      <c r="H34" s="47"/>
      <c r="I34" s="47"/>
      <c r="J34" s="48"/>
    </row>
    <row r="35" spans="1:10" s="6" customFormat="1" ht="22.5" customHeight="1" x14ac:dyDescent="0.55000000000000004">
      <c r="A35" s="68" t="s">
        <v>34</v>
      </c>
      <c r="B35" s="69"/>
      <c r="C35" s="69"/>
      <c r="D35" s="69"/>
      <c r="E35" s="69"/>
      <c r="F35" s="69"/>
      <c r="G35" s="69"/>
      <c r="H35" s="69"/>
      <c r="I35" s="69"/>
      <c r="J35" s="70"/>
    </row>
    <row r="36" spans="1:10" s="9" customFormat="1" ht="22.5" customHeight="1" x14ac:dyDescent="0.35">
      <c r="A36" s="7" t="s">
        <v>17</v>
      </c>
      <c r="B36" s="7" t="s">
        <v>18</v>
      </c>
      <c r="C36" s="7" t="s">
        <v>19</v>
      </c>
      <c r="D36" s="7" t="s">
        <v>20</v>
      </c>
      <c r="E36" s="7" t="s">
        <v>21</v>
      </c>
      <c r="F36" s="7" t="s">
        <v>22</v>
      </c>
      <c r="G36" s="7" t="s">
        <v>23</v>
      </c>
      <c r="H36" s="7" t="s">
        <v>24</v>
      </c>
      <c r="I36" s="7" t="s">
        <v>25</v>
      </c>
      <c r="J36" s="7"/>
    </row>
    <row r="37" spans="1:10" ht="22.5" customHeight="1" x14ac:dyDescent="0.35">
      <c r="A37" s="7" t="s">
        <v>27</v>
      </c>
      <c r="B37" s="18"/>
      <c r="C37" s="19"/>
      <c r="D37" s="19"/>
      <c r="E37" s="11"/>
      <c r="F37" s="11"/>
      <c r="G37" s="18"/>
      <c r="H37" s="19"/>
      <c r="I37" s="19"/>
      <c r="J37" s="25"/>
    </row>
    <row r="38" spans="1:10" ht="22.5" customHeight="1" x14ac:dyDescent="0.35">
      <c r="A38" s="7" t="s">
        <v>28</v>
      </c>
      <c r="B38" s="18"/>
      <c r="C38" s="19"/>
      <c r="D38" s="19"/>
      <c r="E38" s="11"/>
      <c r="F38" s="11"/>
      <c r="G38" s="18"/>
      <c r="H38" s="19"/>
      <c r="I38" s="19"/>
      <c r="J38" s="25"/>
    </row>
    <row r="39" spans="1:10" ht="22.5" customHeight="1" x14ac:dyDescent="0.35">
      <c r="A39" s="7" t="s">
        <v>29</v>
      </c>
      <c r="B39" s="18"/>
      <c r="C39" s="19"/>
      <c r="D39" s="19"/>
      <c r="E39" s="13"/>
      <c r="F39" s="13"/>
      <c r="G39" s="18"/>
      <c r="H39" s="19"/>
      <c r="I39" s="19"/>
      <c r="J39" s="25"/>
    </row>
    <row r="40" spans="1:10" s="9" customFormat="1" ht="9.75" customHeight="1" x14ac:dyDescent="0.35">
      <c r="A40" s="46"/>
      <c r="B40" s="47"/>
      <c r="C40" s="47"/>
      <c r="D40" s="47"/>
      <c r="E40" s="47"/>
      <c r="F40" s="47"/>
      <c r="G40" s="47"/>
      <c r="H40" s="47"/>
      <c r="I40" s="47"/>
      <c r="J40" s="48"/>
    </row>
    <row r="41" spans="1:10" s="6" customFormat="1" ht="22.5" customHeight="1" x14ac:dyDescent="0.55000000000000004">
      <c r="A41" s="68" t="s">
        <v>35</v>
      </c>
      <c r="B41" s="69"/>
      <c r="C41" s="69"/>
      <c r="D41" s="69"/>
      <c r="E41" s="69"/>
      <c r="F41" s="69"/>
      <c r="G41" s="69"/>
      <c r="H41" s="69"/>
      <c r="I41" s="69"/>
      <c r="J41" s="70"/>
    </row>
    <row r="42" spans="1:10" s="9" customFormat="1" ht="22.5" customHeight="1" x14ac:dyDescent="0.35">
      <c r="A42" s="7" t="s">
        <v>17</v>
      </c>
      <c r="B42" s="7" t="s">
        <v>18</v>
      </c>
      <c r="C42" s="7" t="s">
        <v>19</v>
      </c>
      <c r="D42" s="7" t="s">
        <v>20</v>
      </c>
      <c r="E42" s="7" t="s">
        <v>21</v>
      </c>
      <c r="F42" s="7" t="s">
        <v>22</v>
      </c>
      <c r="G42" s="7" t="s">
        <v>23</v>
      </c>
      <c r="H42" s="7" t="s">
        <v>24</v>
      </c>
      <c r="I42" s="7" t="s">
        <v>25</v>
      </c>
      <c r="J42" s="7"/>
    </row>
    <row r="43" spans="1:10" ht="22.5" customHeight="1" x14ac:dyDescent="0.35">
      <c r="A43" s="7" t="s">
        <v>27</v>
      </c>
      <c r="B43" s="18"/>
      <c r="C43" s="19"/>
      <c r="D43" s="19"/>
      <c r="E43" s="11"/>
      <c r="F43" s="11"/>
      <c r="G43" s="18"/>
      <c r="H43" s="19"/>
      <c r="I43" s="19"/>
      <c r="J43" s="25"/>
    </row>
    <row r="44" spans="1:10" ht="22.5" customHeight="1" x14ac:dyDescent="0.35">
      <c r="A44" s="7" t="s">
        <v>28</v>
      </c>
      <c r="B44" s="18"/>
      <c r="C44" s="19"/>
      <c r="D44" s="19"/>
      <c r="E44" s="11"/>
      <c r="F44" s="11"/>
      <c r="G44" s="18"/>
      <c r="H44" s="19"/>
      <c r="I44" s="19"/>
      <c r="J44" s="25"/>
    </row>
    <row r="45" spans="1:10" ht="22.5" customHeight="1" x14ac:dyDescent="0.35">
      <c r="A45" s="7" t="s">
        <v>29</v>
      </c>
      <c r="B45" s="18"/>
      <c r="C45" s="19"/>
      <c r="D45" s="19"/>
      <c r="E45" s="13"/>
      <c r="F45" s="13"/>
      <c r="G45" s="18"/>
      <c r="H45" s="19"/>
      <c r="I45" s="19"/>
      <c r="J45" s="25"/>
    </row>
    <row r="46" spans="1:10" s="9" customFormat="1" ht="9.75" customHeight="1" x14ac:dyDescent="0.35">
      <c r="A46" s="46"/>
      <c r="B46" s="47"/>
      <c r="C46" s="47"/>
      <c r="D46" s="47"/>
      <c r="E46" s="47"/>
      <c r="F46" s="47"/>
      <c r="G46" s="47"/>
      <c r="H46" s="47"/>
      <c r="I46" s="47"/>
      <c r="J46" s="48"/>
    </row>
    <row r="47" spans="1:10" s="6" customFormat="1" ht="22.5" customHeight="1" x14ac:dyDescent="0.55000000000000004">
      <c r="A47" s="68" t="s">
        <v>36</v>
      </c>
      <c r="B47" s="69"/>
      <c r="C47" s="69"/>
      <c r="D47" s="69"/>
      <c r="E47" s="69"/>
      <c r="F47" s="69"/>
      <c r="G47" s="69"/>
      <c r="H47" s="69"/>
      <c r="I47" s="69"/>
      <c r="J47" s="70"/>
    </row>
    <row r="48" spans="1:10" s="9" customFormat="1" ht="22.5" customHeight="1" x14ac:dyDescent="0.35">
      <c r="A48" s="7" t="s">
        <v>17</v>
      </c>
      <c r="B48" s="7" t="s">
        <v>18</v>
      </c>
      <c r="C48" s="7" t="s">
        <v>19</v>
      </c>
      <c r="D48" s="7" t="s">
        <v>20</v>
      </c>
      <c r="E48" s="7" t="s">
        <v>21</v>
      </c>
      <c r="F48" s="7" t="s">
        <v>22</v>
      </c>
      <c r="G48" s="7" t="s">
        <v>23</v>
      </c>
      <c r="H48" s="7" t="s">
        <v>24</v>
      </c>
      <c r="I48" s="7" t="s">
        <v>25</v>
      </c>
      <c r="J48" s="7" t="s">
        <v>26</v>
      </c>
    </row>
    <row r="49" spans="1:10" ht="22.5" customHeight="1" x14ac:dyDescent="0.35">
      <c r="A49" s="7" t="s">
        <v>27</v>
      </c>
      <c r="B49" s="18"/>
      <c r="C49" s="19"/>
      <c r="D49" s="19"/>
      <c r="E49" s="11"/>
      <c r="F49" s="11"/>
      <c r="G49" s="18"/>
      <c r="H49" s="19"/>
      <c r="I49" s="19"/>
      <c r="J49" s="18"/>
    </row>
    <row r="50" spans="1:10" ht="22.5" customHeight="1" x14ac:dyDescent="0.35">
      <c r="A50" s="7" t="s">
        <v>28</v>
      </c>
      <c r="B50" s="18"/>
      <c r="C50" s="19"/>
      <c r="D50" s="19"/>
      <c r="E50" s="11"/>
      <c r="F50" s="11"/>
      <c r="G50" s="18"/>
      <c r="H50" s="19"/>
      <c r="I50" s="19"/>
      <c r="J50" s="18"/>
    </row>
    <row r="51" spans="1:10" ht="22.5" customHeight="1" x14ac:dyDescent="0.35">
      <c r="A51" s="7" t="s">
        <v>29</v>
      </c>
      <c r="B51" s="18"/>
      <c r="C51" s="19"/>
      <c r="D51" s="19"/>
      <c r="E51" s="13"/>
      <c r="F51" s="13"/>
      <c r="G51" s="18"/>
      <c r="H51" s="19"/>
      <c r="I51" s="19"/>
      <c r="J51" s="18"/>
    </row>
    <row r="52" spans="1:10" s="9" customFormat="1" ht="9.75" customHeight="1" x14ac:dyDescent="0.35">
      <c r="A52" s="46"/>
      <c r="B52" s="47"/>
      <c r="C52" s="47"/>
      <c r="D52" s="47"/>
      <c r="E52" s="47"/>
      <c r="F52" s="47"/>
      <c r="G52" s="47"/>
      <c r="H52" s="47"/>
      <c r="I52" s="47"/>
      <c r="J52" s="48"/>
    </row>
    <row r="53" spans="1:10" s="6" customFormat="1" ht="22.5" customHeight="1" x14ac:dyDescent="0.55000000000000004">
      <c r="A53" s="68" t="s">
        <v>37</v>
      </c>
      <c r="B53" s="69"/>
      <c r="C53" s="69"/>
      <c r="D53" s="69"/>
      <c r="E53" s="69"/>
      <c r="F53" s="69"/>
      <c r="G53" s="69"/>
      <c r="H53" s="69"/>
      <c r="I53" s="69"/>
      <c r="J53" s="70"/>
    </row>
    <row r="54" spans="1:10" s="9" customFormat="1" ht="22.5" customHeight="1" x14ac:dyDescent="0.35">
      <c r="A54" s="7" t="s">
        <v>17</v>
      </c>
      <c r="B54" s="7" t="s">
        <v>18</v>
      </c>
      <c r="C54" s="7" t="s">
        <v>19</v>
      </c>
      <c r="D54" s="7" t="s">
        <v>20</v>
      </c>
      <c r="E54" s="7" t="s">
        <v>21</v>
      </c>
      <c r="F54" s="7" t="s">
        <v>22</v>
      </c>
      <c r="G54" s="7" t="s">
        <v>23</v>
      </c>
      <c r="H54" s="7" t="s">
        <v>24</v>
      </c>
      <c r="I54" s="7" t="s">
        <v>25</v>
      </c>
      <c r="J54" s="7" t="s">
        <v>26</v>
      </c>
    </row>
    <row r="55" spans="1:10" ht="22.5" customHeight="1" x14ac:dyDescent="0.35">
      <c r="A55" s="7" t="s">
        <v>27</v>
      </c>
      <c r="B55" s="18"/>
      <c r="C55" s="19"/>
      <c r="D55" s="19"/>
      <c r="E55" s="11"/>
      <c r="F55" s="11"/>
      <c r="G55" s="18"/>
      <c r="H55" s="19"/>
      <c r="I55" s="19"/>
      <c r="J55" s="18"/>
    </row>
    <row r="56" spans="1:10" ht="22.5" customHeight="1" x14ac:dyDescent="0.35">
      <c r="A56" s="7" t="s">
        <v>28</v>
      </c>
      <c r="B56" s="18"/>
      <c r="C56" s="19"/>
      <c r="D56" s="19"/>
      <c r="E56" s="11"/>
      <c r="F56" s="11"/>
      <c r="G56" s="18"/>
      <c r="H56" s="19"/>
      <c r="I56" s="19"/>
      <c r="J56" s="18"/>
    </row>
    <row r="57" spans="1:10" ht="22.5" customHeight="1" x14ac:dyDescent="0.35">
      <c r="A57" s="7" t="s">
        <v>29</v>
      </c>
      <c r="B57" s="18"/>
      <c r="C57" s="19"/>
      <c r="D57" s="19"/>
      <c r="E57" s="13"/>
      <c r="F57" s="13"/>
      <c r="G57" s="18"/>
      <c r="H57" s="19"/>
      <c r="I57" s="19"/>
      <c r="J57" s="18"/>
    </row>
    <row r="58" spans="1:10" s="9" customFormat="1" ht="9.75" customHeight="1" x14ac:dyDescent="0.35">
      <c r="A58" s="46"/>
      <c r="B58" s="47"/>
      <c r="C58" s="47"/>
      <c r="D58" s="47"/>
      <c r="E58" s="47"/>
      <c r="F58" s="47"/>
      <c r="G58" s="47"/>
      <c r="H58" s="47"/>
      <c r="I58" s="47"/>
      <c r="J58" s="48"/>
    </row>
    <row r="59" spans="1:10" s="6" customFormat="1" ht="22.5" customHeight="1" x14ac:dyDescent="0.55000000000000004">
      <c r="A59" s="68" t="s">
        <v>38</v>
      </c>
      <c r="B59" s="69"/>
      <c r="C59" s="69"/>
      <c r="D59" s="69"/>
      <c r="E59" s="69"/>
      <c r="F59" s="69"/>
      <c r="G59" s="69"/>
      <c r="H59" s="69"/>
      <c r="I59" s="69"/>
      <c r="J59" s="70"/>
    </row>
    <row r="60" spans="1:10" s="9" customFormat="1" ht="22.5" customHeight="1" x14ac:dyDescent="0.35">
      <c r="A60" s="7" t="s">
        <v>17</v>
      </c>
      <c r="B60" s="7" t="s">
        <v>18</v>
      </c>
      <c r="C60" s="7" t="s">
        <v>19</v>
      </c>
      <c r="D60" s="7" t="s">
        <v>20</v>
      </c>
      <c r="E60" s="7" t="s">
        <v>21</v>
      </c>
      <c r="F60" s="7" t="s">
        <v>22</v>
      </c>
      <c r="G60" s="7" t="s">
        <v>23</v>
      </c>
      <c r="H60" s="7" t="s">
        <v>24</v>
      </c>
      <c r="I60" s="7" t="s">
        <v>25</v>
      </c>
      <c r="J60" s="7" t="s">
        <v>26</v>
      </c>
    </row>
    <row r="61" spans="1:10" ht="22.5" customHeight="1" x14ac:dyDescent="0.35">
      <c r="A61" s="7" t="s">
        <v>27</v>
      </c>
      <c r="B61" s="18"/>
      <c r="C61" s="19"/>
      <c r="D61" s="19"/>
      <c r="E61" s="11"/>
      <c r="F61" s="11"/>
      <c r="G61" s="18"/>
      <c r="H61" s="19"/>
      <c r="I61" s="19"/>
      <c r="J61" s="18"/>
    </row>
    <row r="62" spans="1:10" ht="22.5" customHeight="1" x14ac:dyDescent="0.35">
      <c r="A62" s="7" t="s">
        <v>28</v>
      </c>
      <c r="B62" s="18"/>
      <c r="C62" s="19"/>
      <c r="D62" s="19"/>
      <c r="E62" s="11"/>
      <c r="F62" s="11"/>
      <c r="G62" s="18"/>
      <c r="H62" s="19"/>
      <c r="I62" s="19"/>
      <c r="J62" s="18"/>
    </row>
    <row r="63" spans="1:10" ht="22.5" customHeight="1" x14ac:dyDescent="0.35">
      <c r="A63" s="7" t="s">
        <v>29</v>
      </c>
      <c r="B63" s="18"/>
      <c r="C63" s="19"/>
      <c r="D63" s="19"/>
      <c r="E63" s="13"/>
      <c r="F63" s="13"/>
      <c r="G63" s="18"/>
      <c r="H63" s="19"/>
      <c r="I63" s="19"/>
      <c r="J63" s="18"/>
    </row>
    <row r="64" spans="1:10" s="9" customFormat="1" ht="9.75" customHeight="1" x14ac:dyDescent="0.35">
      <c r="A64" s="46"/>
      <c r="B64" s="47"/>
      <c r="C64" s="47"/>
      <c r="D64" s="47"/>
      <c r="E64" s="47"/>
      <c r="F64" s="47"/>
      <c r="G64" s="47"/>
      <c r="H64" s="47"/>
      <c r="I64" s="47"/>
      <c r="J64" s="48"/>
    </row>
    <row r="65" spans="1:10" s="6" customFormat="1" ht="22.5" customHeight="1" x14ac:dyDescent="0.55000000000000004">
      <c r="A65" s="68" t="s">
        <v>39</v>
      </c>
      <c r="B65" s="69"/>
      <c r="C65" s="69"/>
      <c r="D65" s="69"/>
      <c r="E65" s="69"/>
      <c r="F65" s="69"/>
      <c r="G65" s="69"/>
      <c r="H65" s="69"/>
      <c r="I65" s="69"/>
      <c r="J65" s="70"/>
    </row>
    <row r="66" spans="1:10" s="9" customFormat="1" ht="22.5" customHeight="1" x14ac:dyDescent="0.35">
      <c r="A66" s="7" t="s">
        <v>17</v>
      </c>
      <c r="B66" s="26" t="s">
        <v>26</v>
      </c>
      <c r="C66" s="26"/>
      <c r="D66" s="26"/>
      <c r="E66" s="26"/>
      <c r="F66" s="26"/>
      <c r="G66" s="26"/>
      <c r="H66" s="26"/>
      <c r="I66" s="26"/>
      <c r="J66" s="26"/>
    </row>
    <row r="67" spans="1:10" ht="22.5" customHeight="1" x14ac:dyDescent="0.35">
      <c r="A67" s="7" t="s">
        <v>27</v>
      </c>
      <c r="B67" s="11"/>
      <c r="C67" s="27"/>
      <c r="D67" s="27"/>
      <c r="E67" s="28"/>
      <c r="F67" s="28"/>
      <c r="G67" s="25"/>
      <c r="H67" s="27"/>
      <c r="I67" s="27"/>
      <c r="J67" s="25"/>
    </row>
    <row r="68" spans="1:10" ht="22.5" customHeight="1" x14ac:dyDescent="0.35">
      <c r="A68" s="7" t="s">
        <v>28</v>
      </c>
      <c r="B68" s="11"/>
      <c r="C68" s="27"/>
      <c r="D68" s="27"/>
      <c r="E68" s="28"/>
      <c r="F68" s="28"/>
      <c r="G68" s="25"/>
      <c r="H68" s="27"/>
      <c r="I68" s="27"/>
      <c r="J68" s="25"/>
    </row>
    <row r="69" spans="1:10" ht="22.5" customHeight="1" x14ac:dyDescent="0.35">
      <c r="A69" s="7" t="s">
        <v>29</v>
      </c>
      <c r="B69" s="13"/>
      <c r="C69" s="27"/>
      <c r="D69" s="27"/>
      <c r="E69" s="29"/>
      <c r="F69" s="29"/>
      <c r="G69" s="25"/>
      <c r="H69" s="27"/>
      <c r="I69" s="27"/>
      <c r="J69" s="25"/>
    </row>
    <row r="70" spans="1:10" s="9" customFormat="1" ht="9.75" customHeight="1" x14ac:dyDescent="0.35">
      <c r="A70" s="46"/>
      <c r="B70" s="47"/>
      <c r="C70" s="47"/>
      <c r="D70" s="47"/>
      <c r="E70" s="47"/>
      <c r="F70" s="47"/>
      <c r="G70" s="47"/>
      <c r="H70" s="47"/>
      <c r="I70" s="47"/>
      <c r="J70" s="48"/>
    </row>
    <row r="71" spans="1:10" s="6" customFormat="1" ht="22.5" customHeight="1" x14ac:dyDescent="0.55000000000000004">
      <c r="A71" s="68" t="s">
        <v>40</v>
      </c>
      <c r="B71" s="69"/>
      <c r="C71" s="69"/>
      <c r="D71" s="69"/>
      <c r="E71" s="69"/>
      <c r="F71" s="69"/>
      <c r="G71" s="69"/>
      <c r="H71" s="69"/>
      <c r="I71" s="69"/>
      <c r="J71" s="70"/>
    </row>
    <row r="72" spans="1:10" s="9" customFormat="1" ht="22.5" customHeight="1" x14ac:dyDescent="0.35">
      <c r="A72" s="7" t="s">
        <v>17</v>
      </c>
      <c r="B72" s="7" t="s">
        <v>26</v>
      </c>
      <c r="C72" s="7"/>
      <c r="D72" s="7"/>
      <c r="E72" s="7"/>
      <c r="F72" s="7"/>
      <c r="G72" s="7"/>
      <c r="H72" s="7"/>
      <c r="I72" s="7"/>
      <c r="J72" s="7"/>
    </row>
    <row r="73" spans="1:10" ht="22.5" customHeight="1" x14ac:dyDescent="0.35">
      <c r="A73" s="7" t="s">
        <v>27</v>
      </c>
      <c r="B73" s="11"/>
      <c r="C73" s="27"/>
      <c r="D73" s="27"/>
      <c r="E73" s="28"/>
      <c r="F73" s="28"/>
      <c r="G73" s="25"/>
      <c r="H73" s="27"/>
      <c r="I73" s="27"/>
      <c r="J73" s="25"/>
    </row>
    <row r="74" spans="1:10" ht="22.5" customHeight="1" x14ac:dyDescent="0.35">
      <c r="A74" s="7" t="s">
        <v>28</v>
      </c>
      <c r="B74" s="11"/>
      <c r="C74" s="27"/>
      <c r="D74" s="27"/>
      <c r="E74" s="28"/>
      <c r="F74" s="28"/>
      <c r="G74" s="25"/>
      <c r="H74" s="27"/>
      <c r="I74" s="27"/>
      <c r="J74" s="25"/>
    </row>
    <row r="75" spans="1:10" ht="22.5" customHeight="1" x14ac:dyDescent="0.35">
      <c r="A75" s="7" t="s">
        <v>29</v>
      </c>
      <c r="B75" s="13"/>
      <c r="C75" s="27"/>
      <c r="D75" s="27"/>
      <c r="E75" s="29"/>
      <c r="F75" s="29"/>
      <c r="G75" s="25"/>
      <c r="H75" s="27"/>
      <c r="I75" s="27"/>
      <c r="J75" s="25"/>
    </row>
    <row r="76" spans="1:10" s="9" customFormat="1" ht="9.75" customHeight="1" x14ac:dyDescent="0.35">
      <c r="A76" s="46"/>
      <c r="B76" s="47"/>
      <c r="C76" s="47"/>
      <c r="D76" s="47"/>
      <c r="E76" s="47"/>
      <c r="F76" s="47"/>
      <c r="G76" s="47"/>
      <c r="H76" s="47"/>
      <c r="I76" s="47"/>
      <c r="J76" s="48"/>
    </row>
    <row r="77" spans="1:10" s="6" customFormat="1" ht="22.5" customHeight="1" x14ac:dyDescent="0.55000000000000004">
      <c r="A77" s="79" t="s">
        <v>41</v>
      </c>
      <c r="B77" s="80"/>
      <c r="C77" s="80"/>
      <c r="D77" s="80"/>
      <c r="E77" s="80"/>
      <c r="F77" s="80"/>
      <c r="G77" s="80"/>
      <c r="H77" s="80"/>
      <c r="I77" s="80"/>
      <c r="J77" s="81"/>
    </row>
    <row r="78" spans="1:10" s="9" customFormat="1" ht="22.5" customHeight="1" x14ac:dyDescent="0.35">
      <c r="A78" s="7" t="s">
        <v>17</v>
      </c>
      <c r="B78" s="7" t="s">
        <v>21</v>
      </c>
      <c r="C78" s="7" t="s">
        <v>22</v>
      </c>
      <c r="D78" s="7"/>
      <c r="E78" s="7"/>
      <c r="F78" s="7"/>
      <c r="G78" s="7"/>
      <c r="H78" s="7"/>
      <c r="I78" s="7"/>
      <c r="J78" s="7"/>
    </row>
    <row r="79" spans="1:10" ht="22.5" customHeight="1" x14ac:dyDescent="0.35">
      <c r="A79" s="7" t="s">
        <v>27</v>
      </c>
      <c r="B79" s="11"/>
      <c r="C79" s="11"/>
      <c r="D79" s="27"/>
      <c r="E79" s="28"/>
      <c r="F79" s="28"/>
      <c r="G79" s="25"/>
      <c r="H79" s="27"/>
      <c r="I79" s="27"/>
      <c r="J79" s="25"/>
    </row>
    <row r="80" spans="1:10" ht="22.5" customHeight="1" x14ac:dyDescent="0.35">
      <c r="A80" s="7" t="s">
        <v>28</v>
      </c>
      <c r="B80" s="11"/>
      <c r="C80" s="11"/>
      <c r="D80" s="27"/>
      <c r="E80" s="28"/>
      <c r="F80" s="28"/>
      <c r="G80" s="25"/>
      <c r="H80" s="27"/>
      <c r="I80" s="27"/>
      <c r="J80" s="25"/>
    </row>
    <row r="81" spans="1:10" ht="22.5" customHeight="1" x14ac:dyDescent="0.35">
      <c r="A81" s="7" t="s">
        <v>29</v>
      </c>
      <c r="B81" s="13"/>
      <c r="C81" s="13"/>
      <c r="D81" s="27"/>
      <c r="E81" s="29"/>
      <c r="F81" s="29"/>
      <c r="G81" s="25"/>
      <c r="H81" s="27"/>
      <c r="I81" s="27"/>
      <c r="J81" s="25"/>
    </row>
    <row r="82" spans="1:10" s="9" customFormat="1" ht="9.75" customHeight="1" x14ac:dyDescent="0.35">
      <c r="A82" s="46"/>
      <c r="B82" s="47"/>
      <c r="C82" s="47"/>
      <c r="D82" s="47"/>
      <c r="E82" s="47"/>
      <c r="F82" s="47"/>
      <c r="G82" s="47"/>
      <c r="H82" s="47"/>
      <c r="I82" s="47"/>
      <c r="J82" s="48"/>
    </row>
    <row r="83" spans="1:10" s="6" customFormat="1" ht="22.5" customHeight="1" x14ac:dyDescent="0.55000000000000004">
      <c r="A83" s="68" t="s">
        <v>42</v>
      </c>
      <c r="B83" s="69"/>
      <c r="C83" s="69"/>
      <c r="D83" s="69"/>
      <c r="E83" s="69"/>
      <c r="F83" s="69"/>
      <c r="G83" s="69"/>
      <c r="H83" s="69"/>
      <c r="I83" s="69"/>
      <c r="J83" s="70"/>
    </row>
    <row r="84" spans="1:10" s="9" customFormat="1" ht="22.5" customHeight="1" x14ac:dyDescent="0.35">
      <c r="A84" s="7" t="s">
        <v>17</v>
      </c>
      <c r="B84" s="7" t="s">
        <v>18</v>
      </c>
      <c r="C84" s="7" t="s">
        <v>19</v>
      </c>
      <c r="D84" s="7" t="s">
        <v>20</v>
      </c>
      <c r="E84" s="7" t="s">
        <v>21</v>
      </c>
      <c r="F84" s="7" t="s">
        <v>22</v>
      </c>
      <c r="G84" s="7" t="s">
        <v>23</v>
      </c>
      <c r="H84" s="7" t="s">
        <v>24</v>
      </c>
      <c r="I84" s="7" t="s">
        <v>25</v>
      </c>
      <c r="J84" s="7" t="s">
        <v>26</v>
      </c>
    </row>
    <row r="85" spans="1:10" s="9" customFormat="1" ht="22.5" customHeight="1" x14ac:dyDescent="0.35">
      <c r="A85" s="7" t="s">
        <v>27</v>
      </c>
      <c r="B85" s="11"/>
      <c r="C85" s="11"/>
      <c r="D85" s="11"/>
      <c r="E85" s="11"/>
      <c r="F85" s="11"/>
      <c r="G85" s="11"/>
      <c r="H85" s="11"/>
      <c r="I85" s="11"/>
      <c r="J85" s="11"/>
    </row>
    <row r="86" spans="1:10" s="9" customFormat="1" ht="22.5" customHeight="1" x14ac:dyDescent="0.35">
      <c r="A86" s="7" t="s">
        <v>28</v>
      </c>
      <c r="B86" s="11"/>
      <c r="C86" s="11"/>
      <c r="D86" s="11"/>
      <c r="E86" s="11"/>
      <c r="F86" s="11"/>
      <c r="G86" s="11"/>
      <c r="H86" s="11"/>
      <c r="I86" s="11"/>
      <c r="J86" s="11"/>
    </row>
    <row r="87" spans="1:10" s="9" customFormat="1" ht="22.5" customHeight="1" x14ac:dyDescent="0.35">
      <c r="A87" s="7" t="s">
        <v>29</v>
      </c>
      <c r="B87" s="13"/>
      <c r="C87" s="13"/>
      <c r="D87" s="13"/>
      <c r="E87" s="13"/>
      <c r="F87" s="13"/>
      <c r="G87" s="13"/>
      <c r="H87" s="13"/>
      <c r="I87" s="13"/>
      <c r="J87" s="13"/>
    </row>
    <row r="88" spans="1:10" s="9" customFormat="1" ht="9.75" customHeight="1" x14ac:dyDescent="0.35">
      <c r="A88" s="46"/>
      <c r="B88" s="47"/>
      <c r="C88" s="47"/>
      <c r="D88" s="47"/>
      <c r="E88" s="47"/>
      <c r="F88" s="47"/>
      <c r="G88" s="47"/>
      <c r="H88" s="47"/>
      <c r="I88" s="47"/>
      <c r="J88" s="48"/>
    </row>
    <row r="89" spans="1:10" s="6" customFormat="1" ht="22.5" customHeight="1" x14ac:dyDescent="0.55000000000000004">
      <c r="A89" s="68" t="s">
        <v>43</v>
      </c>
      <c r="B89" s="69"/>
      <c r="C89" s="69"/>
      <c r="D89" s="69"/>
      <c r="E89" s="69"/>
      <c r="F89" s="69"/>
      <c r="G89" s="69"/>
      <c r="H89" s="69"/>
      <c r="I89" s="69"/>
      <c r="J89" s="70"/>
    </row>
    <row r="90" spans="1:10" s="9" customFormat="1" ht="22.5" customHeight="1" x14ac:dyDescent="0.35">
      <c r="A90" s="7" t="s">
        <v>17</v>
      </c>
      <c r="B90" s="26" t="s">
        <v>18</v>
      </c>
      <c r="C90" s="26" t="s">
        <v>19</v>
      </c>
      <c r="D90" s="26" t="s">
        <v>20</v>
      </c>
      <c r="E90" s="26" t="s">
        <v>21</v>
      </c>
      <c r="F90" s="26" t="s">
        <v>22</v>
      </c>
      <c r="G90" s="26" t="s">
        <v>23</v>
      </c>
      <c r="H90" s="26" t="s">
        <v>24</v>
      </c>
      <c r="I90" s="26" t="s">
        <v>25</v>
      </c>
      <c r="J90" s="26" t="s">
        <v>26</v>
      </c>
    </row>
    <row r="91" spans="1:10" s="9" customFormat="1" ht="22.5" customHeight="1" x14ac:dyDescent="0.35">
      <c r="A91" s="7" t="s">
        <v>27</v>
      </c>
      <c r="B91" s="11"/>
      <c r="C91" s="11"/>
      <c r="D91" s="11"/>
      <c r="E91" s="11"/>
      <c r="F91" s="11"/>
      <c r="G91" s="11"/>
      <c r="H91" s="11"/>
      <c r="I91" s="11"/>
      <c r="J91" s="11"/>
    </row>
    <row r="92" spans="1:10" s="9" customFormat="1" ht="22.5" customHeight="1" x14ac:dyDescent="0.35">
      <c r="A92" s="7" t="s">
        <v>28</v>
      </c>
      <c r="B92" s="11"/>
      <c r="C92" s="11"/>
      <c r="D92" s="11"/>
      <c r="E92" s="11"/>
      <c r="F92" s="11"/>
      <c r="G92" s="11"/>
      <c r="H92" s="11"/>
      <c r="I92" s="11"/>
      <c r="J92" s="11"/>
    </row>
    <row r="93" spans="1:10" s="9" customFormat="1" ht="22.5" customHeight="1" x14ac:dyDescent="0.35">
      <c r="A93" s="7" t="s">
        <v>29</v>
      </c>
      <c r="B93" s="13"/>
      <c r="C93" s="13"/>
      <c r="D93" s="13"/>
      <c r="E93" s="13"/>
      <c r="F93" s="13"/>
      <c r="G93" s="13"/>
      <c r="H93" s="13"/>
      <c r="I93" s="13"/>
      <c r="J93" s="13"/>
    </row>
    <row r="94" spans="1:10" s="9" customFormat="1" ht="9.75" customHeight="1" x14ac:dyDescent="0.35">
      <c r="A94" s="46"/>
      <c r="B94" s="47"/>
      <c r="C94" s="47"/>
      <c r="D94" s="47"/>
      <c r="E94" s="47"/>
      <c r="F94" s="47"/>
      <c r="G94" s="47"/>
      <c r="H94" s="47"/>
      <c r="I94" s="47"/>
      <c r="J94" s="48"/>
    </row>
    <row r="95" spans="1:10" s="6" customFormat="1" ht="22.5" customHeight="1" x14ac:dyDescent="0.55000000000000004">
      <c r="A95" s="68" t="s">
        <v>44</v>
      </c>
      <c r="B95" s="69"/>
      <c r="C95" s="69"/>
      <c r="D95" s="69"/>
      <c r="E95" s="69"/>
      <c r="F95" s="69"/>
      <c r="G95" s="69"/>
      <c r="H95" s="69"/>
      <c r="I95" s="69"/>
      <c r="J95" s="70"/>
    </row>
    <row r="96" spans="1:10" s="9" customFormat="1" ht="22.5" customHeight="1" x14ac:dyDescent="0.35">
      <c r="A96" s="7" t="s">
        <v>17</v>
      </c>
      <c r="B96" s="7" t="s">
        <v>18</v>
      </c>
      <c r="C96" s="7" t="s">
        <v>19</v>
      </c>
      <c r="D96" s="7" t="s">
        <v>20</v>
      </c>
      <c r="E96" s="7" t="s">
        <v>21</v>
      </c>
      <c r="F96" s="7" t="s">
        <v>22</v>
      </c>
      <c r="G96" s="7" t="s">
        <v>23</v>
      </c>
      <c r="H96" s="7" t="s">
        <v>24</v>
      </c>
      <c r="I96" s="7" t="s">
        <v>25</v>
      </c>
      <c r="J96" s="7" t="s">
        <v>26</v>
      </c>
    </row>
    <row r="97" spans="1:10" s="9" customFormat="1" ht="22.5" customHeight="1" x14ac:dyDescent="0.35">
      <c r="A97" s="7" t="s">
        <v>27</v>
      </c>
      <c r="B97" s="11"/>
      <c r="C97" s="11"/>
      <c r="D97" s="11"/>
      <c r="E97" s="11"/>
      <c r="F97" s="11"/>
      <c r="G97" s="11"/>
      <c r="H97" s="11"/>
      <c r="I97" s="12"/>
      <c r="J97" s="11"/>
    </row>
    <row r="98" spans="1:10" s="9" customFormat="1" ht="22.5" customHeight="1" x14ac:dyDescent="0.35">
      <c r="A98" s="7" t="s">
        <v>28</v>
      </c>
      <c r="B98" s="11"/>
      <c r="C98" s="11"/>
      <c r="D98" s="11"/>
      <c r="E98" s="11"/>
      <c r="F98" s="11"/>
      <c r="G98" s="11"/>
      <c r="H98" s="11"/>
      <c r="I98" s="12"/>
      <c r="J98" s="11"/>
    </row>
    <row r="99" spans="1:10" s="9" customFormat="1" ht="22.5" customHeight="1" x14ac:dyDescent="0.35">
      <c r="A99" s="7" t="s">
        <v>29</v>
      </c>
      <c r="B99" s="13"/>
      <c r="C99" s="13"/>
      <c r="D99" s="13"/>
      <c r="E99" s="13"/>
      <c r="F99" s="13"/>
      <c r="G99" s="13"/>
      <c r="H99" s="13"/>
      <c r="I99" s="14"/>
      <c r="J99" s="15"/>
    </row>
    <row r="100" spans="1:10" s="9" customFormat="1" ht="9.75" customHeight="1" x14ac:dyDescent="0.35">
      <c r="A100" s="46"/>
      <c r="B100" s="47"/>
      <c r="C100" s="47"/>
      <c r="D100" s="47"/>
      <c r="E100" s="47"/>
      <c r="F100" s="47"/>
      <c r="G100" s="47"/>
      <c r="H100" s="47"/>
      <c r="I100" s="47"/>
      <c r="J100" s="48"/>
    </row>
    <row r="101" spans="1:10" s="6" customFormat="1" ht="22.5" customHeight="1" x14ac:dyDescent="0.55000000000000004">
      <c r="A101" s="68" t="s">
        <v>45</v>
      </c>
      <c r="B101" s="69"/>
      <c r="C101" s="69"/>
      <c r="D101" s="69"/>
      <c r="E101" s="69"/>
      <c r="F101" s="69"/>
      <c r="G101" s="69"/>
      <c r="H101" s="69"/>
      <c r="I101" s="69"/>
      <c r="J101" s="70"/>
    </row>
    <row r="102" spans="1:10" s="9" customFormat="1" ht="22.5" customHeight="1" x14ac:dyDescent="0.35">
      <c r="A102" s="7" t="s">
        <v>17</v>
      </c>
      <c r="B102" s="7" t="s">
        <v>18</v>
      </c>
      <c r="C102" s="7" t="s">
        <v>19</v>
      </c>
      <c r="D102" s="7" t="s">
        <v>20</v>
      </c>
      <c r="E102" s="7" t="s">
        <v>21</v>
      </c>
      <c r="F102" s="7" t="s">
        <v>22</v>
      </c>
      <c r="G102" s="7" t="s">
        <v>23</v>
      </c>
      <c r="H102" s="7" t="s">
        <v>24</v>
      </c>
      <c r="I102" s="7" t="s">
        <v>25</v>
      </c>
      <c r="J102" s="7" t="s">
        <v>26</v>
      </c>
    </row>
    <row r="103" spans="1:10" s="9" customFormat="1" ht="22.5" customHeight="1" x14ac:dyDescent="0.35">
      <c r="A103" s="7" t="s">
        <v>27</v>
      </c>
      <c r="B103" s="11"/>
      <c r="C103" s="11"/>
      <c r="D103" s="11"/>
      <c r="E103" s="11"/>
      <c r="F103" s="11"/>
      <c r="G103" s="11"/>
      <c r="H103" s="11"/>
      <c r="I103" s="12"/>
      <c r="J103" s="11"/>
    </row>
    <row r="104" spans="1:10" s="9" customFormat="1" ht="22.5" customHeight="1" x14ac:dyDescent="0.35">
      <c r="A104" s="7" t="s">
        <v>28</v>
      </c>
      <c r="B104" s="11"/>
      <c r="C104" s="11"/>
      <c r="D104" s="11"/>
      <c r="E104" s="11"/>
      <c r="F104" s="11"/>
      <c r="G104" s="11"/>
      <c r="H104" s="11"/>
      <c r="I104" s="12"/>
      <c r="J104" s="11"/>
    </row>
    <row r="105" spans="1:10" s="9" customFormat="1" ht="22.5" customHeight="1" x14ac:dyDescent="0.35">
      <c r="A105" s="7" t="s">
        <v>46</v>
      </c>
      <c r="B105" s="13"/>
      <c r="C105" s="13"/>
      <c r="D105" s="13"/>
      <c r="E105" s="13"/>
      <c r="F105" s="13"/>
      <c r="G105" s="13"/>
      <c r="H105" s="13"/>
      <c r="I105" s="14"/>
      <c r="J105" s="15"/>
    </row>
    <row r="106" spans="1:10" s="9" customFormat="1" ht="9.75" customHeight="1" x14ac:dyDescent="0.35">
      <c r="A106" s="46"/>
      <c r="B106" s="47"/>
      <c r="C106" s="47"/>
      <c r="D106" s="47"/>
      <c r="E106" s="47"/>
      <c r="F106" s="47"/>
      <c r="G106" s="47"/>
      <c r="H106" s="47"/>
      <c r="I106" s="47"/>
      <c r="J106" s="48"/>
    </row>
    <row r="107" spans="1:10" s="9" customFormat="1" ht="22.5" customHeight="1" x14ac:dyDescent="0.35">
      <c r="A107" s="68" t="s">
        <v>47</v>
      </c>
      <c r="B107" s="69"/>
      <c r="C107" s="69"/>
      <c r="D107" s="69"/>
      <c r="E107" s="69"/>
      <c r="F107" s="69"/>
      <c r="G107" s="69"/>
      <c r="H107" s="69"/>
      <c r="I107" s="69"/>
      <c r="J107" s="70"/>
    </row>
    <row r="108" spans="1:10" s="9" customFormat="1" ht="22.5" customHeight="1" x14ac:dyDescent="0.35">
      <c r="A108" s="7" t="s">
        <v>17</v>
      </c>
      <c r="B108" s="7" t="s">
        <v>18</v>
      </c>
      <c r="C108" s="7" t="s">
        <v>19</v>
      </c>
      <c r="D108" s="7" t="s">
        <v>20</v>
      </c>
      <c r="E108" s="7" t="s">
        <v>21</v>
      </c>
      <c r="F108" s="7" t="s">
        <v>22</v>
      </c>
      <c r="G108" s="7" t="s">
        <v>23</v>
      </c>
      <c r="H108" s="7" t="s">
        <v>24</v>
      </c>
      <c r="I108" s="7" t="s">
        <v>25</v>
      </c>
      <c r="J108" s="7" t="s">
        <v>26</v>
      </c>
    </row>
    <row r="109" spans="1:10" s="9" customFormat="1" ht="22.5" customHeight="1" x14ac:dyDescent="0.35">
      <c r="A109" s="7" t="s">
        <v>27</v>
      </c>
      <c r="B109" s="11"/>
      <c r="C109" s="11"/>
      <c r="D109" s="11"/>
      <c r="E109" s="11"/>
      <c r="F109" s="11"/>
      <c r="G109" s="11"/>
      <c r="H109" s="11"/>
      <c r="I109" s="12"/>
      <c r="J109" s="11"/>
    </row>
    <row r="110" spans="1:10" s="9" customFormat="1" ht="22.5" customHeight="1" x14ac:dyDescent="0.35">
      <c r="A110" s="7" t="s">
        <v>28</v>
      </c>
      <c r="B110" s="11"/>
      <c r="C110" s="11"/>
      <c r="D110" s="11"/>
      <c r="E110" s="11"/>
      <c r="F110" s="11"/>
      <c r="G110" s="11"/>
      <c r="H110" s="11"/>
      <c r="I110" s="12"/>
      <c r="J110" s="11"/>
    </row>
    <row r="111" spans="1:10" s="9" customFormat="1" ht="22.5" customHeight="1" x14ac:dyDescent="0.35">
      <c r="A111" s="7" t="s">
        <v>29</v>
      </c>
      <c r="B111" s="13"/>
      <c r="C111" s="13"/>
      <c r="D111" s="13"/>
      <c r="E111" s="13"/>
      <c r="F111" s="13"/>
      <c r="G111" s="13"/>
      <c r="H111" s="13"/>
      <c r="I111" s="14"/>
      <c r="J111" s="15"/>
    </row>
    <row r="112" spans="1:10" s="9" customFormat="1" ht="9.75" customHeight="1" x14ac:dyDescent="0.35">
      <c r="A112" s="46"/>
      <c r="B112" s="47"/>
      <c r="C112" s="47"/>
      <c r="D112" s="47"/>
      <c r="E112" s="47"/>
      <c r="F112" s="47"/>
      <c r="G112" s="47"/>
      <c r="H112" s="47"/>
      <c r="I112" s="47"/>
      <c r="J112" s="48"/>
    </row>
    <row r="113" spans="1:10" s="9" customFormat="1" ht="22.5" customHeight="1" x14ac:dyDescent="0.35">
      <c r="A113" s="68" t="s">
        <v>48</v>
      </c>
      <c r="B113" s="69"/>
      <c r="C113" s="69"/>
      <c r="D113" s="69"/>
      <c r="E113" s="69"/>
      <c r="F113" s="69"/>
      <c r="G113" s="69"/>
      <c r="H113" s="69"/>
      <c r="I113" s="69"/>
      <c r="J113" s="70"/>
    </row>
    <row r="114" spans="1:10" s="9" customFormat="1" ht="22.5" customHeight="1" x14ac:dyDescent="0.35">
      <c r="A114" s="7" t="s">
        <v>17</v>
      </c>
      <c r="B114" s="7" t="s">
        <v>19</v>
      </c>
      <c r="C114" s="7" t="s">
        <v>20</v>
      </c>
      <c r="D114" s="7" t="s">
        <v>21</v>
      </c>
      <c r="E114" s="7" t="s">
        <v>22</v>
      </c>
      <c r="F114" s="7" t="s">
        <v>23</v>
      </c>
      <c r="G114" s="7" t="s">
        <v>24</v>
      </c>
      <c r="H114" s="7" t="s">
        <v>25</v>
      </c>
      <c r="I114" s="7" t="s">
        <v>26</v>
      </c>
      <c r="J114" s="7"/>
    </row>
    <row r="115" spans="1:10" s="9" customFormat="1" ht="22.5" customHeight="1" x14ac:dyDescent="0.35">
      <c r="A115" s="7" t="s">
        <v>27</v>
      </c>
      <c r="B115" s="11"/>
      <c r="C115" s="11"/>
      <c r="D115" s="11"/>
      <c r="E115" s="11"/>
      <c r="F115" s="11"/>
      <c r="G115" s="11"/>
      <c r="H115" s="11"/>
      <c r="I115" s="12"/>
      <c r="J115" s="7"/>
    </row>
    <row r="116" spans="1:10" s="9" customFormat="1" ht="22.5" customHeight="1" x14ac:dyDescent="0.35">
      <c r="A116" s="7" t="s">
        <v>28</v>
      </c>
      <c r="B116" s="11"/>
      <c r="C116" s="11"/>
      <c r="D116" s="11"/>
      <c r="E116" s="11"/>
      <c r="F116" s="11"/>
      <c r="G116" s="11"/>
      <c r="H116" s="11"/>
      <c r="I116" s="12"/>
      <c r="J116" s="7"/>
    </row>
    <row r="117" spans="1:10" s="9" customFormat="1" ht="22.5" customHeight="1" x14ac:dyDescent="0.35">
      <c r="A117" s="7" t="s">
        <v>29</v>
      </c>
      <c r="B117" s="13"/>
      <c r="C117" s="13"/>
      <c r="D117" s="13"/>
      <c r="E117" s="13"/>
      <c r="F117" s="13"/>
      <c r="G117" s="13"/>
      <c r="H117" s="13"/>
      <c r="I117" s="14"/>
      <c r="J117" s="7"/>
    </row>
    <row r="118" spans="1:10" s="9" customFormat="1" ht="9.75" customHeight="1" x14ac:dyDescent="0.35">
      <c r="A118" s="46"/>
      <c r="B118" s="47"/>
      <c r="C118" s="47"/>
      <c r="D118" s="47"/>
      <c r="E118" s="47"/>
      <c r="F118" s="47"/>
      <c r="G118" s="47"/>
      <c r="H118" s="47"/>
      <c r="I118" s="47"/>
      <c r="J118" s="48"/>
    </row>
    <row r="119" spans="1:10" s="9" customFormat="1" ht="22.5" customHeight="1" x14ac:dyDescent="0.35">
      <c r="A119" s="68" t="s">
        <v>49</v>
      </c>
      <c r="B119" s="69"/>
      <c r="C119" s="69"/>
      <c r="D119" s="69"/>
      <c r="E119" s="69"/>
      <c r="F119" s="69"/>
      <c r="G119" s="69"/>
      <c r="H119" s="69"/>
      <c r="I119" s="69"/>
      <c r="J119" s="70"/>
    </row>
    <row r="120" spans="1:10" s="9" customFormat="1" ht="22.5" customHeight="1" x14ac:dyDescent="0.35">
      <c r="A120" s="7" t="s">
        <v>17</v>
      </c>
      <c r="B120" s="7" t="s">
        <v>19</v>
      </c>
      <c r="C120" s="7" t="s">
        <v>20</v>
      </c>
      <c r="D120" s="7" t="s">
        <v>21</v>
      </c>
      <c r="E120" s="7" t="s">
        <v>22</v>
      </c>
      <c r="F120" s="7" t="s">
        <v>23</v>
      </c>
      <c r="G120" s="7" t="s">
        <v>24</v>
      </c>
      <c r="H120" s="7" t="s">
        <v>25</v>
      </c>
      <c r="I120" s="7" t="s">
        <v>26</v>
      </c>
      <c r="J120" s="7"/>
    </row>
    <row r="121" spans="1:10" s="9" customFormat="1" ht="22.5" customHeight="1" x14ac:dyDescent="0.35">
      <c r="A121" s="7" t="s">
        <v>27</v>
      </c>
      <c r="B121" s="11"/>
      <c r="C121" s="11"/>
      <c r="D121" s="11"/>
      <c r="E121" s="11"/>
      <c r="F121" s="11"/>
      <c r="G121" s="11"/>
      <c r="H121" s="11"/>
      <c r="I121" s="12"/>
      <c r="J121" s="7"/>
    </row>
    <row r="122" spans="1:10" s="9" customFormat="1" ht="22.5" customHeight="1" x14ac:dyDescent="0.35">
      <c r="A122" s="7" t="s">
        <v>28</v>
      </c>
      <c r="B122" s="11"/>
      <c r="C122" s="11"/>
      <c r="D122" s="11"/>
      <c r="E122" s="11"/>
      <c r="F122" s="11"/>
      <c r="G122" s="11"/>
      <c r="H122" s="11"/>
      <c r="I122" s="12"/>
      <c r="J122" s="7"/>
    </row>
    <row r="123" spans="1:10" s="9" customFormat="1" ht="22.5" customHeight="1" x14ac:dyDescent="0.35">
      <c r="A123" s="7" t="s">
        <v>29</v>
      </c>
      <c r="B123" s="13"/>
      <c r="C123" s="13"/>
      <c r="D123" s="13"/>
      <c r="E123" s="13"/>
      <c r="F123" s="13"/>
      <c r="G123" s="13"/>
      <c r="H123" s="13"/>
      <c r="I123" s="14"/>
      <c r="J123" s="7"/>
    </row>
    <row r="124" spans="1:10" s="9" customFormat="1" ht="9.75" customHeight="1" x14ac:dyDescent="0.35">
      <c r="A124" s="46"/>
      <c r="B124" s="47"/>
      <c r="C124" s="47"/>
      <c r="D124" s="47"/>
      <c r="E124" s="47"/>
      <c r="F124" s="47"/>
      <c r="G124" s="47"/>
      <c r="H124" s="47"/>
      <c r="I124" s="47"/>
      <c r="J124" s="48"/>
    </row>
    <row r="125" spans="1:10" s="9" customFormat="1" ht="22.5" customHeight="1" x14ac:dyDescent="0.35">
      <c r="A125" s="78" t="s">
        <v>50</v>
      </c>
      <c r="B125" s="78"/>
      <c r="C125" s="78"/>
      <c r="D125" s="78"/>
      <c r="E125" s="78"/>
      <c r="F125" s="78"/>
      <c r="G125" s="78"/>
      <c r="H125" s="78"/>
      <c r="I125" s="78"/>
      <c r="J125" s="78"/>
    </row>
    <row r="126" spans="1:10" s="9" customFormat="1" ht="24" customHeight="1" x14ac:dyDescent="0.35">
      <c r="A126" s="76" t="s">
        <v>85</v>
      </c>
      <c r="B126" s="77"/>
      <c r="C126" s="77"/>
      <c r="D126" s="77"/>
      <c r="E126" s="77"/>
      <c r="F126" s="77"/>
      <c r="G126" s="77"/>
      <c r="H126" s="77"/>
      <c r="I126" s="77"/>
      <c r="J126" s="77"/>
    </row>
    <row r="127" spans="1:10" s="9" customFormat="1" ht="24" customHeight="1" x14ac:dyDescent="0.35">
      <c r="A127" s="77"/>
      <c r="B127" s="77"/>
      <c r="C127" s="77"/>
      <c r="D127" s="77"/>
      <c r="E127" s="77"/>
      <c r="F127" s="77"/>
      <c r="G127" s="77"/>
      <c r="H127" s="77"/>
      <c r="I127" s="77"/>
      <c r="J127" s="77"/>
    </row>
    <row r="128" spans="1:10" s="9" customFormat="1" ht="30" customHeight="1" x14ac:dyDescent="0.35">
      <c r="A128" s="77"/>
      <c r="B128" s="77"/>
      <c r="C128" s="77"/>
      <c r="D128" s="77"/>
      <c r="E128" s="77"/>
      <c r="F128" s="77"/>
      <c r="G128" s="77"/>
      <c r="H128" s="77"/>
      <c r="I128" s="77"/>
      <c r="J128" s="77"/>
    </row>
    <row r="129" spans="1:10" s="9" customFormat="1" ht="22.5" customHeight="1" x14ac:dyDescent="0.35">
      <c r="A129" s="78" t="s">
        <v>51</v>
      </c>
      <c r="B129" s="78"/>
      <c r="C129" s="78"/>
      <c r="D129" s="78"/>
      <c r="E129" s="78"/>
      <c r="F129" s="78"/>
      <c r="G129" s="78"/>
      <c r="H129" s="78"/>
      <c r="I129" s="78"/>
      <c r="J129" s="78"/>
    </row>
    <row r="130" spans="1:10" s="9" customFormat="1" ht="24" customHeight="1" x14ac:dyDescent="0.35">
      <c r="A130" s="76" t="s">
        <v>86</v>
      </c>
      <c r="B130" s="77"/>
      <c r="C130" s="77"/>
      <c r="D130" s="77"/>
      <c r="E130" s="77"/>
      <c r="F130" s="77"/>
      <c r="G130" s="77"/>
      <c r="H130" s="77"/>
      <c r="I130" s="77"/>
      <c r="J130" s="77"/>
    </row>
    <row r="131" spans="1:10" s="9" customFormat="1" ht="24" customHeight="1" x14ac:dyDescent="0.35">
      <c r="A131" s="77"/>
      <c r="B131" s="77"/>
      <c r="C131" s="77"/>
      <c r="D131" s="77"/>
      <c r="E131" s="77"/>
      <c r="F131" s="77"/>
      <c r="G131" s="77"/>
      <c r="H131" s="77"/>
      <c r="I131" s="77"/>
      <c r="J131" s="77"/>
    </row>
    <row r="132" spans="1:10" s="9" customFormat="1" ht="30" customHeight="1" x14ac:dyDescent="0.35">
      <c r="A132" s="77"/>
      <c r="B132" s="77"/>
      <c r="C132" s="77"/>
      <c r="D132" s="77"/>
      <c r="E132" s="77"/>
      <c r="F132" s="77"/>
      <c r="G132" s="77"/>
      <c r="H132" s="77"/>
      <c r="I132" s="77"/>
      <c r="J132" s="77"/>
    </row>
    <row r="133" spans="1:10" s="9" customFormat="1" ht="22.5" customHeight="1" x14ac:dyDescent="0.35">
      <c r="A133" s="78" t="s">
        <v>52</v>
      </c>
      <c r="B133" s="78"/>
      <c r="C133" s="78"/>
      <c r="D133" s="78"/>
      <c r="E133" s="78"/>
      <c r="F133" s="78"/>
      <c r="G133" s="78"/>
      <c r="H133" s="78"/>
      <c r="I133" s="78"/>
      <c r="J133" s="78"/>
    </row>
    <row r="134" spans="1:10" s="9" customFormat="1" ht="24" customHeight="1" x14ac:dyDescent="0.35">
      <c r="A134" s="76" t="s">
        <v>87</v>
      </c>
      <c r="B134" s="77"/>
      <c r="C134" s="77"/>
      <c r="D134" s="77"/>
      <c r="E134" s="77"/>
      <c r="F134" s="77"/>
      <c r="G134" s="77"/>
      <c r="H134" s="77"/>
      <c r="I134" s="77"/>
      <c r="J134" s="77"/>
    </row>
    <row r="135" spans="1:10" s="9" customFormat="1" ht="24" customHeight="1" x14ac:dyDescent="0.35">
      <c r="A135" s="77"/>
      <c r="B135" s="77"/>
      <c r="C135" s="77"/>
      <c r="D135" s="77"/>
      <c r="E135" s="77"/>
      <c r="F135" s="77"/>
      <c r="G135" s="77"/>
      <c r="H135" s="77"/>
      <c r="I135" s="77"/>
      <c r="J135" s="77"/>
    </row>
    <row r="136" spans="1:10" s="9" customFormat="1" ht="24" customHeight="1" x14ac:dyDescent="0.35">
      <c r="A136" s="77"/>
      <c r="B136" s="77"/>
      <c r="C136" s="77"/>
      <c r="D136" s="77"/>
      <c r="E136" s="77"/>
      <c r="F136" s="77"/>
      <c r="G136" s="77"/>
      <c r="H136" s="77"/>
      <c r="I136" s="77"/>
      <c r="J136" s="77"/>
    </row>
    <row r="137" spans="1:10" s="9" customFormat="1" ht="22.5" customHeight="1" x14ac:dyDescent="0.35">
      <c r="A137" s="78" t="s">
        <v>53</v>
      </c>
      <c r="B137" s="78"/>
      <c r="C137" s="78"/>
      <c r="D137" s="78"/>
      <c r="E137" s="78"/>
      <c r="F137" s="78"/>
      <c r="G137" s="78"/>
      <c r="H137" s="78"/>
      <c r="I137" s="78"/>
      <c r="J137" s="78"/>
    </row>
    <row r="138" spans="1:10" s="9" customFormat="1" ht="11.25" customHeight="1" x14ac:dyDescent="0.35">
      <c r="A138" s="76" t="s">
        <v>88</v>
      </c>
      <c r="B138" s="77"/>
      <c r="C138" s="77"/>
      <c r="D138" s="77"/>
      <c r="E138" s="77"/>
      <c r="F138" s="77"/>
      <c r="G138" s="77"/>
      <c r="H138" s="77"/>
      <c r="I138" s="77"/>
      <c r="J138" s="77"/>
    </row>
    <row r="139" spans="1:10" s="9" customFormat="1" ht="14.25" customHeight="1" x14ac:dyDescent="0.35">
      <c r="A139" s="77"/>
      <c r="B139" s="77"/>
      <c r="C139" s="77"/>
      <c r="D139" s="77"/>
      <c r="E139" s="77"/>
      <c r="F139" s="77"/>
      <c r="G139" s="77"/>
      <c r="H139" s="77"/>
      <c r="I139" s="77"/>
      <c r="J139" s="77"/>
    </row>
    <row r="140" spans="1:10" s="9" customFormat="1" ht="24" customHeight="1" x14ac:dyDescent="0.35">
      <c r="A140" s="77"/>
      <c r="B140" s="77"/>
      <c r="C140" s="77"/>
      <c r="D140" s="77"/>
      <c r="E140" s="77"/>
      <c r="F140" s="77"/>
      <c r="G140" s="77"/>
      <c r="H140" s="77"/>
      <c r="I140" s="77"/>
      <c r="J140" s="77"/>
    </row>
    <row r="141" spans="1:10" s="9" customFormat="1" ht="11.25" customHeight="1" x14ac:dyDescent="0.35">
      <c r="A141" s="77"/>
      <c r="B141" s="77"/>
      <c r="C141" s="77"/>
      <c r="D141" s="77"/>
      <c r="E141" s="77"/>
      <c r="F141" s="77"/>
      <c r="G141" s="77"/>
      <c r="H141" s="77"/>
      <c r="I141" s="77"/>
      <c r="J141" s="77"/>
    </row>
    <row r="142" spans="1:10" s="9" customFormat="1" ht="18.75" customHeight="1" x14ac:dyDescent="0.35">
      <c r="A142" s="82" t="s">
        <v>54</v>
      </c>
      <c r="B142" s="82"/>
      <c r="C142" s="82"/>
      <c r="D142" s="82"/>
      <c r="E142" s="82"/>
      <c r="F142" s="82"/>
      <c r="G142" s="82"/>
      <c r="H142" s="82"/>
      <c r="I142" s="82"/>
      <c r="J142" s="82"/>
    </row>
    <row r="143" spans="1:10" s="9" customFormat="1" ht="11.25" customHeight="1" x14ac:dyDescent="0.35">
      <c r="A143" s="76" t="s">
        <v>89</v>
      </c>
      <c r="B143" s="77"/>
      <c r="C143" s="77"/>
      <c r="D143" s="77"/>
      <c r="E143" s="77"/>
      <c r="F143" s="77"/>
      <c r="G143" s="77"/>
      <c r="H143" s="77"/>
      <c r="I143" s="77"/>
      <c r="J143" s="77"/>
    </row>
    <row r="144" spans="1:10" s="9" customFormat="1" ht="11.25" customHeight="1" x14ac:dyDescent="0.35">
      <c r="A144" s="77"/>
      <c r="B144" s="77"/>
      <c r="C144" s="77"/>
      <c r="D144" s="77"/>
      <c r="E144" s="77"/>
      <c r="F144" s="77"/>
      <c r="G144" s="77"/>
      <c r="H144" s="77"/>
      <c r="I144" s="77"/>
      <c r="J144" s="77"/>
    </row>
    <row r="145" spans="1:10" s="9" customFormat="1" ht="11.25" customHeight="1" x14ac:dyDescent="0.35">
      <c r="A145" s="77"/>
      <c r="B145" s="77"/>
      <c r="C145" s="77"/>
      <c r="D145" s="77"/>
      <c r="E145" s="77"/>
      <c r="F145" s="77"/>
      <c r="G145" s="77"/>
      <c r="H145" s="77"/>
      <c r="I145" s="77"/>
      <c r="J145" s="77"/>
    </row>
    <row r="146" spans="1:10" s="9" customFormat="1" ht="11.25" customHeight="1" x14ac:dyDescent="0.35">
      <c r="A146" s="77"/>
      <c r="B146" s="77"/>
      <c r="C146" s="77"/>
      <c r="D146" s="77"/>
      <c r="E146" s="77"/>
      <c r="F146" s="77"/>
      <c r="G146" s="77"/>
      <c r="H146" s="77"/>
      <c r="I146" s="77"/>
      <c r="J146" s="77"/>
    </row>
    <row r="147" spans="1:10" s="9" customFormat="1" ht="21.75" customHeight="1" x14ac:dyDescent="0.35">
      <c r="A147" s="77"/>
      <c r="B147" s="77"/>
      <c r="C147" s="77"/>
      <c r="D147" s="77"/>
      <c r="E147" s="77"/>
      <c r="F147" s="77"/>
      <c r="G147" s="77"/>
      <c r="H147" s="77"/>
      <c r="I147" s="77"/>
      <c r="J147" s="77"/>
    </row>
    <row r="148" spans="1:10" s="9" customFormat="1" ht="18.75" customHeight="1" x14ac:dyDescent="0.35">
      <c r="A148" s="82" t="s">
        <v>55</v>
      </c>
      <c r="B148" s="82"/>
      <c r="C148" s="82"/>
      <c r="D148" s="82"/>
      <c r="E148" s="82"/>
      <c r="F148" s="82"/>
      <c r="G148" s="82"/>
      <c r="H148" s="82"/>
      <c r="I148" s="82"/>
      <c r="J148" s="82"/>
    </row>
    <row r="149" spans="1:10" s="9" customFormat="1" ht="11.25" customHeight="1" x14ac:dyDescent="0.35">
      <c r="A149" s="76" t="s">
        <v>90</v>
      </c>
      <c r="B149" s="77"/>
      <c r="C149" s="77"/>
      <c r="D149" s="77"/>
      <c r="E149" s="77"/>
      <c r="F149" s="77"/>
      <c r="G149" s="77"/>
      <c r="H149" s="77"/>
      <c r="I149" s="77"/>
      <c r="J149" s="77"/>
    </row>
    <row r="150" spans="1:10" s="9" customFormat="1" ht="11.25" customHeight="1" x14ac:dyDescent="0.35">
      <c r="A150" s="77"/>
      <c r="B150" s="77"/>
      <c r="C150" s="77"/>
      <c r="D150" s="77"/>
      <c r="E150" s="77"/>
      <c r="F150" s="77"/>
      <c r="G150" s="77"/>
      <c r="H150" s="77"/>
      <c r="I150" s="77"/>
      <c r="J150" s="77"/>
    </row>
    <row r="151" spans="1:10" s="9" customFormat="1" ht="11.25" customHeight="1" x14ac:dyDescent="0.35">
      <c r="A151" s="77"/>
      <c r="B151" s="77"/>
      <c r="C151" s="77"/>
      <c r="D151" s="77"/>
      <c r="E151" s="77"/>
      <c r="F151" s="77"/>
      <c r="G151" s="77"/>
      <c r="H151" s="77"/>
      <c r="I151" s="77"/>
      <c r="J151" s="77"/>
    </row>
    <row r="152" spans="1:10" s="9" customFormat="1" ht="11.25" customHeight="1" x14ac:dyDescent="0.35">
      <c r="A152" s="77"/>
      <c r="B152" s="77"/>
      <c r="C152" s="77"/>
      <c r="D152" s="77"/>
      <c r="E152" s="77"/>
      <c r="F152" s="77"/>
      <c r="G152" s="77"/>
      <c r="H152" s="77"/>
      <c r="I152" s="77"/>
      <c r="J152" s="77"/>
    </row>
    <row r="153" spans="1:10" s="9" customFormat="1" ht="21.75" customHeight="1" x14ac:dyDescent="0.35">
      <c r="A153" s="77"/>
      <c r="B153" s="77"/>
      <c r="C153" s="77"/>
      <c r="D153" s="77"/>
      <c r="E153" s="77"/>
      <c r="F153" s="77"/>
      <c r="G153" s="77"/>
      <c r="H153" s="77"/>
      <c r="I153" s="77"/>
      <c r="J153" s="77"/>
    </row>
    <row r="154" spans="1:10" s="9" customFormat="1" ht="18.75" customHeight="1" x14ac:dyDescent="0.35">
      <c r="A154" s="82" t="s">
        <v>56</v>
      </c>
      <c r="B154" s="82"/>
      <c r="C154" s="82"/>
      <c r="D154" s="82"/>
      <c r="E154" s="82"/>
      <c r="F154" s="82"/>
      <c r="G154" s="82"/>
      <c r="H154" s="82"/>
      <c r="I154" s="82"/>
      <c r="J154" s="82"/>
    </row>
    <row r="155" spans="1:10" s="9" customFormat="1" ht="11.25" customHeight="1" x14ac:dyDescent="0.35">
      <c r="A155" s="76" t="s">
        <v>91</v>
      </c>
      <c r="B155" s="77"/>
      <c r="C155" s="77"/>
      <c r="D155" s="77"/>
      <c r="E155" s="77"/>
      <c r="F155" s="77"/>
      <c r="G155" s="77"/>
      <c r="H155" s="77"/>
      <c r="I155" s="77"/>
      <c r="J155" s="77"/>
    </row>
    <row r="156" spans="1:10" s="9" customFormat="1" ht="11.25" customHeight="1" x14ac:dyDescent="0.35">
      <c r="A156" s="77"/>
      <c r="B156" s="77"/>
      <c r="C156" s="77"/>
      <c r="D156" s="77"/>
      <c r="E156" s="77"/>
      <c r="F156" s="77"/>
      <c r="G156" s="77"/>
      <c r="H156" s="77"/>
      <c r="I156" s="77"/>
      <c r="J156" s="77"/>
    </row>
    <row r="157" spans="1:10" s="9" customFormat="1" ht="11.25" customHeight="1" x14ac:dyDescent="0.35">
      <c r="A157" s="77"/>
      <c r="B157" s="77"/>
      <c r="C157" s="77"/>
      <c r="D157" s="77"/>
      <c r="E157" s="77"/>
      <c r="F157" s="77"/>
      <c r="G157" s="77"/>
      <c r="H157" s="77"/>
      <c r="I157" s="77"/>
      <c r="J157" s="77"/>
    </row>
    <row r="158" spans="1:10" s="9" customFormat="1" ht="11.25" customHeight="1" x14ac:dyDescent="0.35">
      <c r="A158" s="77"/>
      <c r="B158" s="77"/>
      <c r="C158" s="77"/>
      <c r="D158" s="77"/>
      <c r="E158" s="77"/>
      <c r="F158" s="77"/>
      <c r="G158" s="77"/>
      <c r="H158" s="77"/>
      <c r="I158" s="77"/>
      <c r="J158" s="77"/>
    </row>
    <row r="159" spans="1:10" s="9" customFormat="1" ht="21.75" customHeight="1" x14ac:dyDescent="0.35">
      <c r="A159" s="77"/>
      <c r="B159" s="77"/>
      <c r="C159" s="77"/>
      <c r="D159" s="77"/>
      <c r="E159" s="77"/>
      <c r="F159" s="77"/>
      <c r="G159" s="77"/>
      <c r="H159" s="77"/>
      <c r="I159" s="77"/>
      <c r="J159" s="77"/>
    </row>
    <row r="160" spans="1:10" s="9" customFormat="1" ht="18.75" customHeight="1" x14ac:dyDescent="0.35">
      <c r="A160" s="82" t="s">
        <v>57</v>
      </c>
      <c r="B160" s="82"/>
      <c r="C160" s="82"/>
      <c r="D160" s="82"/>
      <c r="E160" s="82"/>
      <c r="F160" s="82"/>
      <c r="G160" s="82"/>
      <c r="H160" s="82"/>
      <c r="I160" s="82"/>
      <c r="J160" s="82"/>
    </row>
    <row r="161" spans="1:10" s="9" customFormat="1" ht="11.25" customHeight="1" x14ac:dyDescent="0.35">
      <c r="A161" s="76" t="s">
        <v>92</v>
      </c>
      <c r="B161" s="77"/>
      <c r="C161" s="77"/>
      <c r="D161" s="77"/>
      <c r="E161" s="77"/>
      <c r="F161" s="77"/>
      <c r="G161" s="77"/>
      <c r="H161" s="77"/>
      <c r="I161" s="77"/>
      <c r="J161" s="77"/>
    </row>
    <row r="162" spans="1:10" s="9" customFormat="1" ht="11.25" customHeight="1" x14ac:dyDescent="0.35">
      <c r="A162" s="77"/>
      <c r="B162" s="77"/>
      <c r="C162" s="77"/>
      <c r="D162" s="77"/>
      <c r="E162" s="77"/>
      <c r="F162" s="77"/>
      <c r="G162" s="77"/>
      <c r="H162" s="77"/>
      <c r="I162" s="77"/>
      <c r="J162" s="77"/>
    </row>
    <row r="163" spans="1:10" s="9" customFormat="1" ht="11.25" customHeight="1" x14ac:dyDescent="0.35">
      <c r="A163" s="77"/>
      <c r="B163" s="77"/>
      <c r="C163" s="77"/>
      <c r="D163" s="77"/>
      <c r="E163" s="77"/>
      <c r="F163" s="77"/>
      <c r="G163" s="77"/>
      <c r="H163" s="77"/>
      <c r="I163" s="77"/>
      <c r="J163" s="77"/>
    </row>
    <row r="164" spans="1:10" s="9" customFormat="1" ht="11.25" customHeight="1" x14ac:dyDescent="0.35">
      <c r="A164" s="77"/>
      <c r="B164" s="77"/>
      <c r="C164" s="77"/>
      <c r="D164" s="77"/>
      <c r="E164" s="77"/>
      <c r="F164" s="77"/>
      <c r="G164" s="77"/>
      <c r="H164" s="77"/>
      <c r="I164" s="77"/>
      <c r="J164" s="77"/>
    </row>
    <row r="165" spans="1:10" s="9" customFormat="1" ht="21.75" customHeight="1" x14ac:dyDescent="0.35">
      <c r="A165" s="77"/>
      <c r="B165" s="77"/>
      <c r="C165" s="77"/>
      <c r="D165" s="77"/>
      <c r="E165" s="77"/>
      <c r="F165" s="77"/>
      <c r="G165" s="77"/>
      <c r="H165" s="77"/>
      <c r="I165" s="77"/>
      <c r="J165" s="77"/>
    </row>
    <row r="166" spans="1:10" s="9" customFormat="1" ht="22.5" customHeight="1" x14ac:dyDescent="0.35">
      <c r="A166" s="78" t="s">
        <v>58</v>
      </c>
      <c r="B166" s="78"/>
      <c r="C166" s="78"/>
      <c r="D166" s="78"/>
      <c r="E166" s="78"/>
      <c r="F166" s="78"/>
      <c r="G166" s="78"/>
      <c r="H166" s="78"/>
      <c r="I166" s="78"/>
      <c r="J166" s="78"/>
    </row>
    <row r="167" spans="1:10" s="9" customFormat="1" ht="25.5" customHeight="1" x14ac:dyDescent="0.35">
      <c r="A167" s="76" t="s">
        <v>93</v>
      </c>
      <c r="B167" s="77"/>
      <c r="C167" s="77"/>
      <c r="D167" s="77"/>
      <c r="E167" s="77"/>
      <c r="F167" s="77"/>
      <c r="G167" s="77"/>
      <c r="H167" s="77"/>
      <c r="I167" s="77"/>
      <c r="J167" s="77"/>
    </row>
    <row r="168" spans="1:10" s="9" customFormat="1" ht="27.75" customHeight="1" x14ac:dyDescent="0.35">
      <c r="A168" s="77"/>
      <c r="B168" s="77"/>
      <c r="C168" s="77"/>
      <c r="D168" s="77"/>
      <c r="E168" s="77"/>
      <c r="F168" s="77"/>
      <c r="G168" s="77"/>
      <c r="H168" s="77"/>
      <c r="I168" s="77"/>
      <c r="J168" s="77"/>
    </row>
    <row r="169" spans="1:10" s="9" customFormat="1" ht="44.25" customHeight="1" x14ac:dyDescent="0.35">
      <c r="A169" s="77"/>
      <c r="B169" s="77"/>
      <c r="C169" s="77"/>
      <c r="D169" s="77"/>
      <c r="E169" s="77"/>
      <c r="F169" s="77"/>
      <c r="G169" s="77"/>
      <c r="H169" s="77"/>
      <c r="I169" s="77"/>
      <c r="J169" s="77"/>
    </row>
    <row r="170" spans="1:10" s="9" customFormat="1" ht="24" customHeight="1" x14ac:dyDescent="0.35">
      <c r="A170" s="77"/>
      <c r="B170" s="77"/>
      <c r="C170" s="77"/>
      <c r="D170" s="77"/>
      <c r="E170" s="77"/>
      <c r="F170" s="77"/>
      <c r="G170" s="77"/>
      <c r="H170" s="77"/>
      <c r="I170" s="77"/>
      <c r="J170" s="77"/>
    </row>
    <row r="171" spans="1:10" s="9" customFormat="1" ht="171" customHeight="1" x14ac:dyDescent="0.35">
      <c r="A171" s="77"/>
      <c r="B171" s="77"/>
      <c r="C171" s="77"/>
      <c r="D171" s="77"/>
      <c r="E171" s="77"/>
      <c r="F171" s="77"/>
      <c r="G171" s="77"/>
      <c r="H171" s="77"/>
      <c r="I171" s="77"/>
      <c r="J171" s="77"/>
    </row>
    <row r="172" spans="1:10" s="9" customFormat="1" ht="22.5" customHeight="1" x14ac:dyDescent="0.35">
      <c r="A172" s="78" t="s">
        <v>59</v>
      </c>
      <c r="B172" s="78"/>
      <c r="C172" s="78"/>
      <c r="D172" s="78"/>
      <c r="E172" s="78"/>
      <c r="F172" s="78"/>
      <c r="G172" s="78"/>
      <c r="H172" s="78"/>
      <c r="I172" s="78"/>
      <c r="J172" s="78"/>
    </row>
    <row r="173" spans="1:10" s="9" customFormat="1" ht="3.75" customHeight="1" x14ac:dyDescent="0.35">
      <c r="A173" s="76" t="s">
        <v>94</v>
      </c>
      <c r="B173" s="77"/>
      <c r="C173" s="77"/>
      <c r="D173" s="77"/>
      <c r="E173" s="77"/>
      <c r="F173" s="77"/>
      <c r="G173" s="77"/>
      <c r="H173" s="77"/>
      <c r="I173" s="77"/>
      <c r="J173" s="77"/>
    </row>
    <row r="174" spans="1:10" s="9" customFormat="1" ht="0.75" customHeight="1" x14ac:dyDescent="0.35">
      <c r="A174" s="77"/>
      <c r="B174" s="77"/>
      <c r="C174" s="77"/>
      <c r="D174" s="77"/>
      <c r="E174" s="77"/>
      <c r="F174" s="77"/>
      <c r="G174" s="77"/>
      <c r="H174" s="77"/>
      <c r="I174" s="77"/>
      <c r="J174" s="77"/>
    </row>
    <row r="175" spans="1:10" s="9" customFormat="1" ht="4.5" customHeight="1" x14ac:dyDescent="0.35">
      <c r="A175" s="77"/>
      <c r="B175" s="77"/>
      <c r="C175" s="77"/>
      <c r="D175" s="77"/>
      <c r="E175" s="77"/>
      <c r="F175" s="77"/>
      <c r="G175" s="77"/>
      <c r="H175" s="77"/>
      <c r="I175" s="77"/>
      <c r="J175" s="77"/>
    </row>
    <row r="176" spans="1:10" s="9" customFormat="1" ht="24" customHeight="1" x14ac:dyDescent="0.35">
      <c r="A176" s="77"/>
      <c r="B176" s="77"/>
      <c r="C176" s="77"/>
      <c r="D176" s="77"/>
      <c r="E176" s="77"/>
      <c r="F176" s="77"/>
      <c r="G176" s="77"/>
      <c r="H176" s="77"/>
      <c r="I176" s="77"/>
      <c r="J176" s="77"/>
    </row>
    <row r="177" spans="1:10" s="9" customFormat="1" ht="46.5" customHeight="1" x14ac:dyDescent="0.35">
      <c r="A177" s="77"/>
      <c r="B177" s="77"/>
      <c r="C177" s="77"/>
      <c r="D177" s="77"/>
      <c r="E177" s="77"/>
      <c r="F177" s="77"/>
      <c r="G177" s="77"/>
      <c r="H177" s="77"/>
      <c r="I177" s="77"/>
      <c r="J177" s="77"/>
    </row>
    <row r="178" spans="1:10" s="9" customFormat="1" ht="17.5" customHeight="1" x14ac:dyDescent="0.35">
      <c r="A178" s="78" t="s">
        <v>60</v>
      </c>
      <c r="B178" s="78"/>
      <c r="C178" s="78"/>
      <c r="D178" s="78"/>
      <c r="E178" s="78"/>
      <c r="F178" s="78"/>
      <c r="G178" s="78"/>
      <c r="H178" s="78"/>
      <c r="I178" s="78"/>
      <c r="J178" s="78"/>
    </row>
    <row r="179" spans="1:10" s="9" customFormat="1" ht="21" customHeight="1" x14ac:dyDescent="0.35">
      <c r="A179" s="83" t="s">
        <v>95</v>
      </c>
      <c r="B179" s="84"/>
      <c r="C179" s="84"/>
      <c r="D179" s="84"/>
      <c r="E179" s="84"/>
      <c r="F179" s="84"/>
      <c r="G179" s="84"/>
      <c r="H179" s="84"/>
      <c r="I179" s="84"/>
      <c r="J179" s="84"/>
    </row>
    <row r="180" spans="1:10" s="9" customFormat="1" ht="18" customHeight="1" x14ac:dyDescent="0.35">
      <c r="A180" s="84"/>
      <c r="B180" s="84"/>
      <c r="C180" s="84"/>
      <c r="D180" s="84"/>
      <c r="E180" s="84"/>
      <c r="F180" s="84"/>
      <c r="G180" s="84"/>
      <c r="H180" s="84"/>
      <c r="I180" s="84"/>
      <c r="J180" s="84"/>
    </row>
    <row r="181" spans="1:10" s="9" customFormat="1" ht="23.25" customHeight="1" x14ac:dyDescent="0.35">
      <c r="A181" s="84"/>
      <c r="B181" s="84"/>
      <c r="C181" s="84"/>
      <c r="D181" s="84"/>
      <c r="E181" s="84"/>
      <c r="F181" s="84"/>
      <c r="G181" s="84"/>
      <c r="H181" s="84"/>
      <c r="I181" s="84"/>
      <c r="J181" s="84"/>
    </row>
    <row r="182" spans="1:10" s="9" customFormat="1" ht="18.75" customHeight="1" x14ac:dyDescent="0.35">
      <c r="A182" s="82" t="s">
        <v>61</v>
      </c>
      <c r="B182" s="82"/>
      <c r="C182" s="82"/>
      <c r="D182" s="82"/>
      <c r="E182" s="82"/>
      <c r="F182" s="82"/>
      <c r="G182" s="82"/>
      <c r="H182" s="82"/>
      <c r="I182" s="82"/>
      <c r="J182" s="82"/>
    </row>
    <row r="183" spans="1:10" s="9" customFormat="1" ht="11.25" customHeight="1" x14ac:dyDescent="0.35">
      <c r="A183" s="76" t="s">
        <v>96</v>
      </c>
      <c r="B183" s="77"/>
      <c r="C183" s="77"/>
      <c r="D183" s="77"/>
      <c r="E183" s="77"/>
      <c r="F183" s="77"/>
      <c r="G183" s="77"/>
      <c r="H183" s="77"/>
      <c r="I183" s="77"/>
      <c r="J183" s="77"/>
    </row>
    <row r="184" spans="1:10" s="9" customFormat="1" ht="11.25" customHeight="1" x14ac:dyDescent="0.35">
      <c r="A184" s="77"/>
      <c r="B184" s="77"/>
      <c r="C184" s="77"/>
      <c r="D184" s="77"/>
      <c r="E184" s="77"/>
      <c r="F184" s="77"/>
      <c r="G184" s="77"/>
      <c r="H184" s="77"/>
      <c r="I184" s="77"/>
      <c r="J184" s="77"/>
    </row>
    <row r="185" spans="1:10" s="9" customFormat="1" ht="11.25" customHeight="1" x14ac:dyDescent="0.35">
      <c r="A185" s="77"/>
      <c r="B185" s="77"/>
      <c r="C185" s="77"/>
      <c r="D185" s="77"/>
      <c r="E185" s="77"/>
      <c r="F185" s="77"/>
      <c r="G185" s="77"/>
      <c r="H185" s="77"/>
      <c r="I185" s="77"/>
      <c r="J185" s="77"/>
    </row>
    <row r="186" spans="1:10" s="9" customFormat="1" ht="11.25" customHeight="1" x14ac:dyDescent="0.35">
      <c r="A186" s="77"/>
      <c r="B186" s="77"/>
      <c r="C186" s="77"/>
      <c r="D186" s="77"/>
      <c r="E186" s="77"/>
      <c r="F186" s="77"/>
      <c r="G186" s="77"/>
      <c r="H186" s="77"/>
      <c r="I186" s="77"/>
      <c r="J186" s="77"/>
    </row>
    <row r="187" spans="1:10" s="9" customFormat="1" ht="21.75" customHeight="1" x14ac:dyDescent="0.35">
      <c r="A187" s="77"/>
      <c r="B187" s="77"/>
      <c r="C187" s="77"/>
      <c r="D187" s="77"/>
      <c r="E187" s="77"/>
      <c r="F187" s="77"/>
      <c r="G187" s="77"/>
      <c r="H187" s="77"/>
      <c r="I187" s="77"/>
      <c r="J187" s="77"/>
    </row>
    <row r="188" spans="1:10" s="9" customFormat="1" ht="18.75" customHeight="1" x14ac:dyDescent="0.35">
      <c r="A188" s="82" t="s">
        <v>62</v>
      </c>
      <c r="B188" s="82"/>
      <c r="C188" s="82"/>
      <c r="D188" s="82"/>
      <c r="E188" s="82"/>
      <c r="F188" s="82"/>
      <c r="G188" s="82"/>
      <c r="H188" s="82"/>
      <c r="I188" s="82"/>
      <c r="J188" s="82"/>
    </row>
    <row r="189" spans="1:10" s="9" customFormat="1" ht="11.25" customHeight="1" x14ac:dyDescent="0.35">
      <c r="A189" s="76" t="s">
        <v>97</v>
      </c>
      <c r="B189" s="77"/>
      <c r="C189" s="77"/>
      <c r="D189" s="77"/>
      <c r="E189" s="77"/>
      <c r="F189" s="77"/>
      <c r="G189" s="77"/>
      <c r="H189" s="77"/>
      <c r="I189" s="77"/>
      <c r="J189" s="77"/>
    </row>
    <row r="190" spans="1:10" s="9" customFormat="1" ht="11.25" customHeight="1" x14ac:dyDescent="0.35">
      <c r="A190" s="77"/>
      <c r="B190" s="77"/>
      <c r="C190" s="77"/>
      <c r="D190" s="77"/>
      <c r="E190" s="77"/>
      <c r="F190" s="77"/>
      <c r="G190" s="77"/>
      <c r="H190" s="77"/>
      <c r="I190" s="77"/>
      <c r="J190" s="77"/>
    </row>
    <row r="191" spans="1:10" s="9" customFormat="1" ht="11.25" customHeight="1" x14ac:dyDescent="0.35">
      <c r="A191" s="77"/>
      <c r="B191" s="77"/>
      <c r="C191" s="77"/>
      <c r="D191" s="77"/>
      <c r="E191" s="77"/>
      <c r="F191" s="77"/>
      <c r="G191" s="77"/>
      <c r="H191" s="77"/>
      <c r="I191" s="77"/>
      <c r="J191" s="77"/>
    </row>
    <row r="192" spans="1:10" s="9" customFormat="1" ht="11.25" customHeight="1" x14ac:dyDescent="0.35">
      <c r="A192" s="77"/>
      <c r="B192" s="77"/>
      <c r="C192" s="77"/>
      <c r="D192" s="77"/>
      <c r="E192" s="77"/>
      <c r="F192" s="77"/>
      <c r="G192" s="77"/>
      <c r="H192" s="77"/>
      <c r="I192" s="77"/>
      <c r="J192" s="77"/>
    </row>
    <row r="193" spans="1:256" s="9" customFormat="1" ht="57.75" customHeight="1" x14ac:dyDescent="0.35">
      <c r="A193" s="77"/>
      <c r="B193" s="77"/>
      <c r="C193" s="77"/>
      <c r="D193" s="77"/>
      <c r="E193" s="77"/>
      <c r="F193" s="77"/>
      <c r="G193" s="77"/>
      <c r="H193" s="77"/>
      <c r="I193" s="77"/>
      <c r="J193" s="77"/>
    </row>
    <row r="194" spans="1:256" s="9" customFormat="1" ht="18.75" customHeight="1" x14ac:dyDescent="0.35">
      <c r="A194" s="82" t="s">
        <v>63</v>
      </c>
      <c r="B194" s="82"/>
      <c r="C194" s="82"/>
      <c r="D194" s="82"/>
      <c r="E194" s="82"/>
      <c r="F194" s="82"/>
      <c r="G194" s="82"/>
      <c r="H194" s="82"/>
      <c r="I194" s="82"/>
      <c r="J194" s="82"/>
    </row>
    <row r="195" spans="1:256" s="9" customFormat="1" ht="11.25" customHeight="1" x14ac:dyDescent="0.35">
      <c r="A195" s="76" t="s">
        <v>98</v>
      </c>
      <c r="B195" s="77"/>
      <c r="C195" s="77"/>
      <c r="D195" s="77"/>
      <c r="E195" s="77"/>
      <c r="F195" s="77"/>
      <c r="G195" s="77"/>
      <c r="H195" s="77"/>
      <c r="I195" s="77"/>
      <c r="J195" s="77"/>
    </row>
    <row r="196" spans="1:256" s="9" customFormat="1" ht="11.25" customHeight="1" x14ac:dyDescent="0.35">
      <c r="A196" s="77"/>
      <c r="B196" s="77"/>
      <c r="C196" s="77"/>
      <c r="D196" s="77"/>
      <c r="E196" s="77"/>
      <c r="F196" s="77"/>
      <c r="G196" s="77"/>
      <c r="H196" s="77"/>
      <c r="I196" s="77"/>
      <c r="J196" s="77"/>
    </row>
    <row r="197" spans="1:256" s="9" customFormat="1" ht="11.25" customHeight="1" x14ac:dyDescent="0.35">
      <c r="A197" s="77"/>
      <c r="B197" s="77"/>
      <c r="C197" s="77"/>
      <c r="D197" s="77"/>
      <c r="E197" s="77"/>
      <c r="F197" s="77"/>
      <c r="G197" s="77"/>
      <c r="H197" s="77"/>
      <c r="I197" s="77"/>
      <c r="J197" s="77"/>
    </row>
    <row r="198" spans="1:256" s="9" customFormat="1" ht="11.25" customHeight="1" x14ac:dyDescent="0.35">
      <c r="A198" s="77"/>
      <c r="B198" s="77"/>
      <c r="C198" s="77"/>
      <c r="D198" s="77"/>
      <c r="E198" s="77"/>
      <c r="F198" s="77"/>
      <c r="G198" s="77"/>
      <c r="H198" s="77"/>
      <c r="I198" s="77"/>
      <c r="J198" s="77"/>
    </row>
    <row r="199" spans="1:256" s="9" customFormat="1" ht="28.5" customHeight="1" x14ac:dyDescent="0.35">
      <c r="A199" s="77"/>
      <c r="B199" s="77"/>
      <c r="C199" s="77"/>
      <c r="D199" s="77"/>
      <c r="E199" s="77"/>
      <c r="F199" s="77"/>
      <c r="G199" s="77"/>
      <c r="H199" s="77"/>
      <c r="I199" s="77"/>
      <c r="J199" s="77"/>
    </row>
    <row r="200" spans="1:256" s="9" customFormat="1" ht="22.5" customHeight="1" x14ac:dyDescent="0.35">
      <c r="A200" s="78" t="s">
        <v>41</v>
      </c>
      <c r="B200" s="78"/>
      <c r="C200" s="78"/>
      <c r="D200" s="78"/>
      <c r="E200" s="78"/>
      <c r="F200" s="78"/>
      <c r="G200" s="78"/>
      <c r="H200" s="78"/>
      <c r="I200" s="78"/>
      <c r="J200" s="78"/>
    </row>
    <row r="201" spans="1:256" s="9" customFormat="1" ht="25.5" customHeight="1" x14ac:dyDescent="0.35">
      <c r="A201" s="76" t="s">
        <v>99</v>
      </c>
      <c r="B201" s="77"/>
      <c r="C201" s="77"/>
      <c r="D201" s="77"/>
      <c r="E201" s="77"/>
      <c r="F201" s="77"/>
      <c r="G201" s="77"/>
      <c r="H201" s="77"/>
      <c r="I201" s="77"/>
      <c r="J201" s="77"/>
    </row>
    <row r="202" spans="1:256" s="9" customFormat="1" ht="27.75" customHeight="1" x14ac:dyDescent="0.35">
      <c r="A202" s="77"/>
      <c r="B202" s="77"/>
      <c r="C202" s="77"/>
      <c r="D202" s="77"/>
      <c r="E202" s="77"/>
      <c r="F202" s="77"/>
      <c r="G202" s="77"/>
      <c r="H202" s="77"/>
      <c r="I202" s="77"/>
      <c r="J202" s="77"/>
    </row>
    <row r="203" spans="1:256" s="9" customFormat="1" ht="24.75" customHeight="1" x14ac:dyDescent="0.35">
      <c r="A203" s="77"/>
      <c r="B203" s="77"/>
      <c r="C203" s="77"/>
      <c r="D203" s="77"/>
      <c r="E203" s="77"/>
      <c r="F203" s="77"/>
      <c r="G203" s="77"/>
      <c r="H203" s="77"/>
      <c r="I203" s="77"/>
      <c r="J203" s="77"/>
    </row>
    <row r="204" spans="1:256" s="9" customFormat="1" ht="24" customHeight="1" x14ac:dyDescent="0.35">
      <c r="A204" s="77"/>
      <c r="B204" s="77"/>
      <c r="C204" s="77"/>
      <c r="D204" s="77"/>
      <c r="E204" s="77"/>
      <c r="F204" s="77"/>
      <c r="G204" s="77"/>
      <c r="H204" s="77"/>
      <c r="I204" s="77"/>
      <c r="J204" s="77"/>
    </row>
    <row r="205" spans="1:256" s="9" customFormat="1" ht="25.5" customHeight="1" x14ac:dyDescent="0.35">
      <c r="A205" s="77"/>
      <c r="B205" s="77"/>
      <c r="C205" s="77"/>
      <c r="D205" s="77"/>
      <c r="E205" s="77"/>
      <c r="F205" s="77"/>
      <c r="G205" s="77"/>
      <c r="H205" s="77"/>
      <c r="I205" s="77"/>
      <c r="J205" s="77"/>
    </row>
    <row r="206" spans="1:256" s="32" customFormat="1" ht="22.5" customHeight="1" x14ac:dyDescent="0.35">
      <c r="A206" s="78" t="s">
        <v>64</v>
      </c>
      <c r="B206" s="78"/>
      <c r="C206" s="78"/>
      <c r="D206" s="78"/>
      <c r="E206" s="78"/>
      <c r="F206" s="78"/>
      <c r="G206" s="78"/>
      <c r="H206" s="78"/>
      <c r="I206" s="78"/>
      <c r="J206" s="78"/>
      <c r="K206" s="9"/>
      <c r="L206" s="9"/>
      <c r="M206" s="9"/>
      <c r="N206" s="9"/>
      <c r="O206" s="9"/>
      <c r="P206" s="9"/>
      <c r="Q206" s="9"/>
      <c r="R206" s="9"/>
      <c r="S206" s="9"/>
      <c r="T206" s="9"/>
      <c r="U206" s="9"/>
      <c r="V206" s="9"/>
      <c r="W206" s="9"/>
      <c r="X206" s="9"/>
      <c r="Y206" s="9"/>
      <c r="Z206" s="9"/>
      <c r="AA206" s="9"/>
      <c r="AB206" s="9"/>
      <c r="AC206" s="9"/>
      <c r="AD206" s="9"/>
      <c r="AE206" s="9"/>
      <c r="AF206" s="9"/>
      <c r="AG206" s="9"/>
      <c r="AH206" s="9"/>
      <c r="AI206" s="9"/>
      <c r="AJ206" s="9"/>
      <c r="AK206" s="9"/>
      <c r="AL206" s="9"/>
      <c r="AM206" s="9"/>
      <c r="AN206" s="9"/>
      <c r="AO206" s="9"/>
      <c r="AP206" s="9"/>
      <c r="AQ206" s="9"/>
      <c r="AR206" s="9"/>
      <c r="AS206" s="9"/>
      <c r="AT206" s="9"/>
      <c r="AU206" s="9"/>
      <c r="AV206" s="9"/>
      <c r="AW206" s="9"/>
      <c r="AX206" s="9"/>
      <c r="AY206" s="9"/>
      <c r="AZ206" s="9"/>
      <c r="BA206" s="9"/>
      <c r="BB206" s="9"/>
      <c r="BC206" s="9"/>
      <c r="BD206" s="9"/>
      <c r="BE206" s="9"/>
      <c r="BF206" s="9"/>
      <c r="BG206" s="9"/>
      <c r="BH206" s="9"/>
      <c r="BI206" s="9"/>
      <c r="BJ206" s="9"/>
      <c r="BK206" s="9"/>
      <c r="BL206" s="9"/>
      <c r="BM206" s="9"/>
      <c r="BN206" s="9"/>
      <c r="BO206" s="9"/>
      <c r="BP206" s="9"/>
      <c r="BQ206" s="9"/>
      <c r="BR206" s="9"/>
      <c r="BS206" s="9"/>
      <c r="BT206" s="9"/>
      <c r="BU206" s="9"/>
      <c r="BV206" s="9"/>
      <c r="BW206" s="9"/>
      <c r="BX206" s="9"/>
      <c r="BY206" s="9"/>
      <c r="BZ206" s="9"/>
      <c r="CA206" s="9"/>
      <c r="CB206" s="9"/>
      <c r="CC206" s="9"/>
      <c r="CD206" s="9"/>
      <c r="CE206" s="9"/>
      <c r="CF206" s="9"/>
      <c r="CG206" s="9"/>
      <c r="CH206" s="9"/>
      <c r="CI206" s="9"/>
      <c r="CJ206" s="9"/>
      <c r="CK206" s="9"/>
      <c r="CL206" s="9"/>
      <c r="CM206" s="9"/>
      <c r="CN206" s="9"/>
      <c r="CO206" s="9"/>
      <c r="CP206" s="9"/>
      <c r="CQ206" s="9"/>
      <c r="CR206" s="9"/>
      <c r="CS206" s="9"/>
      <c r="CT206" s="9"/>
      <c r="CU206" s="9"/>
      <c r="CV206" s="9"/>
      <c r="CW206" s="9"/>
      <c r="CX206" s="9"/>
      <c r="CY206" s="9"/>
      <c r="CZ206" s="9"/>
      <c r="DA206" s="9"/>
      <c r="DB206" s="9"/>
      <c r="DC206" s="9"/>
      <c r="DD206" s="9"/>
      <c r="DE206" s="9"/>
      <c r="DF206" s="9"/>
      <c r="DG206" s="9"/>
      <c r="DH206" s="9"/>
      <c r="DI206" s="9"/>
      <c r="DJ206" s="9"/>
      <c r="DK206" s="9"/>
      <c r="DL206" s="9"/>
      <c r="DM206" s="9"/>
      <c r="DN206" s="9"/>
      <c r="DO206" s="9"/>
      <c r="DP206" s="9"/>
      <c r="DQ206" s="9"/>
      <c r="DR206" s="9"/>
      <c r="DS206" s="9"/>
      <c r="DT206" s="9"/>
      <c r="DU206" s="9"/>
      <c r="DV206" s="9"/>
      <c r="DW206" s="9"/>
      <c r="DX206" s="9"/>
      <c r="DY206" s="9"/>
      <c r="DZ206" s="9"/>
      <c r="EA206" s="9"/>
      <c r="EB206" s="9"/>
      <c r="EC206" s="9"/>
      <c r="ED206" s="9"/>
      <c r="EE206" s="9"/>
      <c r="EF206" s="9"/>
      <c r="EG206" s="9"/>
      <c r="EH206" s="9"/>
      <c r="EI206" s="9"/>
      <c r="EJ206" s="9"/>
      <c r="EK206" s="9"/>
      <c r="EL206" s="9"/>
      <c r="EM206" s="9"/>
      <c r="EN206" s="9"/>
      <c r="EO206" s="9"/>
      <c r="EP206" s="9"/>
      <c r="EQ206" s="9"/>
      <c r="ER206" s="9"/>
      <c r="ES206" s="9"/>
      <c r="ET206" s="9"/>
      <c r="EU206" s="9"/>
      <c r="EV206" s="9"/>
      <c r="EW206" s="9"/>
      <c r="EX206" s="9"/>
      <c r="EY206" s="9"/>
      <c r="EZ206" s="9"/>
      <c r="FA206" s="9"/>
      <c r="FB206" s="9"/>
      <c r="FC206" s="9"/>
      <c r="FD206" s="9"/>
      <c r="FE206" s="9"/>
      <c r="FF206" s="9"/>
      <c r="FG206" s="9"/>
      <c r="FH206" s="9"/>
      <c r="FI206" s="9"/>
      <c r="FJ206" s="9"/>
      <c r="FK206" s="9"/>
      <c r="FL206" s="9"/>
      <c r="FM206" s="9"/>
      <c r="FN206" s="9"/>
      <c r="FO206" s="9"/>
      <c r="FP206" s="9"/>
      <c r="FQ206" s="9"/>
      <c r="FR206" s="9"/>
      <c r="FS206" s="9"/>
      <c r="FT206" s="9"/>
      <c r="FU206" s="9"/>
      <c r="FV206" s="9"/>
      <c r="FW206" s="9"/>
      <c r="FX206" s="9"/>
      <c r="FY206" s="9"/>
      <c r="FZ206" s="9"/>
      <c r="GA206" s="9"/>
      <c r="GB206" s="9"/>
      <c r="GC206" s="9"/>
      <c r="GD206" s="9"/>
      <c r="GE206" s="9"/>
      <c r="GF206" s="9"/>
      <c r="GG206" s="9"/>
      <c r="GH206" s="9"/>
      <c r="GI206" s="9"/>
      <c r="GJ206" s="9"/>
      <c r="GK206" s="9"/>
      <c r="GL206" s="9"/>
      <c r="GM206" s="9"/>
      <c r="GN206" s="9"/>
      <c r="GO206" s="9"/>
      <c r="GP206" s="9"/>
      <c r="GQ206" s="9"/>
      <c r="GR206" s="9"/>
      <c r="GS206" s="9"/>
      <c r="GT206" s="9"/>
      <c r="GU206" s="9"/>
      <c r="GV206" s="9"/>
      <c r="GW206" s="9"/>
      <c r="GX206" s="9"/>
      <c r="GY206" s="9"/>
      <c r="GZ206" s="9"/>
      <c r="HA206" s="9"/>
      <c r="HB206" s="9"/>
      <c r="HC206" s="9"/>
      <c r="HD206" s="9"/>
      <c r="HE206" s="9"/>
      <c r="HF206" s="9"/>
      <c r="HG206" s="9"/>
      <c r="HH206" s="9"/>
      <c r="HI206" s="9"/>
      <c r="HJ206" s="9"/>
      <c r="HK206" s="9"/>
      <c r="HL206" s="9"/>
      <c r="HM206" s="9"/>
      <c r="HN206" s="9"/>
      <c r="HO206" s="9"/>
      <c r="HP206" s="9"/>
      <c r="HQ206" s="9"/>
      <c r="HR206" s="9"/>
      <c r="HS206" s="9"/>
      <c r="HT206" s="9"/>
      <c r="HU206" s="9"/>
      <c r="HV206" s="9"/>
      <c r="HW206" s="9"/>
      <c r="HX206" s="9"/>
      <c r="HY206" s="9"/>
      <c r="HZ206" s="9"/>
      <c r="IA206" s="9"/>
      <c r="IB206" s="9"/>
      <c r="IC206" s="9"/>
      <c r="ID206" s="9"/>
      <c r="IE206" s="9"/>
      <c r="IF206" s="9"/>
      <c r="IG206" s="9"/>
      <c r="IH206" s="9"/>
      <c r="II206" s="9"/>
      <c r="IJ206" s="9"/>
      <c r="IK206" s="9"/>
      <c r="IL206" s="9"/>
      <c r="IM206" s="9"/>
      <c r="IN206" s="9"/>
      <c r="IO206" s="9"/>
      <c r="IP206" s="9"/>
      <c r="IQ206" s="9"/>
      <c r="IR206" s="9"/>
      <c r="IS206" s="9"/>
      <c r="IT206" s="9"/>
      <c r="IU206" s="9"/>
      <c r="IV206" s="9"/>
    </row>
    <row r="207" spans="1:256" s="32" customFormat="1" ht="20.25" customHeight="1" x14ac:dyDescent="0.35">
      <c r="A207" s="76" t="s">
        <v>100</v>
      </c>
      <c r="B207" s="77"/>
      <c r="C207" s="77"/>
      <c r="D207" s="77"/>
      <c r="E207" s="77"/>
      <c r="F207" s="77"/>
      <c r="G207" s="77"/>
      <c r="H207" s="77"/>
      <c r="I207" s="77"/>
      <c r="J207" s="77"/>
      <c r="K207" s="9"/>
      <c r="L207" s="9"/>
      <c r="M207" s="9"/>
      <c r="N207" s="9"/>
      <c r="O207" s="9"/>
      <c r="P207" s="9"/>
      <c r="Q207" s="9"/>
      <c r="R207" s="9"/>
      <c r="S207" s="9"/>
      <c r="T207" s="9"/>
      <c r="U207" s="9"/>
      <c r="V207" s="9"/>
      <c r="W207" s="9"/>
      <c r="X207" s="9"/>
      <c r="Y207" s="9"/>
      <c r="Z207" s="9"/>
      <c r="AA207" s="9"/>
      <c r="AB207" s="9"/>
      <c r="AC207" s="9"/>
      <c r="AD207" s="9"/>
      <c r="AE207" s="9"/>
      <c r="AF207" s="9"/>
      <c r="AG207" s="9"/>
      <c r="AH207" s="9"/>
      <c r="AI207" s="9"/>
      <c r="AJ207" s="9"/>
      <c r="AK207" s="9"/>
      <c r="AL207" s="9"/>
      <c r="AM207" s="9"/>
      <c r="AN207" s="9"/>
      <c r="AO207" s="9"/>
      <c r="AP207" s="9"/>
      <c r="AQ207" s="9"/>
      <c r="AR207" s="9"/>
      <c r="AS207" s="9"/>
      <c r="AT207" s="9"/>
      <c r="AU207" s="9"/>
      <c r="AV207" s="9"/>
      <c r="AW207" s="9"/>
      <c r="AX207" s="9"/>
      <c r="AY207" s="9"/>
      <c r="AZ207" s="9"/>
      <c r="BA207" s="9"/>
      <c r="BB207" s="9"/>
      <c r="BC207" s="9"/>
      <c r="BD207" s="9"/>
      <c r="BE207" s="9"/>
      <c r="BF207" s="9"/>
      <c r="BG207" s="9"/>
      <c r="BH207" s="9"/>
      <c r="BI207" s="9"/>
      <c r="BJ207" s="9"/>
      <c r="BK207" s="9"/>
      <c r="BL207" s="9"/>
      <c r="BM207" s="9"/>
      <c r="BN207" s="9"/>
      <c r="BO207" s="9"/>
      <c r="BP207" s="9"/>
      <c r="BQ207" s="9"/>
      <c r="BR207" s="9"/>
      <c r="BS207" s="9"/>
      <c r="BT207" s="9"/>
      <c r="BU207" s="9"/>
      <c r="BV207" s="9"/>
      <c r="BW207" s="9"/>
      <c r="BX207" s="9"/>
      <c r="BY207" s="9"/>
      <c r="BZ207" s="9"/>
      <c r="CA207" s="9"/>
      <c r="CB207" s="9"/>
      <c r="CC207" s="9"/>
      <c r="CD207" s="9"/>
      <c r="CE207" s="9"/>
      <c r="CF207" s="9"/>
      <c r="CG207" s="9"/>
      <c r="CH207" s="9"/>
      <c r="CI207" s="9"/>
      <c r="CJ207" s="9"/>
      <c r="CK207" s="9"/>
      <c r="CL207" s="9"/>
      <c r="CM207" s="9"/>
      <c r="CN207" s="9"/>
      <c r="CO207" s="9"/>
      <c r="CP207" s="9"/>
      <c r="CQ207" s="9"/>
      <c r="CR207" s="9"/>
      <c r="CS207" s="9"/>
      <c r="CT207" s="9"/>
      <c r="CU207" s="9"/>
      <c r="CV207" s="9"/>
      <c r="CW207" s="9"/>
      <c r="CX207" s="9"/>
      <c r="CY207" s="9"/>
      <c r="CZ207" s="9"/>
      <c r="DA207" s="9"/>
      <c r="DB207" s="9"/>
      <c r="DC207" s="9"/>
      <c r="DD207" s="9"/>
      <c r="DE207" s="9"/>
      <c r="DF207" s="9"/>
      <c r="DG207" s="9"/>
      <c r="DH207" s="9"/>
      <c r="DI207" s="9"/>
      <c r="DJ207" s="9"/>
      <c r="DK207" s="9"/>
      <c r="DL207" s="9"/>
      <c r="DM207" s="9"/>
      <c r="DN207" s="9"/>
      <c r="DO207" s="9"/>
      <c r="DP207" s="9"/>
      <c r="DQ207" s="9"/>
      <c r="DR207" s="9"/>
      <c r="DS207" s="9"/>
      <c r="DT207" s="9"/>
      <c r="DU207" s="9"/>
      <c r="DV207" s="9"/>
      <c r="DW207" s="9"/>
      <c r="DX207" s="9"/>
      <c r="DY207" s="9"/>
      <c r="DZ207" s="9"/>
      <c r="EA207" s="9"/>
      <c r="EB207" s="9"/>
      <c r="EC207" s="9"/>
      <c r="ED207" s="9"/>
      <c r="EE207" s="9"/>
      <c r="EF207" s="9"/>
      <c r="EG207" s="9"/>
      <c r="EH207" s="9"/>
      <c r="EI207" s="9"/>
      <c r="EJ207" s="9"/>
      <c r="EK207" s="9"/>
      <c r="EL207" s="9"/>
      <c r="EM207" s="9"/>
      <c r="EN207" s="9"/>
      <c r="EO207" s="9"/>
      <c r="EP207" s="9"/>
      <c r="EQ207" s="9"/>
      <c r="ER207" s="9"/>
      <c r="ES207" s="9"/>
      <c r="ET207" s="9"/>
      <c r="EU207" s="9"/>
      <c r="EV207" s="9"/>
      <c r="EW207" s="9"/>
      <c r="EX207" s="9"/>
      <c r="EY207" s="9"/>
      <c r="EZ207" s="9"/>
      <c r="FA207" s="9"/>
      <c r="FB207" s="9"/>
      <c r="FC207" s="9"/>
      <c r="FD207" s="9"/>
      <c r="FE207" s="9"/>
      <c r="FF207" s="9"/>
      <c r="FG207" s="9"/>
      <c r="FH207" s="9"/>
      <c r="FI207" s="9"/>
      <c r="FJ207" s="9"/>
      <c r="FK207" s="9"/>
      <c r="FL207" s="9"/>
      <c r="FM207" s="9"/>
      <c r="FN207" s="9"/>
      <c r="FO207" s="9"/>
      <c r="FP207" s="9"/>
      <c r="FQ207" s="9"/>
      <c r="FR207" s="9"/>
      <c r="FS207" s="9"/>
      <c r="FT207" s="9"/>
      <c r="FU207" s="9"/>
      <c r="FV207" s="9"/>
      <c r="FW207" s="9"/>
      <c r="FX207" s="9"/>
      <c r="FY207" s="9"/>
      <c r="FZ207" s="9"/>
      <c r="GA207" s="9"/>
      <c r="GB207" s="9"/>
      <c r="GC207" s="9"/>
      <c r="GD207" s="9"/>
      <c r="GE207" s="9"/>
      <c r="GF207" s="9"/>
      <c r="GG207" s="9"/>
      <c r="GH207" s="9"/>
      <c r="GI207" s="9"/>
      <c r="GJ207" s="9"/>
      <c r="GK207" s="9"/>
      <c r="GL207" s="9"/>
      <c r="GM207" s="9"/>
      <c r="GN207" s="9"/>
      <c r="GO207" s="9"/>
      <c r="GP207" s="9"/>
      <c r="GQ207" s="9"/>
      <c r="GR207" s="9"/>
      <c r="GS207" s="9"/>
      <c r="GT207" s="9"/>
      <c r="GU207" s="9"/>
      <c r="GV207" s="9"/>
      <c r="GW207" s="9"/>
      <c r="GX207" s="9"/>
      <c r="GY207" s="9"/>
      <c r="GZ207" s="9"/>
      <c r="HA207" s="9"/>
      <c r="HB207" s="9"/>
      <c r="HC207" s="9"/>
      <c r="HD207" s="9"/>
      <c r="HE207" s="9"/>
      <c r="HF207" s="9"/>
      <c r="HG207" s="9"/>
      <c r="HH207" s="9"/>
      <c r="HI207" s="9"/>
      <c r="HJ207" s="9"/>
      <c r="HK207" s="9"/>
      <c r="HL207" s="9"/>
      <c r="HM207" s="9"/>
      <c r="HN207" s="9"/>
      <c r="HO207" s="9"/>
      <c r="HP207" s="9"/>
      <c r="HQ207" s="9"/>
      <c r="HR207" s="9"/>
      <c r="HS207" s="9"/>
      <c r="HT207" s="9"/>
      <c r="HU207" s="9"/>
      <c r="HV207" s="9"/>
      <c r="HW207" s="9"/>
      <c r="HX207" s="9"/>
      <c r="HY207" s="9"/>
      <c r="HZ207" s="9"/>
      <c r="IA207" s="9"/>
      <c r="IB207" s="9"/>
      <c r="IC207" s="9"/>
      <c r="ID207" s="9"/>
      <c r="IE207" s="9"/>
      <c r="IF207" s="9"/>
      <c r="IG207" s="9"/>
      <c r="IH207" s="9"/>
      <c r="II207" s="9"/>
      <c r="IJ207" s="9"/>
      <c r="IK207" s="9"/>
      <c r="IL207" s="9"/>
      <c r="IM207" s="9"/>
      <c r="IN207" s="9"/>
      <c r="IO207" s="9"/>
      <c r="IP207" s="9"/>
      <c r="IQ207" s="9"/>
      <c r="IR207" s="9"/>
      <c r="IS207" s="9"/>
      <c r="IT207" s="9"/>
      <c r="IU207" s="9"/>
      <c r="IV207" s="9"/>
    </row>
    <row r="208" spans="1:256" s="32" customFormat="1" ht="22.5" customHeight="1" x14ac:dyDescent="0.35">
      <c r="A208" s="77"/>
      <c r="B208" s="77"/>
      <c r="C208" s="77"/>
      <c r="D208" s="77"/>
      <c r="E208" s="77"/>
      <c r="F208" s="77"/>
      <c r="G208" s="77"/>
      <c r="H208" s="77"/>
      <c r="I208" s="77"/>
      <c r="J208" s="77"/>
      <c r="K208" s="9"/>
      <c r="L208" s="9"/>
      <c r="M208" s="9"/>
      <c r="N208" s="9"/>
      <c r="O208" s="9"/>
      <c r="P208" s="9"/>
      <c r="Q208" s="9"/>
      <c r="R208" s="9"/>
      <c r="S208" s="9"/>
      <c r="T208" s="9"/>
      <c r="U208" s="9"/>
      <c r="V208" s="9"/>
      <c r="W208" s="9"/>
      <c r="X208" s="9"/>
      <c r="Y208" s="9"/>
      <c r="Z208" s="9"/>
      <c r="AA208" s="9"/>
      <c r="AB208" s="9"/>
      <c r="AC208" s="9"/>
      <c r="AD208" s="9"/>
      <c r="AE208" s="9"/>
      <c r="AF208" s="9"/>
      <c r="AG208" s="9"/>
      <c r="AH208" s="9"/>
      <c r="AI208" s="9"/>
      <c r="AJ208" s="9"/>
      <c r="AK208" s="9"/>
      <c r="AL208" s="9"/>
      <c r="AM208" s="9"/>
      <c r="AN208" s="9"/>
      <c r="AO208" s="9"/>
      <c r="AP208" s="9"/>
      <c r="AQ208" s="9"/>
      <c r="AR208" s="9"/>
      <c r="AS208" s="9"/>
      <c r="AT208" s="9"/>
      <c r="AU208" s="9"/>
      <c r="AV208" s="9"/>
      <c r="AW208" s="9"/>
      <c r="AX208" s="9"/>
      <c r="AY208" s="9"/>
      <c r="AZ208" s="9"/>
      <c r="BA208" s="9"/>
      <c r="BB208" s="9"/>
      <c r="BC208" s="9"/>
      <c r="BD208" s="9"/>
      <c r="BE208" s="9"/>
      <c r="BF208" s="9"/>
      <c r="BG208" s="9"/>
      <c r="BH208" s="9"/>
      <c r="BI208" s="9"/>
      <c r="BJ208" s="9"/>
      <c r="BK208" s="9"/>
      <c r="BL208" s="9"/>
      <c r="BM208" s="9"/>
      <c r="BN208" s="9"/>
      <c r="BO208" s="9"/>
      <c r="BP208" s="9"/>
      <c r="BQ208" s="9"/>
      <c r="BR208" s="9"/>
      <c r="BS208" s="9"/>
      <c r="BT208" s="9"/>
      <c r="BU208" s="9"/>
      <c r="BV208" s="9"/>
      <c r="BW208" s="9"/>
      <c r="BX208" s="9"/>
      <c r="BY208" s="9"/>
      <c r="BZ208" s="9"/>
      <c r="CA208" s="9"/>
      <c r="CB208" s="9"/>
      <c r="CC208" s="9"/>
      <c r="CD208" s="9"/>
      <c r="CE208" s="9"/>
      <c r="CF208" s="9"/>
      <c r="CG208" s="9"/>
      <c r="CH208" s="9"/>
      <c r="CI208" s="9"/>
      <c r="CJ208" s="9"/>
      <c r="CK208" s="9"/>
      <c r="CL208" s="9"/>
      <c r="CM208" s="9"/>
      <c r="CN208" s="9"/>
      <c r="CO208" s="9"/>
      <c r="CP208" s="9"/>
      <c r="CQ208" s="9"/>
      <c r="CR208" s="9"/>
      <c r="CS208" s="9"/>
      <c r="CT208" s="9"/>
      <c r="CU208" s="9"/>
      <c r="CV208" s="9"/>
      <c r="CW208" s="9"/>
      <c r="CX208" s="9"/>
      <c r="CY208" s="9"/>
      <c r="CZ208" s="9"/>
      <c r="DA208" s="9"/>
      <c r="DB208" s="9"/>
      <c r="DC208" s="9"/>
      <c r="DD208" s="9"/>
      <c r="DE208" s="9"/>
      <c r="DF208" s="9"/>
      <c r="DG208" s="9"/>
      <c r="DH208" s="9"/>
      <c r="DI208" s="9"/>
      <c r="DJ208" s="9"/>
      <c r="DK208" s="9"/>
      <c r="DL208" s="9"/>
      <c r="DM208" s="9"/>
      <c r="DN208" s="9"/>
      <c r="DO208" s="9"/>
      <c r="DP208" s="9"/>
      <c r="DQ208" s="9"/>
      <c r="DR208" s="9"/>
      <c r="DS208" s="9"/>
      <c r="DT208" s="9"/>
      <c r="DU208" s="9"/>
      <c r="DV208" s="9"/>
      <c r="DW208" s="9"/>
      <c r="DX208" s="9"/>
      <c r="DY208" s="9"/>
      <c r="DZ208" s="9"/>
      <c r="EA208" s="9"/>
      <c r="EB208" s="9"/>
      <c r="EC208" s="9"/>
      <c r="ED208" s="9"/>
      <c r="EE208" s="9"/>
      <c r="EF208" s="9"/>
      <c r="EG208" s="9"/>
      <c r="EH208" s="9"/>
      <c r="EI208" s="9"/>
      <c r="EJ208" s="9"/>
      <c r="EK208" s="9"/>
      <c r="EL208" s="9"/>
      <c r="EM208" s="9"/>
      <c r="EN208" s="9"/>
      <c r="EO208" s="9"/>
      <c r="EP208" s="9"/>
      <c r="EQ208" s="9"/>
      <c r="ER208" s="9"/>
      <c r="ES208" s="9"/>
      <c r="ET208" s="9"/>
      <c r="EU208" s="9"/>
      <c r="EV208" s="9"/>
      <c r="EW208" s="9"/>
      <c r="EX208" s="9"/>
      <c r="EY208" s="9"/>
      <c r="EZ208" s="9"/>
      <c r="FA208" s="9"/>
      <c r="FB208" s="9"/>
      <c r="FC208" s="9"/>
      <c r="FD208" s="9"/>
      <c r="FE208" s="9"/>
      <c r="FF208" s="9"/>
      <c r="FG208" s="9"/>
      <c r="FH208" s="9"/>
      <c r="FI208" s="9"/>
      <c r="FJ208" s="9"/>
      <c r="FK208" s="9"/>
      <c r="FL208" s="9"/>
      <c r="FM208" s="9"/>
      <c r="FN208" s="9"/>
      <c r="FO208" s="9"/>
      <c r="FP208" s="9"/>
      <c r="FQ208" s="9"/>
      <c r="FR208" s="9"/>
      <c r="FS208" s="9"/>
      <c r="FT208" s="9"/>
      <c r="FU208" s="9"/>
      <c r="FV208" s="9"/>
      <c r="FW208" s="9"/>
      <c r="FX208" s="9"/>
      <c r="FY208" s="9"/>
      <c r="FZ208" s="9"/>
      <c r="GA208" s="9"/>
      <c r="GB208" s="9"/>
      <c r="GC208" s="9"/>
      <c r="GD208" s="9"/>
      <c r="GE208" s="9"/>
      <c r="GF208" s="9"/>
      <c r="GG208" s="9"/>
      <c r="GH208" s="9"/>
      <c r="GI208" s="9"/>
      <c r="GJ208" s="9"/>
      <c r="GK208" s="9"/>
      <c r="GL208" s="9"/>
      <c r="GM208" s="9"/>
      <c r="GN208" s="9"/>
      <c r="GO208" s="9"/>
      <c r="GP208" s="9"/>
      <c r="GQ208" s="9"/>
      <c r="GR208" s="9"/>
      <c r="GS208" s="9"/>
      <c r="GT208" s="9"/>
      <c r="GU208" s="9"/>
      <c r="GV208" s="9"/>
      <c r="GW208" s="9"/>
      <c r="GX208" s="9"/>
      <c r="GY208" s="9"/>
      <c r="GZ208" s="9"/>
      <c r="HA208" s="9"/>
      <c r="HB208" s="9"/>
      <c r="HC208" s="9"/>
      <c r="HD208" s="9"/>
      <c r="HE208" s="9"/>
      <c r="HF208" s="9"/>
      <c r="HG208" s="9"/>
      <c r="HH208" s="9"/>
      <c r="HI208" s="9"/>
      <c r="HJ208" s="9"/>
      <c r="HK208" s="9"/>
      <c r="HL208" s="9"/>
      <c r="HM208" s="9"/>
      <c r="HN208" s="9"/>
      <c r="HO208" s="9"/>
      <c r="HP208" s="9"/>
      <c r="HQ208" s="9"/>
      <c r="HR208" s="9"/>
      <c r="HS208" s="9"/>
      <c r="HT208" s="9"/>
      <c r="HU208" s="9"/>
      <c r="HV208" s="9"/>
      <c r="HW208" s="9"/>
      <c r="HX208" s="9"/>
      <c r="HY208" s="9"/>
      <c r="HZ208" s="9"/>
      <c r="IA208" s="9"/>
      <c r="IB208" s="9"/>
      <c r="IC208" s="9"/>
      <c r="ID208" s="9"/>
      <c r="IE208" s="9"/>
      <c r="IF208" s="9"/>
      <c r="IG208" s="9"/>
      <c r="IH208" s="9"/>
      <c r="II208" s="9"/>
      <c r="IJ208" s="9"/>
      <c r="IK208" s="9"/>
      <c r="IL208" s="9"/>
      <c r="IM208" s="9"/>
      <c r="IN208" s="9"/>
      <c r="IO208" s="9"/>
      <c r="IP208" s="9"/>
      <c r="IQ208" s="9"/>
      <c r="IR208" s="9"/>
      <c r="IS208" s="9"/>
      <c r="IT208" s="9"/>
      <c r="IU208" s="9"/>
      <c r="IV208" s="9"/>
    </row>
    <row r="209" spans="1:256" s="32" customFormat="1" ht="20.25" customHeight="1" x14ac:dyDescent="0.35">
      <c r="A209" s="77"/>
      <c r="B209" s="77"/>
      <c r="C209" s="77"/>
      <c r="D209" s="77"/>
      <c r="E209" s="77"/>
      <c r="F209" s="77"/>
      <c r="G209" s="77"/>
      <c r="H209" s="77"/>
      <c r="I209" s="77"/>
      <c r="J209" s="77"/>
      <c r="K209" s="9"/>
      <c r="L209" s="9"/>
      <c r="M209" s="9"/>
      <c r="N209" s="9"/>
      <c r="O209" s="9"/>
      <c r="P209" s="9"/>
      <c r="Q209" s="9"/>
      <c r="R209" s="9"/>
      <c r="S209" s="9"/>
      <c r="T209" s="9"/>
      <c r="U209" s="9"/>
      <c r="V209" s="9"/>
      <c r="W209" s="9"/>
      <c r="X209" s="9"/>
      <c r="Y209" s="9"/>
      <c r="Z209" s="9"/>
      <c r="AA209" s="9"/>
      <c r="AB209" s="9"/>
      <c r="AC209" s="9"/>
      <c r="AD209" s="9"/>
      <c r="AE209" s="9"/>
      <c r="AF209" s="9"/>
      <c r="AG209" s="9"/>
      <c r="AH209" s="9"/>
      <c r="AI209" s="9"/>
      <c r="AJ209" s="9"/>
      <c r="AK209" s="9"/>
      <c r="AL209" s="9"/>
      <c r="AM209" s="9"/>
      <c r="AN209" s="9"/>
      <c r="AO209" s="9"/>
      <c r="AP209" s="9"/>
      <c r="AQ209" s="9"/>
      <c r="AR209" s="9"/>
      <c r="AS209" s="9"/>
      <c r="AT209" s="9"/>
      <c r="AU209" s="9"/>
      <c r="AV209" s="9"/>
      <c r="AW209" s="9"/>
      <c r="AX209" s="9"/>
      <c r="AY209" s="9"/>
      <c r="AZ209" s="9"/>
      <c r="BA209" s="9"/>
      <c r="BB209" s="9"/>
      <c r="BC209" s="9"/>
      <c r="BD209" s="9"/>
      <c r="BE209" s="9"/>
      <c r="BF209" s="9"/>
      <c r="BG209" s="9"/>
      <c r="BH209" s="9"/>
      <c r="BI209" s="9"/>
      <c r="BJ209" s="9"/>
      <c r="BK209" s="9"/>
      <c r="BL209" s="9"/>
      <c r="BM209" s="9"/>
      <c r="BN209" s="9"/>
      <c r="BO209" s="9"/>
      <c r="BP209" s="9"/>
      <c r="BQ209" s="9"/>
      <c r="BR209" s="9"/>
      <c r="BS209" s="9"/>
      <c r="BT209" s="9"/>
      <c r="BU209" s="9"/>
      <c r="BV209" s="9"/>
      <c r="BW209" s="9"/>
      <c r="BX209" s="9"/>
      <c r="BY209" s="9"/>
      <c r="BZ209" s="9"/>
      <c r="CA209" s="9"/>
      <c r="CB209" s="9"/>
      <c r="CC209" s="9"/>
      <c r="CD209" s="9"/>
      <c r="CE209" s="9"/>
      <c r="CF209" s="9"/>
      <c r="CG209" s="9"/>
      <c r="CH209" s="9"/>
      <c r="CI209" s="9"/>
      <c r="CJ209" s="9"/>
      <c r="CK209" s="9"/>
      <c r="CL209" s="9"/>
      <c r="CM209" s="9"/>
      <c r="CN209" s="9"/>
      <c r="CO209" s="9"/>
      <c r="CP209" s="9"/>
      <c r="CQ209" s="9"/>
      <c r="CR209" s="9"/>
      <c r="CS209" s="9"/>
      <c r="CT209" s="9"/>
      <c r="CU209" s="9"/>
      <c r="CV209" s="9"/>
      <c r="CW209" s="9"/>
      <c r="CX209" s="9"/>
      <c r="CY209" s="9"/>
      <c r="CZ209" s="9"/>
      <c r="DA209" s="9"/>
      <c r="DB209" s="9"/>
      <c r="DC209" s="9"/>
      <c r="DD209" s="9"/>
      <c r="DE209" s="9"/>
      <c r="DF209" s="9"/>
      <c r="DG209" s="9"/>
      <c r="DH209" s="9"/>
      <c r="DI209" s="9"/>
      <c r="DJ209" s="9"/>
      <c r="DK209" s="9"/>
      <c r="DL209" s="9"/>
      <c r="DM209" s="9"/>
      <c r="DN209" s="9"/>
      <c r="DO209" s="9"/>
      <c r="DP209" s="9"/>
      <c r="DQ209" s="9"/>
      <c r="DR209" s="9"/>
      <c r="DS209" s="9"/>
      <c r="DT209" s="9"/>
      <c r="DU209" s="9"/>
      <c r="DV209" s="9"/>
      <c r="DW209" s="9"/>
      <c r="DX209" s="9"/>
      <c r="DY209" s="9"/>
      <c r="DZ209" s="9"/>
      <c r="EA209" s="9"/>
      <c r="EB209" s="9"/>
      <c r="EC209" s="9"/>
      <c r="ED209" s="9"/>
      <c r="EE209" s="9"/>
      <c r="EF209" s="9"/>
      <c r="EG209" s="9"/>
      <c r="EH209" s="9"/>
      <c r="EI209" s="9"/>
      <c r="EJ209" s="9"/>
      <c r="EK209" s="9"/>
      <c r="EL209" s="9"/>
      <c r="EM209" s="9"/>
      <c r="EN209" s="9"/>
      <c r="EO209" s="9"/>
      <c r="EP209" s="9"/>
      <c r="EQ209" s="9"/>
      <c r="ER209" s="9"/>
      <c r="ES209" s="9"/>
      <c r="ET209" s="9"/>
      <c r="EU209" s="9"/>
      <c r="EV209" s="9"/>
      <c r="EW209" s="9"/>
      <c r="EX209" s="9"/>
      <c r="EY209" s="9"/>
      <c r="EZ209" s="9"/>
      <c r="FA209" s="9"/>
      <c r="FB209" s="9"/>
      <c r="FC209" s="9"/>
      <c r="FD209" s="9"/>
      <c r="FE209" s="9"/>
      <c r="FF209" s="9"/>
      <c r="FG209" s="9"/>
      <c r="FH209" s="9"/>
      <c r="FI209" s="9"/>
      <c r="FJ209" s="9"/>
      <c r="FK209" s="9"/>
      <c r="FL209" s="9"/>
      <c r="FM209" s="9"/>
      <c r="FN209" s="9"/>
      <c r="FO209" s="9"/>
      <c r="FP209" s="9"/>
      <c r="FQ209" s="9"/>
      <c r="FR209" s="9"/>
      <c r="FS209" s="9"/>
      <c r="FT209" s="9"/>
      <c r="FU209" s="9"/>
      <c r="FV209" s="9"/>
      <c r="FW209" s="9"/>
      <c r="FX209" s="9"/>
      <c r="FY209" s="9"/>
      <c r="FZ209" s="9"/>
      <c r="GA209" s="9"/>
      <c r="GB209" s="9"/>
      <c r="GC209" s="9"/>
      <c r="GD209" s="9"/>
      <c r="GE209" s="9"/>
      <c r="GF209" s="9"/>
      <c r="GG209" s="9"/>
      <c r="GH209" s="9"/>
      <c r="GI209" s="9"/>
      <c r="GJ209" s="9"/>
      <c r="GK209" s="9"/>
      <c r="GL209" s="9"/>
      <c r="GM209" s="9"/>
      <c r="GN209" s="9"/>
      <c r="GO209" s="9"/>
      <c r="GP209" s="9"/>
      <c r="GQ209" s="9"/>
      <c r="GR209" s="9"/>
      <c r="GS209" s="9"/>
      <c r="GT209" s="9"/>
      <c r="GU209" s="9"/>
      <c r="GV209" s="9"/>
      <c r="GW209" s="9"/>
      <c r="GX209" s="9"/>
      <c r="GY209" s="9"/>
      <c r="GZ209" s="9"/>
      <c r="HA209" s="9"/>
      <c r="HB209" s="9"/>
      <c r="HC209" s="9"/>
      <c r="HD209" s="9"/>
      <c r="HE209" s="9"/>
      <c r="HF209" s="9"/>
      <c r="HG209" s="9"/>
      <c r="HH209" s="9"/>
      <c r="HI209" s="9"/>
      <c r="HJ209" s="9"/>
      <c r="HK209" s="9"/>
      <c r="HL209" s="9"/>
      <c r="HM209" s="9"/>
      <c r="HN209" s="9"/>
      <c r="HO209" s="9"/>
      <c r="HP209" s="9"/>
      <c r="HQ209" s="9"/>
      <c r="HR209" s="9"/>
      <c r="HS209" s="9"/>
      <c r="HT209" s="9"/>
      <c r="HU209" s="9"/>
      <c r="HV209" s="9"/>
      <c r="HW209" s="9"/>
      <c r="HX209" s="9"/>
      <c r="HY209" s="9"/>
      <c r="HZ209" s="9"/>
      <c r="IA209" s="9"/>
      <c r="IB209" s="9"/>
      <c r="IC209" s="9"/>
      <c r="ID209" s="9"/>
      <c r="IE209" s="9"/>
      <c r="IF209" s="9"/>
      <c r="IG209" s="9"/>
      <c r="IH209" s="9"/>
      <c r="II209" s="9"/>
      <c r="IJ209" s="9"/>
      <c r="IK209" s="9"/>
      <c r="IL209" s="9"/>
      <c r="IM209" s="9"/>
      <c r="IN209" s="9"/>
      <c r="IO209" s="9"/>
      <c r="IP209" s="9"/>
      <c r="IQ209" s="9"/>
      <c r="IR209" s="9"/>
      <c r="IS209" s="9"/>
      <c r="IT209" s="9"/>
      <c r="IU209" s="9"/>
      <c r="IV209" s="9"/>
    </row>
    <row r="210" spans="1:256" s="32" customFormat="1" ht="21" customHeight="1" x14ac:dyDescent="0.35">
      <c r="A210" s="78" t="s">
        <v>42</v>
      </c>
      <c r="B210" s="78"/>
      <c r="C210" s="78"/>
      <c r="D210" s="78"/>
      <c r="E210" s="78"/>
      <c r="F210" s="78"/>
      <c r="G210" s="78"/>
      <c r="H210" s="78"/>
      <c r="I210" s="78"/>
      <c r="J210" s="78"/>
      <c r="K210" s="9"/>
      <c r="L210" s="9"/>
      <c r="M210" s="9"/>
      <c r="N210" s="9"/>
      <c r="O210" s="9"/>
      <c r="P210" s="9"/>
      <c r="Q210" s="9"/>
      <c r="R210" s="9"/>
      <c r="S210" s="9"/>
      <c r="T210" s="9"/>
      <c r="U210" s="9"/>
      <c r="V210" s="9"/>
      <c r="W210" s="9"/>
      <c r="X210" s="9"/>
      <c r="Y210" s="9"/>
      <c r="Z210" s="9"/>
      <c r="AA210" s="9"/>
      <c r="AB210" s="9"/>
      <c r="AC210" s="9"/>
      <c r="AD210" s="9"/>
      <c r="AE210" s="9"/>
      <c r="AF210" s="9"/>
      <c r="AG210" s="9"/>
      <c r="AH210" s="9"/>
      <c r="AI210" s="9"/>
      <c r="AJ210" s="9"/>
      <c r="AK210" s="9"/>
      <c r="AL210" s="9"/>
      <c r="AM210" s="9"/>
      <c r="AN210" s="9"/>
      <c r="AO210" s="9"/>
      <c r="AP210" s="9"/>
      <c r="AQ210" s="9"/>
      <c r="AR210" s="9"/>
      <c r="AS210" s="9"/>
      <c r="AT210" s="9"/>
      <c r="AU210" s="9"/>
      <c r="AV210" s="9"/>
      <c r="AW210" s="9"/>
      <c r="AX210" s="9"/>
      <c r="AY210" s="9"/>
      <c r="AZ210" s="9"/>
      <c r="BA210" s="9"/>
      <c r="BB210" s="9"/>
      <c r="BC210" s="9"/>
      <c r="BD210" s="9"/>
      <c r="BE210" s="9"/>
      <c r="BF210" s="9"/>
      <c r="BG210" s="9"/>
      <c r="BH210" s="9"/>
      <c r="BI210" s="9"/>
      <c r="BJ210" s="9"/>
      <c r="BK210" s="9"/>
      <c r="BL210" s="9"/>
      <c r="BM210" s="9"/>
      <c r="BN210" s="9"/>
      <c r="BO210" s="9"/>
      <c r="BP210" s="9"/>
      <c r="BQ210" s="9"/>
      <c r="BR210" s="9"/>
      <c r="BS210" s="9"/>
      <c r="BT210" s="9"/>
      <c r="BU210" s="9"/>
      <c r="BV210" s="9"/>
      <c r="BW210" s="9"/>
      <c r="BX210" s="9"/>
      <c r="BY210" s="9"/>
      <c r="BZ210" s="9"/>
      <c r="CA210" s="9"/>
      <c r="CB210" s="9"/>
      <c r="CC210" s="9"/>
      <c r="CD210" s="9"/>
      <c r="CE210" s="9"/>
      <c r="CF210" s="9"/>
      <c r="CG210" s="9"/>
      <c r="CH210" s="9"/>
      <c r="CI210" s="9"/>
      <c r="CJ210" s="9"/>
      <c r="CK210" s="9"/>
      <c r="CL210" s="9"/>
      <c r="CM210" s="9"/>
      <c r="CN210" s="9"/>
      <c r="CO210" s="9"/>
      <c r="CP210" s="9"/>
      <c r="CQ210" s="9"/>
      <c r="CR210" s="9"/>
      <c r="CS210" s="9"/>
      <c r="CT210" s="9"/>
      <c r="CU210" s="9"/>
      <c r="CV210" s="9"/>
      <c r="CW210" s="9"/>
      <c r="CX210" s="9"/>
      <c r="CY210" s="9"/>
      <c r="CZ210" s="9"/>
      <c r="DA210" s="9"/>
      <c r="DB210" s="9"/>
      <c r="DC210" s="9"/>
      <c r="DD210" s="9"/>
      <c r="DE210" s="9"/>
      <c r="DF210" s="9"/>
      <c r="DG210" s="9"/>
      <c r="DH210" s="9"/>
      <c r="DI210" s="9"/>
      <c r="DJ210" s="9"/>
      <c r="DK210" s="9"/>
      <c r="DL210" s="9"/>
      <c r="DM210" s="9"/>
      <c r="DN210" s="9"/>
      <c r="DO210" s="9"/>
      <c r="DP210" s="9"/>
      <c r="DQ210" s="9"/>
      <c r="DR210" s="9"/>
      <c r="DS210" s="9"/>
      <c r="DT210" s="9"/>
      <c r="DU210" s="9"/>
      <c r="DV210" s="9"/>
      <c r="DW210" s="9"/>
      <c r="DX210" s="9"/>
      <c r="DY210" s="9"/>
      <c r="DZ210" s="9"/>
      <c r="EA210" s="9"/>
      <c r="EB210" s="9"/>
      <c r="EC210" s="9"/>
      <c r="ED210" s="9"/>
      <c r="EE210" s="9"/>
      <c r="EF210" s="9"/>
      <c r="EG210" s="9"/>
      <c r="EH210" s="9"/>
      <c r="EI210" s="9"/>
      <c r="EJ210" s="9"/>
      <c r="EK210" s="9"/>
      <c r="EL210" s="9"/>
      <c r="EM210" s="9"/>
      <c r="EN210" s="9"/>
      <c r="EO210" s="9"/>
      <c r="EP210" s="9"/>
      <c r="EQ210" s="9"/>
      <c r="ER210" s="9"/>
      <c r="ES210" s="9"/>
      <c r="ET210" s="9"/>
      <c r="EU210" s="9"/>
      <c r="EV210" s="9"/>
      <c r="EW210" s="9"/>
      <c r="EX210" s="9"/>
      <c r="EY210" s="9"/>
      <c r="EZ210" s="9"/>
      <c r="FA210" s="9"/>
      <c r="FB210" s="9"/>
      <c r="FC210" s="9"/>
      <c r="FD210" s="9"/>
      <c r="FE210" s="9"/>
      <c r="FF210" s="9"/>
      <c r="FG210" s="9"/>
      <c r="FH210" s="9"/>
      <c r="FI210" s="9"/>
      <c r="FJ210" s="9"/>
      <c r="FK210" s="9"/>
      <c r="FL210" s="9"/>
      <c r="FM210" s="9"/>
      <c r="FN210" s="9"/>
      <c r="FO210" s="9"/>
      <c r="FP210" s="9"/>
      <c r="FQ210" s="9"/>
      <c r="FR210" s="9"/>
      <c r="FS210" s="9"/>
      <c r="FT210" s="9"/>
      <c r="FU210" s="9"/>
      <c r="FV210" s="9"/>
      <c r="FW210" s="9"/>
      <c r="FX210" s="9"/>
      <c r="FY210" s="9"/>
      <c r="FZ210" s="9"/>
      <c r="GA210" s="9"/>
      <c r="GB210" s="9"/>
      <c r="GC210" s="9"/>
      <c r="GD210" s="9"/>
      <c r="GE210" s="9"/>
      <c r="GF210" s="9"/>
      <c r="GG210" s="9"/>
      <c r="GH210" s="9"/>
      <c r="GI210" s="9"/>
      <c r="GJ210" s="9"/>
      <c r="GK210" s="9"/>
      <c r="GL210" s="9"/>
      <c r="GM210" s="9"/>
      <c r="GN210" s="9"/>
      <c r="GO210" s="9"/>
      <c r="GP210" s="9"/>
      <c r="GQ210" s="9"/>
      <c r="GR210" s="9"/>
      <c r="GS210" s="9"/>
      <c r="GT210" s="9"/>
      <c r="GU210" s="9"/>
      <c r="GV210" s="9"/>
      <c r="GW210" s="9"/>
      <c r="GX210" s="9"/>
      <c r="GY210" s="9"/>
      <c r="GZ210" s="9"/>
      <c r="HA210" s="9"/>
      <c r="HB210" s="9"/>
      <c r="HC210" s="9"/>
      <c r="HD210" s="9"/>
      <c r="HE210" s="9"/>
      <c r="HF210" s="9"/>
      <c r="HG210" s="9"/>
      <c r="HH210" s="9"/>
      <c r="HI210" s="9"/>
      <c r="HJ210" s="9"/>
      <c r="HK210" s="9"/>
      <c r="HL210" s="9"/>
      <c r="HM210" s="9"/>
      <c r="HN210" s="9"/>
      <c r="HO210" s="9"/>
      <c r="HP210" s="9"/>
      <c r="HQ210" s="9"/>
      <c r="HR210" s="9"/>
      <c r="HS210" s="9"/>
      <c r="HT210" s="9"/>
      <c r="HU210" s="9"/>
      <c r="HV210" s="9"/>
      <c r="HW210" s="9"/>
      <c r="HX210" s="9"/>
      <c r="HY210" s="9"/>
      <c r="HZ210" s="9"/>
      <c r="IA210" s="9"/>
      <c r="IB210" s="9"/>
      <c r="IC210" s="9"/>
      <c r="ID210" s="9"/>
      <c r="IE210" s="9"/>
      <c r="IF210" s="9"/>
      <c r="IG210" s="9"/>
      <c r="IH210" s="9"/>
      <c r="II210" s="9"/>
      <c r="IJ210" s="9"/>
      <c r="IK210" s="9"/>
      <c r="IL210" s="9"/>
      <c r="IM210" s="9"/>
      <c r="IN210" s="9"/>
      <c r="IO210" s="9"/>
      <c r="IP210" s="9"/>
      <c r="IQ210" s="9"/>
      <c r="IR210" s="9"/>
      <c r="IS210" s="9"/>
      <c r="IT210" s="9"/>
      <c r="IU210" s="9"/>
      <c r="IV210" s="9"/>
    </row>
    <row r="211" spans="1:256" s="9" customFormat="1" ht="22.5" customHeight="1" x14ac:dyDescent="0.35">
      <c r="A211" s="76" t="s">
        <v>101</v>
      </c>
      <c r="B211" s="77"/>
      <c r="C211" s="77"/>
      <c r="D211" s="77"/>
      <c r="E211" s="77"/>
      <c r="F211" s="77"/>
      <c r="G211" s="77"/>
      <c r="H211" s="77"/>
      <c r="I211" s="77"/>
      <c r="J211" s="77"/>
    </row>
    <row r="212" spans="1:256" s="9" customFormat="1" ht="24" customHeight="1" x14ac:dyDescent="0.35">
      <c r="A212" s="77"/>
      <c r="B212" s="77"/>
      <c r="C212" s="77"/>
      <c r="D212" s="77"/>
      <c r="E212" s="77"/>
      <c r="F212" s="77"/>
      <c r="G212" s="77"/>
      <c r="H212" s="77"/>
      <c r="I212" s="77"/>
      <c r="J212" s="77"/>
    </row>
    <row r="213" spans="1:256" s="9" customFormat="1" ht="24" customHeight="1" x14ac:dyDescent="0.35">
      <c r="A213" s="77"/>
      <c r="B213" s="77"/>
      <c r="C213" s="77"/>
      <c r="D213" s="77"/>
      <c r="E213" s="77"/>
      <c r="F213" s="77"/>
      <c r="G213" s="77"/>
      <c r="H213" s="77"/>
      <c r="I213" s="77"/>
      <c r="J213" s="77"/>
    </row>
    <row r="214" spans="1:256" s="9" customFormat="1" ht="24" customHeight="1" x14ac:dyDescent="0.35">
      <c r="A214" s="78" t="s">
        <v>43</v>
      </c>
      <c r="B214" s="78"/>
      <c r="C214" s="78"/>
      <c r="D214" s="78"/>
      <c r="E214" s="78"/>
      <c r="F214" s="78"/>
      <c r="G214" s="78"/>
      <c r="H214" s="78"/>
      <c r="I214" s="78"/>
      <c r="J214" s="78"/>
    </row>
    <row r="215" spans="1:256" s="9" customFormat="1" ht="22.5" customHeight="1" x14ac:dyDescent="0.35">
      <c r="A215" s="76" t="s">
        <v>102</v>
      </c>
      <c r="B215" s="77"/>
      <c r="C215" s="77"/>
      <c r="D215" s="77"/>
      <c r="E215" s="77"/>
      <c r="F215" s="77"/>
      <c r="G215" s="77"/>
      <c r="H215" s="77"/>
      <c r="I215" s="77"/>
      <c r="J215" s="77"/>
      <c r="K215" s="77"/>
      <c r="L215" s="77"/>
      <c r="M215" s="77"/>
      <c r="N215" s="77"/>
      <c r="O215" s="77"/>
      <c r="P215" s="77"/>
      <c r="Q215" s="77"/>
      <c r="R215" s="77"/>
      <c r="S215" s="77"/>
      <c r="T215" s="77"/>
      <c r="U215" s="77"/>
      <c r="V215" s="77"/>
      <c r="W215" s="77"/>
      <c r="X215" s="77"/>
      <c r="Y215" s="77"/>
      <c r="Z215" s="77"/>
      <c r="AA215" s="77"/>
      <c r="AB215" s="77"/>
      <c r="AC215" s="77"/>
      <c r="AD215" s="77"/>
      <c r="AE215" s="77"/>
      <c r="AF215" s="77"/>
      <c r="AG215" s="77"/>
      <c r="AH215" s="77"/>
      <c r="AI215" s="77"/>
      <c r="AJ215" s="77"/>
      <c r="AK215" s="77"/>
      <c r="AL215" s="77"/>
      <c r="AM215" s="77"/>
      <c r="AN215" s="77"/>
      <c r="AO215" s="77"/>
      <c r="AP215" s="77"/>
      <c r="AQ215" s="77"/>
      <c r="AR215" s="77"/>
      <c r="AS215" s="77"/>
      <c r="AT215" s="77"/>
      <c r="AU215" s="77"/>
      <c r="AV215" s="77"/>
      <c r="AW215" s="77"/>
      <c r="AX215" s="77"/>
      <c r="AY215" s="77"/>
      <c r="AZ215" s="77"/>
      <c r="BA215" s="77"/>
      <c r="BB215" s="77"/>
      <c r="BC215" s="77"/>
      <c r="BD215" s="77"/>
      <c r="BE215" s="77"/>
      <c r="BF215" s="77"/>
      <c r="BG215" s="77"/>
      <c r="BH215" s="77"/>
      <c r="BI215" s="77"/>
      <c r="BJ215" s="77"/>
      <c r="BK215" s="77"/>
      <c r="BL215" s="77"/>
      <c r="BM215" s="77"/>
      <c r="BN215" s="77"/>
      <c r="BO215" s="77"/>
      <c r="BP215" s="77"/>
      <c r="BQ215" s="77"/>
      <c r="BR215" s="77"/>
      <c r="BS215" s="77"/>
      <c r="BT215" s="77"/>
      <c r="BU215" s="77"/>
      <c r="BV215" s="77"/>
      <c r="BW215" s="77"/>
      <c r="BX215" s="77"/>
      <c r="BY215" s="77"/>
      <c r="BZ215" s="77"/>
      <c r="CA215" s="77"/>
      <c r="CB215" s="77"/>
      <c r="CC215" s="77"/>
      <c r="CD215" s="77"/>
      <c r="CE215" s="77"/>
      <c r="CF215" s="77"/>
      <c r="CG215" s="77"/>
      <c r="CH215" s="77"/>
      <c r="CI215" s="77"/>
      <c r="CJ215" s="77"/>
      <c r="CK215" s="77"/>
      <c r="CL215" s="77"/>
      <c r="CM215" s="77"/>
      <c r="CN215" s="77"/>
      <c r="CO215" s="77"/>
      <c r="CP215" s="77"/>
      <c r="CQ215" s="77"/>
      <c r="CR215" s="77"/>
      <c r="CS215" s="77"/>
      <c r="CT215" s="77"/>
      <c r="CU215" s="77"/>
      <c r="CV215" s="77"/>
      <c r="CW215" s="77"/>
      <c r="CX215" s="77"/>
      <c r="CY215" s="77"/>
      <c r="CZ215" s="77"/>
      <c r="DA215" s="77"/>
      <c r="DB215" s="77"/>
      <c r="DC215" s="77"/>
      <c r="DD215" s="77"/>
      <c r="DE215" s="77"/>
      <c r="DF215" s="77"/>
      <c r="DG215" s="77"/>
      <c r="DH215" s="77"/>
      <c r="DI215" s="77"/>
      <c r="DJ215" s="77"/>
      <c r="DK215" s="77"/>
      <c r="DL215" s="77"/>
      <c r="DM215" s="77"/>
      <c r="DN215" s="77"/>
      <c r="DO215" s="77"/>
      <c r="DP215" s="77"/>
      <c r="DQ215" s="77"/>
      <c r="DR215" s="77"/>
      <c r="DS215" s="77"/>
      <c r="DT215" s="77"/>
      <c r="DU215" s="77"/>
      <c r="DV215" s="77"/>
      <c r="DW215" s="77"/>
      <c r="DX215" s="77"/>
      <c r="DY215" s="77"/>
      <c r="DZ215" s="77"/>
      <c r="EA215" s="77"/>
      <c r="EB215" s="77"/>
      <c r="EC215" s="77"/>
      <c r="ED215" s="77"/>
      <c r="EE215" s="77"/>
      <c r="EF215" s="77"/>
      <c r="EG215" s="77"/>
      <c r="EH215" s="77"/>
      <c r="EI215" s="77"/>
      <c r="EJ215" s="77"/>
      <c r="EK215" s="77"/>
      <c r="EL215" s="77"/>
      <c r="EM215" s="77"/>
      <c r="EN215" s="77"/>
      <c r="EO215" s="77"/>
      <c r="EP215" s="77"/>
      <c r="EQ215" s="77"/>
      <c r="ER215" s="77"/>
      <c r="ES215" s="77"/>
      <c r="ET215" s="77"/>
      <c r="EU215" s="77"/>
      <c r="EV215" s="77"/>
      <c r="EW215" s="77"/>
      <c r="EX215" s="77"/>
      <c r="EY215" s="77"/>
      <c r="EZ215" s="77"/>
      <c r="FA215" s="77"/>
      <c r="FB215" s="77"/>
      <c r="FC215" s="77"/>
      <c r="FD215" s="77"/>
      <c r="FE215" s="77"/>
      <c r="FF215" s="77"/>
      <c r="FG215" s="77"/>
      <c r="FH215" s="77"/>
      <c r="FI215" s="77"/>
      <c r="FJ215" s="77"/>
      <c r="FK215" s="77"/>
      <c r="FL215" s="77"/>
      <c r="FM215" s="77"/>
      <c r="FN215" s="77"/>
      <c r="FO215" s="77"/>
      <c r="FP215" s="77"/>
      <c r="FQ215" s="77"/>
      <c r="FR215" s="77"/>
      <c r="FS215" s="77"/>
      <c r="FT215" s="77"/>
      <c r="FU215" s="77"/>
      <c r="FV215" s="77"/>
      <c r="FW215" s="77"/>
      <c r="FX215" s="77"/>
      <c r="FY215" s="77"/>
      <c r="FZ215" s="77"/>
      <c r="GA215" s="77"/>
      <c r="GB215" s="77"/>
      <c r="GC215" s="77"/>
      <c r="GD215" s="77"/>
      <c r="GE215" s="77"/>
      <c r="GF215" s="77"/>
      <c r="GG215" s="77"/>
      <c r="GH215" s="77"/>
      <c r="GI215" s="77"/>
      <c r="GJ215" s="77"/>
      <c r="GK215" s="77"/>
      <c r="GL215" s="77"/>
      <c r="GM215" s="77"/>
      <c r="GN215" s="77"/>
      <c r="GO215" s="77"/>
      <c r="GP215" s="77"/>
      <c r="GQ215" s="77"/>
      <c r="GR215" s="77"/>
      <c r="GS215" s="77"/>
      <c r="GT215" s="77"/>
      <c r="GU215" s="77"/>
      <c r="GV215" s="77"/>
      <c r="GW215" s="77"/>
      <c r="GX215" s="77"/>
      <c r="GY215" s="77"/>
      <c r="GZ215" s="77"/>
      <c r="HA215" s="77"/>
      <c r="HB215" s="77"/>
      <c r="HC215" s="77"/>
      <c r="HD215" s="77"/>
      <c r="HE215" s="77"/>
      <c r="HF215" s="77"/>
      <c r="HG215" s="77"/>
      <c r="HH215" s="77"/>
      <c r="HI215" s="77"/>
      <c r="HJ215" s="77"/>
      <c r="HK215" s="77"/>
      <c r="HL215" s="77"/>
      <c r="HM215" s="77"/>
      <c r="HN215" s="77"/>
      <c r="HO215" s="77"/>
      <c r="HP215" s="77"/>
      <c r="HQ215" s="77"/>
      <c r="HR215" s="77"/>
      <c r="HS215" s="77"/>
      <c r="HT215" s="77"/>
      <c r="HU215" s="77"/>
      <c r="HV215" s="77"/>
      <c r="HW215" s="77"/>
      <c r="HX215" s="77"/>
      <c r="HY215" s="77"/>
      <c r="HZ215" s="77"/>
      <c r="IA215" s="77"/>
      <c r="IB215" s="77"/>
      <c r="IC215" s="77"/>
      <c r="ID215" s="77"/>
      <c r="IE215" s="77"/>
      <c r="IF215" s="77"/>
      <c r="IG215" s="77"/>
      <c r="IH215" s="77"/>
      <c r="II215" s="77"/>
      <c r="IJ215" s="77"/>
      <c r="IK215" s="77"/>
      <c r="IL215" s="77"/>
      <c r="IM215" s="77"/>
      <c r="IN215" s="77"/>
      <c r="IO215" s="77"/>
      <c r="IP215" s="77"/>
      <c r="IQ215" s="77"/>
      <c r="IR215" s="77"/>
      <c r="IS215" s="77"/>
      <c r="IT215" s="77"/>
      <c r="IU215" s="77"/>
      <c r="IV215" s="77"/>
    </row>
    <row r="216" spans="1:256" s="9" customFormat="1" ht="23.25" customHeight="1" x14ac:dyDescent="0.35">
      <c r="A216" s="77"/>
      <c r="B216" s="77"/>
      <c r="C216" s="77"/>
      <c r="D216" s="77"/>
      <c r="E216" s="77"/>
      <c r="F216" s="77"/>
      <c r="G216" s="77"/>
      <c r="H216" s="77"/>
      <c r="I216" s="77"/>
      <c r="J216" s="77"/>
      <c r="K216" s="77"/>
      <c r="L216" s="77"/>
      <c r="M216" s="77"/>
      <c r="N216" s="77"/>
      <c r="O216" s="77"/>
      <c r="P216" s="77"/>
      <c r="Q216" s="77"/>
      <c r="R216" s="77"/>
      <c r="S216" s="77"/>
      <c r="T216" s="77"/>
      <c r="U216" s="77"/>
      <c r="V216" s="77"/>
      <c r="W216" s="77"/>
      <c r="X216" s="77"/>
      <c r="Y216" s="77"/>
      <c r="Z216" s="77"/>
      <c r="AA216" s="77"/>
      <c r="AB216" s="77"/>
      <c r="AC216" s="77"/>
      <c r="AD216" s="77"/>
      <c r="AE216" s="77"/>
      <c r="AF216" s="77"/>
      <c r="AG216" s="77"/>
      <c r="AH216" s="77"/>
      <c r="AI216" s="77"/>
      <c r="AJ216" s="77"/>
      <c r="AK216" s="77"/>
      <c r="AL216" s="77"/>
      <c r="AM216" s="77"/>
      <c r="AN216" s="77"/>
      <c r="AO216" s="77"/>
      <c r="AP216" s="77"/>
      <c r="AQ216" s="77"/>
      <c r="AR216" s="77"/>
      <c r="AS216" s="77"/>
      <c r="AT216" s="77"/>
      <c r="AU216" s="77"/>
      <c r="AV216" s="77"/>
      <c r="AW216" s="77"/>
      <c r="AX216" s="77"/>
      <c r="AY216" s="77"/>
      <c r="AZ216" s="77"/>
      <c r="BA216" s="77"/>
      <c r="BB216" s="77"/>
      <c r="BC216" s="77"/>
      <c r="BD216" s="77"/>
      <c r="BE216" s="77"/>
      <c r="BF216" s="77"/>
      <c r="BG216" s="77"/>
      <c r="BH216" s="77"/>
      <c r="BI216" s="77"/>
      <c r="BJ216" s="77"/>
      <c r="BK216" s="77"/>
      <c r="BL216" s="77"/>
      <c r="BM216" s="77"/>
      <c r="BN216" s="77"/>
      <c r="BO216" s="77"/>
      <c r="BP216" s="77"/>
      <c r="BQ216" s="77"/>
      <c r="BR216" s="77"/>
      <c r="BS216" s="77"/>
      <c r="BT216" s="77"/>
      <c r="BU216" s="77"/>
      <c r="BV216" s="77"/>
      <c r="BW216" s="77"/>
      <c r="BX216" s="77"/>
      <c r="BY216" s="77"/>
      <c r="BZ216" s="77"/>
      <c r="CA216" s="77"/>
      <c r="CB216" s="77"/>
      <c r="CC216" s="77"/>
      <c r="CD216" s="77"/>
      <c r="CE216" s="77"/>
      <c r="CF216" s="77"/>
      <c r="CG216" s="77"/>
      <c r="CH216" s="77"/>
      <c r="CI216" s="77"/>
      <c r="CJ216" s="77"/>
      <c r="CK216" s="77"/>
      <c r="CL216" s="77"/>
      <c r="CM216" s="77"/>
      <c r="CN216" s="77"/>
      <c r="CO216" s="77"/>
      <c r="CP216" s="77"/>
      <c r="CQ216" s="77"/>
      <c r="CR216" s="77"/>
      <c r="CS216" s="77"/>
      <c r="CT216" s="77"/>
      <c r="CU216" s="77"/>
      <c r="CV216" s="77"/>
      <c r="CW216" s="77"/>
      <c r="CX216" s="77"/>
      <c r="CY216" s="77"/>
      <c r="CZ216" s="77"/>
      <c r="DA216" s="77"/>
      <c r="DB216" s="77"/>
      <c r="DC216" s="77"/>
      <c r="DD216" s="77"/>
      <c r="DE216" s="77"/>
      <c r="DF216" s="77"/>
      <c r="DG216" s="77"/>
      <c r="DH216" s="77"/>
      <c r="DI216" s="77"/>
      <c r="DJ216" s="77"/>
      <c r="DK216" s="77"/>
      <c r="DL216" s="77"/>
      <c r="DM216" s="77"/>
      <c r="DN216" s="77"/>
      <c r="DO216" s="77"/>
      <c r="DP216" s="77"/>
      <c r="DQ216" s="77"/>
      <c r="DR216" s="77"/>
      <c r="DS216" s="77"/>
      <c r="DT216" s="77"/>
      <c r="DU216" s="77"/>
      <c r="DV216" s="77"/>
      <c r="DW216" s="77"/>
      <c r="DX216" s="77"/>
      <c r="DY216" s="77"/>
      <c r="DZ216" s="77"/>
      <c r="EA216" s="77"/>
      <c r="EB216" s="77"/>
      <c r="EC216" s="77"/>
      <c r="ED216" s="77"/>
      <c r="EE216" s="77"/>
      <c r="EF216" s="77"/>
      <c r="EG216" s="77"/>
      <c r="EH216" s="77"/>
      <c r="EI216" s="77"/>
      <c r="EJ216" s="77"/>
      <c r="EK216" s="77"/>
      <c r="EL216" s="77"/>
      <c r="EM216" s="77"/>
      <c r="EN216" s="77"/>
      <c r="EO216" s="77"/>
      <c r="EP216" s="77"/>
      <c r="EQ216" s="77"/>
      <c r="ER216" s="77"/>
      <c r="ES216" s="77"/>
      <c r="ET216" s="77"/>
      <c r="EU216" s="77"/>
      <c r="EV216" s="77"/>
      <c r="EW216" s="77"/>
      <c r="EX216" s="77"/>
      <c r="EY216" s="77"/>
      <c r="EZ216" s="77"/>
      <c r="FA216" s="77"/>
      <c r="FB216" s="77"/>
      <c r="FC216" s="77"/>
      <c r="FD216" s="77"/>
      <c r="FE216" s="77"/>
      <c r="FF216" s="77"/>
      <c r="FG216" s="77"/>
      <c r="FH216" s="77"/>
      <c r="FI216" s="77"/>
      <c r="FJ216" s="77"/>
      <c r="FK216" s="77"/>
      <c r="FL216" s="77"/>
      <c r="FM216" s="77"/>
      <c r="FN216" s="77"/>
      <c r="FO216" s="77"/>
      <c r="FP216" s="77"/>
      <c r="FQ216" s="77"/>
      <c r="FR216" s="77"/>
      <c r="FS216" s="77"/>
      <c r="FT216" s="77"/>
      <c r="FU216" s="77"/>
      <c r="FV216" s="77"/>
      <c r="FW216" s="77"/>
      <c r="FX216" s="77"/>
      <c r="FY216" s="77"/>
      <c r="FZ216" s="77"/>
      <c r="GA216" s="77"/>
      <c r="GB216" s="77"/>
      <c r="GC216" s="77"/>
      <c r="GD216" s="77"/>
      <c r="GE216" s="77"/>
      <c r="GF216" s="77"/>
      <c r="GG216" s="77"/>
      <c r="GH216" s="77"/>
      <c r="GI216" s="77"/>
      <c r="GJ216" s="77"/>
      <c r="GK216" s="77"/>
      <c r="GL216" s="77"/>
      <c r="GM216" s="77"/>
      <c r="GN216" s="77"/>
      <c r="GO216" s="77"/>
      <c r="GP216" s="77"/>
      <c r="GQ216" s="77"/>
      <c r="GR216" s="77"/>
      <c r="GS216" s="77"/>
      <c r="GT216" s="77"/>
      <c r="GU216" s="77"/>
      <c r="GV216" s="77"/>
      <c r="GW216" s="77"/>
      <c r="GX216" s="77"/>
      <c r="GY216" s="77"/>
      <c r="GZ216" s="77"/>
      <c r="HA216" s="77"/>
      <c r="HB216" s="77"/>
      <c r="HC216" s="77"/>
      <c r="HD216" s="77"/>
      <c r="HE216" s="77"/>
      <c r="HF216" s="77"/>
      <c r="HG216" s="77"/>
      <c r="HH216" s="77"/>
      <c r="HI216" s="77"/>
      <c r="HJ216" s="77"/>
      <c r="HK216" s="77"/>
      <c r="HL216" s="77"/>
      <c r="HM216" s="77"/>
      <c r="HN216" s="77"/>
      <c r="HO216" s="77"/>
      <c r="HP216" s="77"/>
      <c r="HQ216" s="77"/>
      <c r="HR216" s="77"/>
      <c r="HS216" s="77"/>
      <c r="HT216" s="77"/>
      <c r="HU216" s="77"/>
      <c r="HV216" s="77"/>
      <c r="HW216" s="77"/>
      <c r="HX216" s="77"/>
      <c r="HY216" s="77"/>
      <c r="HZ216" s="77"/>
      <c r="IA216" s="77"/>
      <c r="IB216" s="77"/>
      <c r="IC216" s="77"/>
      <c r="ID216" s="77"/>
      <c r="IE216" s="77"/>
      <c r="IF216" s="77"/>
      <c r="IG216" s="77"/>
      <c r="IH216" s="77"/>
      <c r="II216" s="77"/>
      <c r="IJ216" s="77"/>
      <c r="IK216" s="77"/>
      <c r="IL216" s="77"/>
      <c r="IM216" s="77"/>
      <c r="IN216" s="77"/>
      <c r="IO216" s="77"/>
      <c r="IP216" s="77"/>
      <c r="IQ216" s="77"/>
      <c r="IR216" s="77"/>
      <c r="IS216" s="77"/>
      <c r="IT216" s="77"/>
      <c r="IU216" s="77"/>
      <c r="IV216" s="77"/>
    </row>
    <row r="217" spans="1:256" s="9" customFormat="1" ht="23.25" customHeight="1" x14ac:dyDescent="0.35">
      <c r="A217" s="77"/>
      <c r="B217" s="77"/>
      <c r="C217" s="77"/>
      <c r="D217" s="77"/>
      <c r="E217" s="77"/>
      <c r="F217" s="77"/>
      <c r="G217" s="77"/>
      <c r="H217" s="77"/>
      <c r="I217" s="77"/>
      <c r="J217" s="77"/>
      <c r="K217" s="77"/>
      <c r="L217" s="77"/>
      <c r="M217" s="77"/>
      <c r="N217" s="77"/>
      <c r="O217" s="77"/>
      <c r="P217" s="77"/>
      <c r="Q217" s="77"/>
      <c r="R217" s="77"/>
      <c r="S217" s="77"/>
      <c r="T217" s="77"/>
      <c r="U217" s="77"/>
      <c r="V217" s="77"/>
      <c r="W217" s="77"/>
      <c r="X217" s="77"/>
      <c r="Y217" s="77"/>
      <c r="Z217" s="77"/>
      <c r="AA217" s="77"/>
      <c r="AB217" s="77"/>
      <c r="AC217" s="77"/>
      <c r="AD217" s="77"/>
      <c r="AE217" s="77"/>
      <c r="AF217" s="77"/>
      <c r="AG217" s="77"/>
      <c r="AH217" s="77"/>
      <c r="AI217" s="77"/>
      <c r="AJ217" s="77"/>
      <c r="AK217" s="77"/>
      <c r="AL217" s="77"/>
      <c r="AM217" s="77"/>
      <c r="AN217" s="77"/>
      <c r="AO217" s="77"/>
      <c r="AP217" s="77"/>
      <c r="AQ217" s="77"/>
      <c r="AR217" s="77"/>
      <c r="AS217" s="77"/>
      <c r="AT217" s="77"/>
      <c r="AU217" s="77"/>
      <c r="AV217" s="77"/>
      <c r="AW217" s="77"/>
      <c r="AX217" s="77"/>
      <c r="AY217" s="77"/>
      <c r="AZ217" s="77"/>
      <c r="BA217" s="77"/>
      <c r="BB217" s="77"/>
      <c r="BC217" s="77"/>
      <c r="BD217" s="77"/>
      <c r="BE217" s="77"/>
      <c r="BF217" s="77"/>
      <c r="BG217" s="77"/>
      <c r="BH217" s="77"/>
      <c r="BI217" s="77"/>
      <c r="BJ217" s="77"/>
      <c r="BK217" s="77"/>
      <c r="BL217" s="77"/>
      <c r="BM217" s="77"/>
      <c r="BN217" s="77"/>
      <c r="BO217" s="77"/>
      <c r="BP217" s="77"/>
      <c r="BQ217" s="77"/>
      <c r="BR217" s="77"/>
      <c r="BS217" s="77"/>
      <c r="BT217" s="77"/>
      <c r="BU217" s="77"/>
      <c r="BV217" s="77"/>
      <c r="BW217" s="77"/>
      <c r="BX217" s="77"/>
      <c r="BY217" s="77"/>
      <c r="BZ217" s="77"/>
      <c r="CA217" s="77"/>
      <c r="CB217" s="77"/>
      <c r="CC217" s="77"/>
      <c r="CD217" s="77"/>
      <c r="CE217" s="77"/>
      <c r="CF217" s="77"/>
      <c r="CG217" s="77"/>
      <c r="CH217" s="77"/>
      <c r="CI217" s="77"/>
      <c r="CJ217" s="77"/>
      <c r="CK217" s="77"/>
      <c r="CL217" s="77"/>
      <c r="CM217" s="77"/>
      <c r="CN217" s="77"/>
      <c r="CO217" s="77"/>
      <c r="CP217" s="77"/>
      <c r="CQ217" s="77"/>
      <c r="CR217" s="77"/>
      <c r="CS217" s="77"/>
      <c r="CT217" s="77"/>
      <c r="CU217" s="77"/>
      <c r="CV217" s="77"/>
      <c r="CW217" s="77"/>
      <c r="CX217" s="77"/>
      <c r="CY217" s="77"/>
      <c r="CZ217" s="77"/>
      <c r="DA217" s="77"/>
      <c r="DB217" s="77"/>
      <c r="DC217" s="77"/>
      <c r="DD217" s="77"/>
      <c r="DE217" s="77"/>
      <c r="DF217" s="77"/>
      <c r="DG217" s="77"/>
      <c r="DH217" s="77"/>
      <c r="DI217" s="77"/>
      <c r="DJ217" s="77"/>
      <c r="DK217" s="77"/>
      <c r="DL217" s="77"/>
      <c r="DM217" s="77"/>
      <c r="DN217" s="77"/>
      <c r="DO217" s="77"/>
      <c r="DP217" s="77"/>
      <c r="DQ217" s="77"/>
      <c r="DR217" s="77"/>
      <c r="DS217" s="77"/>
      <c r="DT217" s="77"/>
      <c r="DU217" s="77"/>
      <c r="DV217" s="77"/>
      <c r="DW217" s="77"/>
      <c r="DX217" s="77"/>
      <c r="DY217" s="77"/>
      <c r="DZ217" s="77"/>
      <c r="EA217" s="77"/>
      <c r="EB217" s="77"/>
      <c r="EC217" s="77"/>
      <c r="ED217" s="77"/>
      <c r="EE217" s="77"/>
      <c r="EF217" s="77"/>
      <c r="EG217" s="77"/>
      <c r="EH217" s="77"/>
      <c r="EI217" s="77"/>
      <c r="EJ217" s="77"/>
      <c r="EK217" s="77"/>
      <c r="EL217" s="77"/>
      <c r="EM217" s="77"/>
      <c r="EN217" s="77"/>
      <c r="EO217" s="77"/>
      <c r="EP217" s="77"/>
      <c r="EQ217" s="77"/>
      <c r="ER217" s="77"/>
      <c r="ES217" s="77"/>
      <c r="ET217" s="77"/>
      <c r="EU217" s="77"/>
      <c r="EV217" s="77"/>
      <c r="EW217" s="77"/>
      <c r="EX217" s="77"/>
      <c r="EY217" s="77"/>
      <c r="EZ217" s="77"/>
      <c r="FA217" s="77"/>
      <c r="FB217" s="77"/>
      <c r="FC217" s="77"/>
      <c r="FD217" s="77"/>
      <c r="FE217" s="77"/>
      <c r="FF217" s="77"/>
      <c r="FG217" s="77"/>
      <c r="FH217" s="77"/>
      <c r="FI217" s="77"/>
      <c r="FJ217" s="77"/>
      <c r="FK217" s="77"/>
      <c r="FL217" s="77"/>
      <c r="FM217" s="77"/>
      <c r="FN217" s="77"/>
      <c r="FO217" s="77"/>
      <c r="FP217" s="77"/>
      <c r="FQ217" s="77"/>
      <c r="FR217" s="77"/>
      <c r="FS217" s="77"/>
      <c r="FT217" s="77"/>
      <c r="FU217" s="77"/>
      <c r="FV217" s="77"/>
      <c r="FW217" s="77"/>
      <c r="FX217" s="77"/>
      <c r="FY217" s="77"/>
      <c r="FZ217" s="77"/>
      <c r="GA217" s="77"/>
      <c r="GB217" s="77"/>
      <c r="GC217" s="77"/>
      <c r="GD217" s="77"/>
      <c r="GE217" s="77"/>
      <c r="GF217" s="77"/>
      <c r="GG217" s="77"/>
      <c r="GH217" s="77"/>
      <c r="GI217" s="77"/>
      <c r="GJ217" s="77"/>
      <c r="GK217" s="77"/>
      <c r="GL217" s="77"/>
      <c r="GM217" s="77"/>
      <c r="GN217" s="77"/>
      <c r="GO217" s="77"/>
      <c r="GP217" s="77"/>
      <c r="GQ217" s="77"/>
      <c r="GR217" s="77"/>
      <c r="GS217" s="77"/>
      <c r="GT217" s="77"/>
      <c r="GU217" s="77"/>
      <c r="GV217" s="77"/>
      <c r="GW217" s="77"/>
      <c r="GX217" s="77"/>
      <c r="GY217" s="77"/>
      <c r="GZ217" s="77"/>
      <c r="HA217" s="77"/>
      <c r="HB217" s="77"/>
      <c r="HC217" s="77"/>
      <c r="HD217" s="77"/>
      <c r="HE217" s="77"/>
      <c r="HF217" s="77"/>
      <c r="HG217" s="77"/>
      <c r="HH217" s="77"/>
      <c r="HI217" s="77"/>
      <c r="HJ217" s="77"/>
      <c r="HK217" s="77"/>
      <c r="HL217" s="77"/>
      <c r="HM217" s="77"/>
      <c r="HN217" s="77"/>
      <c r="HO217" s="77"/>
      <c r="HP217" s="77"/>
      <c r="HQ217" s="77"/>
      <c r="HR217" s="77"/>
      <c r="HS217" s="77"/>
      <c r="HT217" s="77"/>
      <c r="HU217" s="77"/>
      <c r="HV217" s="77"/>
      <c r="HW217" s="77"/>
      <c r="HX217" s="77"/>
      <c r="HY217" s="77"/>
      <c r="HZ217" s="77"/>
      <c r="IA217" s="77"/>
      <c r="IB217" s="77"/>
      <c r="IC217" s="77"/>
      <c r="ID217" s="77"/>
      <c r="IE217" s="77"/>
      <c r="IF217" s="77"/>
      <c r="IG217" s="77"/>
      <c r="IH217" s="77"/>
      <c r="II217" s="77"/>
      <c r="IJ217" s="77"/>
      <c r="IK217" s="77"/>
      <c r="IL217" s="77"/>
      <c r="IM217" s="77"/>
      <c r="IN217" s="77"/>
      <c r="IO217" s="77"/>
      <c r="IP217" s="77"/>
      <c r="IQ217" s="77"/>
      <c r="IR217" s="77"/>
      <c r="IS217" s="77"/>
      <c r="IT217" s="77"/>
      <c r="IU217" s="77"/>
      <c r="IV217" s="77"/>
    </row>
    <row r="218" spans="1:256" s="9" customFormat="1" ht="23.25" customHeight="1" x14ac:dyDescent="0.35">
      <c r="A218" s="77"/>
      <c r="B218" s="77"/>
      <c r="C218" s="77"/>
      <c r="D218" s="77"/>
      <c r="E218" s="77"/>
      <c r="F218" s="77"/>
      <c r="G218" s="77"/>
      <c r="H218" s="77"/>
      <c r="I218" s="77"/>
      <c r="J218" s="77"/>
      <c r="K218" s="77"/>
      <c r="L218" s="77"/>
      <c r="M218" s="77"/>
      <c r="N218" s="77"/>
      <c r="O218" s="77"/>
      <c r="P218" s="77"/>
      <c r="Q218" s="77"/>
      <c r="R218" s="77"/>
      <c r="S218" s="77"/>
      <c r="T218" s="77"/>
      <c r="U218" s="77"/>
      <c r="V218" s="77"/>
      <c r="W218" s="77"/>
      <c r="X218" s="77"/>
      <c r="Y218" s="77"/>
      <c r="Z218" s="77"/>
      <c r="AA218" s="77"/>
      <c r="AB218" s="77"/>
      <c r="AC218" s="77"/>
      <c r="AD218" s="77"/>
      <c r="AE218" s="77"/>
      <c r="AF218" s="77"/>
      <c r="AG218" s="77"/>
      <c r="AH218" s="77"/>
      <c r="AI218" s="77"/>
      <c r="AJ218" s="77"/>
      <c r="AK218" s="77"/>
      <c r="AL218" s="77"/>
      <c r="AM218" s="77"/>
      <c r="AN218" s="77"/>
      <c r="AO218" s="77"/>
      <c r="AP218" s="77"/>
      <c r="AQ218" s="77"/>
      <c r="AR218" s="77"/>
      <c r="AS218" s="77"/>
      <c r="AT218" s="77"/>
      <c r="AU218" s="77"/>
      <c r="AV218" s="77"/>
      <c r="AW218" s="77"/>
      <c r="AX218" s="77"/>
      <c r="AY218" s="77"/>
      <c r="AZ218" s="77"/>
      <c r="BA218" s="77"/>
      <c r="BB218" s="77"/>
      <c r="BC218" s="77"/>
      <c r="BD218" s="77"/>
      <c r="BE218" s="77"/>
      <c r="BF218" s="77"/>
      <c r="BG218" s="77"/>
      <c r="BH218" s="77"/>
      <c r="BI218" s="77"/>
      <c r="BJ218" s="77"/>
      <c r="BK218" s="77"/>
      <c r="BL218" s="77"/>
      <c r="BM218" s="77"/>
      <c r="BN218" s="77"/>
      <c r="BO218" s="77"/>
      <c r="BP218" s="77"/>
      <c r="BQ218" s="77"/>
      <c r="BR218" s="77"/>
      <c r="BS218" s="77"/>
      <c r="BT218" s="77"/>
      <c r="BU218" s="77"/>
      <c r="BV218" s="77"/>
      <c r="BW218" s="77"/>
      <c r="BX218" s="77"/>
      <c r="BY218" s="77"/>
      <c r="BZ218" s="77"/>
      <c r="CA218" s="77"/>
      <c r="CB218" s="77"/>
      <c r="CC218" s="77"/>
      <c r="CD218" s="77"/>
      <c r="CE218" s="77"/>
      <c r="CF218" s="77"/>
      <c r="CG218" s="77"/>
      <c r="CH218" s="77"/>
      <c r="CI218" s="77"/>
      <c r="CJ218" s="77"/>
      <c r="CK218" s="77"/>
      <c r="CL218" s="77"/>
      <c r="CM218" s="77"/>
      <c r="CN218" s="77"/>
      <c r="CO218" s="77"/>
      <c r="CP218" s="77"/>
      <c r="CQ218" s="77"/>
      <c r="CR218" s="77"/>
      <c r="CS218" s="77"/>
      <c r="CT218" s="77"/>
      <c r="CU218" s="77"/>
      <c r="CV218" s="77"/>
      <c r="CW218" s="77"/>
      <c r="CX218" s="77"/>
      <c r="CY218" s="77"/>
      <c r="CZ218" s="77"/>
      <c r="DA218" s="77"/>
      <c r="DB218" s="77"/>
      <c r="DC218" s="77"/>
      <c r="DD218" s="77"/>
      <c r="DE218" s="77"/>
      <c r="DF218" s="77"/>
      <c r="DG218" s="77"/>
      <c r="DH218" s="77"/>
      <c r="DI218" s="77"/>
      <c r="DJ218" s="77"/>
      <c r="DK218" s="77"/>
      <c r="DL218" s="77"/>
      <c r="DM218" s="77"/>
      <c r="DN218" s="77"/>
      <c r="DO218" s="77"/>
      <c r="DP218" s="77"/>
      <c r="DQ218" s="77"/>
      <c r="DR218" s="77"/>
      <c r="DS218" s="77"/>
      <c r="DT218" s="77"/>
      <c r="DU218" s="77"/>
      <c r="DV218" s="77"/>
      <c r="DW218" s="77"/>
      <c r="DX218" s="77"/>
      <c r="DY218" s="77"/>
      <c r="DZ218" s="77"/>
      <c r="EA218" s="77"/>
      <c r="EB218" s="77"/>
      <c r="EC218" s="77"/>
      <c r="ED218" s="77"/>
      <c r="EE218" s="77"/>
      <c r="EF218" s="77"/>
      <c r="EG218" s="77"/>
      <c r="EH218" s="77"/>
      <c r="EI218" s="77"/>
      <c r="EJ218" s="77"/>
      <c r="EK218" s="77"/>
      <c r="EL218" s="77"/>
      <c r="EM218" s="77"/>
      <c r="EN218" s="77"/>
      <c r="EO218" s="77"/>
      <c r="EP218" s="77"/>
      <c r="EQ218" s="77"/>
      <c r="ER218" s="77"/>
      <c r="ES218" s="77"/>
      <c r="ET218" s="77"/>
      <c r="EU218" s="77"/>
      <c r="EV218" s="77"/>
      <c r="EW218" s="77"/>
      <c r="EX218" s="77"/>
      <c r="EY218" s="77"/>
      <c r="EZ218" s="77"/>
      <c r="FA218" s="77"/>
      <c r="FB218" s="77"/>
      <c r="FC218" s="77"/>
      <c r="FD218" s="77"/>
      <c r="FE218" s="77"/>
      <c r="FF218" s="77"/>
      <c r="FG218" s="77"/>
      <c r="FH218" s="77"/>
      <c r="FI218" s="77"/>
      <c r="FJ218" s="77"/>
      <c r="FK218" s="77"/>
      <c r="FL218" s="77"/>
      <c r="FM218" s="77"/>
      <c r="FN218" s="77"/>
      <c r="FO218" s="77"/>
      <c r="FP218" s="77"/>
      <c r="FQ218" s="77"/>
      <c r="FR218" s="77"/>
      <c r="FS218" s="77"/>
      <c r="FT218" s="77"/>
      <c r="FU218" s="77"/>
      <c r="FV218" s="77"/>
      <c r="FW218" s="77"/>
      <c r="FX218" s="77"/>
      <c r="FY218" s="77"/>
      <c r="FZ218" s="77"/>
      <c r="GA218" s="77"/>
      <c r="GB218" s="77"/>
      <c r="GC218" s="77"/>
      <c r="GD218" s="77"/>
      <c r="GE218" s="77"/>
      <c r="GF218" s="77"/>
      <c r="GG218" s="77"/>
      <c r="GH218" s="77"/>
      <c r="GI218" s="77"/>
      <c r="GJ218" s="77"/>
      <c r="GK218" s="77"/>
      <c r="GL218" s="77"/>
      <c r="GM218" s="77"/>
      <c r="GN218" s="77"/>
      <c r="GO218" s="77"/>
      <c r="GP218" s="77"/>
      <c r="GQ218" s="77"/>
      <c r="GR218" s="77"/>
      <c r="GS218" s="77"/>
      <c r="GT218" s="77"/>
      <c r="GU218" s="77"/>
      <c r="GV218" s="77"/>
      <c r="GW218" s="77"/>
      <c r="GX218" s="77"/>
      <c r="GY218" s="77"/>
      <c r="GZ218" s="77"/>
      <c r="HA218" s="77"/>
      <c r="HB218" s="77"/>
      <c r="HC218" s="77"/>
      <c r="HD218" s="77"/>
      <c r="HE218" s="77"/>
      <c r="HF218" s="77"/>
      <c r="HG218" s="77"/>
      <c r="HH218" s="77"/>
      <c r="HI218" s="77"/>
      <c r="HJ218" s="77"/>
      <c r="HK218" s="77"/>
      <c r="HL218" s="77"/>
      <c r="HM218" s="77"/>
      <c r="HN218" s="77"/>
      <c r="HO218" s="77"/>
      <c r="HP218" s="77"/>
      <c r="HQ218" s="77"/>
      <c r="HR218" s="77"/>
      <c r="HS218" s="77"/>
      <c r="HT218" s="77"/>
      <c r="HU218" s="77"/>
      <c r="HV218" s="77"/>
      <c r="HW218" s="77"/>
      <c r="HX218" s="77"/>
      <c r="HY218" s="77"/>
      <c r="HZ218" s="77"/>
      <c r="IA218" s="77"/>
      <c r="IB218" s="77"/>
      <c r="IC218" s="77"/>
      <c r="ID218" s="77"/>
      <c r="IE218" s="77"/>
      <c r="IF218" s="77"/>
      <c r="IG218" s="77"/>
      <c r="IH218" s="77"/>
      <c r="II218" s="77"/>
      <c r="IJ218" s="77"/>
      <c r="IK218" s="77"/>
      <c r="IL218" s="77"/>
      <c r="IM218" s="77"/>
      <c r="IN218" s="77"/>
      <c r="IO218" s="77"/>
      <c r="IP218" s="77"/>
      <c r="IQ218" s="77"/>
      <c r="IR218" s="77"/>
      <c r="IS218" s="77"/>
      <c r="IT218" s="77"/>
      <c r="IU218" s="77"/>
      <c r="IV218" s="77"/>
    </row>
    <row r="219" spans="1:256" s="9" customFormat="1" ht="22.5" customHeight="1" x14ac:dyDescent="0.35">
      <c r="A219" s="78" t="s">
        <v>44</v>
      </c>
      <c r="B219" s="78"/>
      <c r="C219" s="78"/>
      <c r="D219" s="78"/>
      <c r="E219" s="78"/>
      <c r="F219" s="78"/>
      <c r="G219" s="78"/>
      <c r="H219" s="78"/>
      <c r="I219" s="78"/>
      <c r="J219" s="78"/>
    </row>
    <row r="220" spans="1:256" s="30" customFormat="1" ht="23.25" customHeight="1" x14ac:dyDescent="0.35">
      <c r="A220" s="76" t="s">
        <v>103</v>
      </c>
      <c r="B220" s="77"/>
      <c r="C220" s="77"/>
      <c r="D220" s="77"/>
      <c r="E220" s="77"/>
      <c r="F220" s="77"/>
      <c r="G220" s="77"/>
      <c r="H220" s="77"/>
      <c r="I220" s="77"/>
      <c r="J220" s="77"/>
      <c r="K220" s="9"/>
      <c r="L220" s="9"/>
      <c r="M220" s="9"/>
      <c r="N220" s="9"/>
      <c r="O220" s="9"/>
      <c r="P220" s="9"/>
      <c r="Q220" s="9"/>
      <c r="R220" s="9"/>
      <c r="S220" s="9"/>
      <c r="T220" s="9"/>
      <c r="U220" s="9"/>
      <c r="V220" s="9"/>
      <c r="W220" s="9"/>
      <c r="X220" s="9"/>
      <c r="Y220" s="9"/>
      <c r="Z220" s="9"/>
      <c r="AA220" s="9"/>
      <c r="AB220" s="9"/>
      <c r="AC220" s="9"/>
      <c r="AD220" s="9"/>
      <c r="AE220" s="9"/>
      <c r="AF220" s="9"/>
      <c r="AG220" s="9"/>
      <c r="AH220" s="9"/>
      <c r="AI220" s="9"/>
      <c r="AJ220" s="9"/>
      <c r="AK220" s="9"/>
      <c r="AL220" s="9"/>
      <c r="AM220" s="9"/>
      <c r="AN220" s="9"/>
      <c r="AO220" s="9"/>
      <c r="AP220" s="9"/>
      <c r="AQ220" s="9"/>
      <c r="AR220" s="9"/>
      <c r="AS220" s="9"/>
      <c r="AT220" s="9"/>
      <c r="AU220" s="9"/>
      <c r="AV220" s="9"/>
      <c r="AW220" s="9"/>
      <c r="AX220" s="9"/>
      <c r="AY220" s="9"/>
      <c r="AZ220" s="9"/>
      <c r="BA220" s="9"/>
      <c r="BB220" s="9"/>
      <c r="BC220" s="9"/>
      <c r="BD220" s="9"/>
      <c r="BE220" s="9"/>
      <c r="BF220" s="9"/>
      <c r="BG220" s="9"/>
      <c r="BH220" s="9"/>
      <c r="BI220" s="9"/>
      <c r="BJ220" s="9"/>
      <c r="BK220" s="9"/>
      <c r="BL220" s="9"/>
      <c r="BM220" s="9"/>
      <c r="BN220" s="9"/>
      <c r="BO220" s="9"/>
      <c r="BP220" s="9"/>
      <c r="BQ220" s="9"/>
      <c r="BR220" s="9"/>
      <c r="BS220" s="9"/>
      <c r="BT220" s="9"/>
      <c r="BU220" s="9"/>
      <c r="BV220" s="9"/>
      <c r="BW220" s="9"/>
      <c r="BX220" s="9"/>
      <c r="BY220" s="9"/>
      <c r="BZ220" s="9"/>
      <c r="CA220" s="9"/>
      <c r="CB220" s="9"/>
      <c r="CC220" s="9"/>
      <c r="CD220" s="9"/>
      <c r="CE220" s="9"/>
      <c r="CF220" s="9"/>
      <c r="CG220" s="9"/>
      <c r="CH220" s="9"/>
      <c r="CI220" s="9"/>
      <c r="CJ220" s="9"/>
      <c r="CK220" s="9"/>
      <c r="CL220" s="9"/>
      <c r="CM220" s="9"/>
      <c r="CN220" s="9"/>
      <c r="CO220" s="9"/>
      <c r="CP220" s="9"/>
      <c r="CQ220" s="9"/>
      <c r="CR220" s="9"/>
      <c r="CS220" s="9"/>
      <c r="CT220" s="9"/>
      <c r="CU220" s="9"/>
      <c r="CV220" s="9"/>
      <c r="CW220" s="9"/>
      <c r="CX220" s="9"/>
      <c r="CY220" s="9"/>
      <c r="CZ220" s="9"/>
      <c r="DA220" s="9"/>
      <c r="DB220" s="9"/>
      <c r="DC220" s="9"/>
      <c r="DD220" s="9"/>
      <c r="DE220" s="9"/>
      <c r="DF220" s="9"/>
      <c r="DG220" s="9"/>
      <c r="DH220" s="9"/>
      <c r="DI220" s="9"/>
      <c r="DJ220" s="9"/>
      <c r="DK220" s="9"/>
      <c r="DL220" s="9"/>
      <c r="DM220" s="9"/>
      <c r="DN220" s="9"/>
      <c r="DO220" s="9"/>
      <c r="DP220" s="9"/>
      <c r="DQ220" s="9"/>
      <c r="DR220" s="9"/>
      <c r="DS220" s="9"/>
      <c r="DT220" s="9"/>
      <c r="DU220" s="9"/>
      <c r="DV220" s="9"/>
      <c r="DW220" s="9"/>
      <c r="DX220" s="9"/>
      <c r="DY220" s="9"/>
      <c r="DZ220" s="9"/>
      <c r="EA220" s="9"/>
      <c r="EB220" s="9"/>
      <c r="EC220" s="9"/>
      <c r="ED220" s="9"/>
      <c r="EE220" s="9"/>
      <c r="EF220" s="9"/>
      <c r="EG220" s="9"/>
      <c r="EH220" s="9"/>
      <c r="EI220" s="9"/>
      <c r="EJ220" s="9"/>
      <c r="EK220" s="9"/>
      <c r="EL220" s="9"/>
      <c r="EM220" s="9"/>
      <c r="EN220" s="9"/>
      <c r="EO220" s="9"/>
      <c r="EP220" s="9"/>
      <c r="EQ220" s="9"/>
      <c r="ER220" s="9"/>
      <c r="ES220" s="9"/>
      <c r="ET220" s="9"/>
      <c r="EU220" s="9"/>
      <c r="EV220" s="9"/>
      <c r="EW220" s="9"/>
      <c r="EX220" s="9"/>
      <c r="EY220" s="9"/>
      <c r="EZ220" s="9"/>
      <c r="FA220" s="9"/>
      <c r="FB220" s="9"/>
      <c r="FC220" s="9"/>
      <c r="FD220" s="9"/>
      <c r="FE220" s="9"/>
      <c r="FF220" s="9"/>
      <c r="FG220" s="9"/>
      <c r="FH220" s="9"/>
      <c r="FI220" s="9"/>
      <c r="FJ220" s="9"/>
      <c r="FK220" s="9"/>
      <c r="FL220" s="9"/>
      <c r="FM220" s="9"/>
      <c r="FN220" s="9"/>
      <c r="FO220" s="9"/>
      <c r="FP220" s="9"/>
      <c r="FQ220" s="9"/>
      <c r="FR220" s="9"/>
      <c r="FS220" s="9"/>
      <c r="FT220" s="9"/>
      <c r="FU220" s="9"/>
      <c r="FV220" s="9"/>
      <c r="FW220" s="9"/>
      <c r="FX220" s="9"/>
      <c r="FY220" s="9"/>
      <c r="FZ220" s="9"/>
      <c r="GA220" s="9"/>
      <c r="GB220" s="9"/>
      <c r="GC220" s="9"/>
      <c r="GD220" s="9"/>
      <c r="GE220" s="9"/>
      <c r="GF220" s="9"/>
      <c r="GG220" s="9"/>
      <c r="GH220" s="9"/>
      <c r="GI220" s="9"/>
      <c r="GJ220" s="9"/>
      <c r="GK220" s="9"/>
      <c r="GL220" s="9"/>
      <c r="GM220" s="9"/>
      <c r="GN220" s="9"/>
      <c r="GO220" s="9"/>
      <c r="GP220" s="9"/>
      <c r="GQ220" s="9"/>
      <c r="GR220" s="9"/>
      <c r="GS220" s="9"/>
      <c r="GT220" s="9"/>
      <c r="GU220" s="9"/>
      <c r="GV220" s="9"/>
      <c r="GW220" s="9"/>
      <c r="GX220" s="9"/>
      <c r="GY220" s="9"/>
      <c r="GZ220" s="9"/>
      <c r="HA220" s="9"/>
      <c r="HB220" s="9"/>
      <c r="HC220" s="9"/>
      <c r="HD220" s="9"/>
      <c r="HE220" s="9"/>
      <c r="HF220" s="9"/>
      <c r="HG220" s="9"/>
      <c r="HH220" s="9"/>
      <c r="HI220" s="9"/>
      <c r="HJ220" s="9"/>
      <c r="HK220" s="9"/>
      <c r="HL220" s="9"/>
      <c r="HM220" s="9"/>
      <c r="HN220" s="9"/>
      <c r="HO220" s="9"/>
      <c r="HP220" s="9"/>
      <c r="HQ220" s="9"/>
      <c r="HR220" s="9"/>
      <c r="HS220" s="9"/>
      <c r="HT220" s="9"/>
      <c r="HU220" s="9"/>
      <c r="HV220" s="9"/>
      <c r="HW220" s="9"/>
      <c r="HX220" s="9"/>
      <c r="HY220" s="9"/>
      <c r="HZ220" s="9"/>
      <c r="IA220" s="9"/>
      <c r="IB220" s="9"/>
      <c r="IC220" s="9"/>
      <c r="ID220" s="9"/>
      <c r="IE220" s="9"/>
      <c r="IF220" s="9"/>
      <c r="IG220" s="9"/>
      <c r="IH220" s="9"/>
      <c r="II220" s="9"/>
      <c r="IJ220" s="9"/>
      <c r="IK220" s="9"/>
      <c r="IL220" s="9"/>
      <c r="IM220" s="9"/>
      <c r="IN220" s="9"/>
      <c r="IO220" s="9"/>
      <c r="IP220" s="9"/>
      <c r="IQ220" s="9"/>
      <c r="IR220" s="9"/>
      <c r="IS220" s="9"/>
      <c r="IT220" s="9"/>
      <c r="IU220" s="9"/>
      <c r="IV220" s="9"/>
    </row>
    <row r="221" spans="1:256" s="30" customFormat="1" ht="23.25" customHeight="1" x14ac:dyDescent="0.35">
      <c r="A221" s="77"/>
      <c r="B221" s="77"/>
      <c r="C221" s="77"/>
      <c r="D221" s="77"/>
      <c r="E221" s="77"/>
      <c r="F221" s="77"/>
      <c r="G221" s="77"/>
      <c r="H221" s="77"/>
      <c r="I221" s="77"/>
      <c r="J221" s="77"/>
      <c r="K221" s="9"/>
      <c r="L221" s="9"/>
      <c r="M221" s="9"/>
      <c r="N221" s="9"/>
      <c r="O221" s="9"/>
      <c r="P221" s="9"/>
      <c r="Q221" s="9"/>
      <c r="R221" s="9"/>
      <c r="S221" s="9"/>
      <c r="T221" s="9"/>
      <c r="U221" s="9"/>
      <c r="V221" s="9"/>
      <c r="W221" s="9"/>
      <c r="X221" s="9"/>
      <c r="Y221" s="9"/>
      <c r="Z221" s="9"/>
      <c r="AA221" s="9"/>
      <c r="AB221" s="9"/>
      <c r="AC221" s="9"/>
      <c r="AD221" s="9"/>
      <c r="AE221" s="9"/>
      <c r="AF221" s="9"/>
      <c r="AG221" s="9"/>
      <c r="AH221" s="9"/>
      <c r="AI221" s="9"/>
      <c r="AJ221" s="9"/>
      <c r="AK221" s="9"/>
      <c r="AL221" s="9"/>
      <c r="AM221" s="9"/>
      <c r="AN221" s="9"/>
      <c r="AO221" s="9"/>
      <c r="AP221" s="9"/>
      <c r="AQ221" s="9"/>
      <c r="AR221" s="9"/>
      <c r="AS221" s="9"/>
      <c r="AT221" s="9"/>
      <c r="AU221" s="9"/>
      <c r="AV221" s="9"/>
      <c r="AW221" s="9"/>
      <c r="AX221" s="9"/>
      <c r="AY221" s="9"/>
      <c r="AZ221" s="9"/>
      <c r="BA221" s="9"/>
      <c r="BB221" s="9"/>
      <c r="BC221" s="9"/>
      <c r="BD221" s="9"/>
      <c r="BE221" s="9"/>
      <c r="BF221" s="9"/>
      <c r="BG221" s="9"/>
      <c r="BH221" s="9"/>
      <c r="BI221" s="9"/>
      <c r="BJ221" s="9"/>
      <c r="BK221" s="9"/>
      <c r="BL221" s="9"/>
      <c r="BM221" s="9"/>
      <c r="BN221" s="9"/>
      <c r="BO221" s="9"/>
      <c r="BP221" s="9"/>
      <c r="BQ221" s="9"/>
      <c r="BR221" s="9"/>
      <c r="BS221" s="9"/>
      <c r="BT221" s="9"/>
      <c r="BU221" s="9"/>
      <c r="BV221" s="9"/>
      <c r="BW221" s="9"/>
      <c r="BX221" s="9"/>
      <c r="BY221" s="9"/>
      <c r="BZ221" s="9"/>
      <c r="CA221" s="9"/>
      <c r="CB221" s="9"/>
      <c r="CC221" s="9"/>
      <c r="CD221" s="9"/>
      <c r="CE221" s="9"/>
      <c r="CF221" s="9"/>
      <c r="CG221" s="9"/>
      <c r="CH221" s="9"/>
      <c r="CI221" s="9"/>
      <c r="CJ221" s="9"/>
      <c r="CK221" s="9"/>
      <c r="CL221" s="9"/>
      <c r="CM221" s="9"/>
      <c r="CN221" s="9"/>
      <c r="CO221" s="9"/>
      <c r="CP221" s="9"/>
      <c r="CQ221" s="9"/>
      <c r="CR221" s="9"/>
      <c r="CS221" s="9"/>
      <c r="CT221" s="9"/>
      <c r="CU221" s="9"/>
      <c r="CV221" s="9"/>
      <c r="CW221" s="9"/>
      <c r="CX221" s="9"/>
      <c r="CY221" s="9"/>
      <c r="CZ221" s="9"/>
      <c r="DA221" s="9"/>
      <c r="DB221" s="9"/>
      <c r="DC221" s="9"/>
      <c r="DD221" s="9"/>
      <c r="DE221" s="9"/>
      <c r="DF221" s="9"/>
      <c r="DG221" s="9"/>
      <c r="DH221" s="9"/>
      <c r="DI221" s="9"/>
      <c r="DJ221" s="9"/>
      <c r="DK221" s="9"/>
      <c r="DL221" s="9"/>
      <c r="DM221" s="9"/>
      <c r="DN221" s="9"/>
      <c r="DO221" s="9"/>
      <c r="DP221" s="9"/>
      <c r="DQ221" s="9"/>
      <c r="DR221" s="9"/>
      <c r="DS221" s="9"/>
      <c r="DT221" s="9"/>
      <c r="DU221" s="9"/>
      <c r="DV221" s="9"/>
      <c r="DW221" s="9"/>
      <c r="DX221" s="9"/>
      <c r="DY221" s="9"/>
      <c r="DZ221" s="9"/>
      <c r="EA221" s="9"/>
      <c r="EB221" s="9"/>
      <c r="EC221" s="9"/>
      <c r="ED221" s="9"/>
      <c r="EE221" s="9"/>
      <c r="EF221" s="9"/>
      <c r="EG221" s="9"/>
      <c r="EH221" s="9"/>
      <c r="EI221" s="9"/>
      <c r="EJ221" s="9"/>
      <c r="EK221" s="9"/>
      <c r="EL221" s="9"/>
      <c r="EM221" s="9"/>
      <c r="EN221" s="9"/>
      <c r="EO221" s="9"/>
      <c r="EP221" s="9"/>
      <c r="EQ221" s="9"/>
      <c r="ER221" s="9"/>
      <c r="ES221" s="9"/>
      <c r="ET221" s="9"/>
      <c r="EU221" s="9"/>
      <c r="EV221" s="9"/>
      <c r="EW221" s="9"/>
      <c r="EX221" s="9"/>
      <c r="EY221" s="9"/>
      <c r="EZ221" s="9"/>
      <c r="FA221" s="9"/>
      <c r="FB221" s="9"/>
      <c r="FC221" s="9"/>
      <c r="FD221" s="9"/>
      <c r="FE221" s="9"/>
      <c r="FF221" s="9"/>
      <c r="FG221" s="9"/>
      <c r="FH221" s="9"/>
      <c r="FI221" s="9"/>
      <c r="FJ221" s="9"/>
      <c r="FK221" s="9"/>
      <c r="FL221" s="9"/>
      <c r="FM221" s="9"/>
      <c r="FN221" s="9"/>
      <c r="FO221" s="9"/>
      <c r="FP221" s="9"/>
      <c r="FQ221" s="9"/>
      <c r="FR221" s="9"/>
      <c r="FS221" s="9"/>
      <c r="FT221" s="9"/>
      <c r="FU221" s="9"/>
      <c r="FV221" s="9"/>
      <c r="FW221" s="9"/>
      <c r="FX221" s="9"/>
      <c r="FY221" s="9"/>
      <c r="FZ221" s="9"/>
      <c r="GA221" s="9"/>
      <c r="GB221" s="9"/>
      <c r="GC221" s="9"/>
      <c r="GD221" s="9"/>
      <c r="GE221" s="9"/>
      <c r="GF221" s="9"/>
      <c r="GG221" s="9"/>
      <c r="GH221" s="9"/>
      <c r="GI221" s="9"/>
      <c r="GJ221" s="9"/>
      <c r="GK221" s="9"/>
      <c r="GL221" s="9"/>
      <c r="GM221" s="9"/>
      <c r="GN221" s="9"/>
      <c r="GO221" s="9"/>
      <c r="GP221" s="9"/>
      <c r="GQ221" s="9"/>
      <c r="GR221" s="9"/>
      <c r="GS221" s="9"/>
      <c r="GT221" s="9"/>
      <c r="GU221" s="9"/>
      <c r="GV221" s="9"/>
      <c r="GW221" s="9"/>
      <c r="GX221" s="9"/>
      <c r="GY221" s="9"/>
      <c r="GZ221" s="9"/>
      <c r="HA221" s="9"/>
      <c r="HB221" s="9"/>
      <c r="HC221" s="9"/>
      <c r="HD221" s="9"/>
      <c r="HE221" s="9"/>
      <c r="HF221" s="9"/>
      <c r="HG221" s="9"/>
      <c r="HH221" s="9"/>
      <c r="HI221" s="9"/>
      <c r="HJ221" s="9"/>
      <c r="HK221" s="9"/>
      <c r="HL221" s="9"/>
      <c r="HM221" s="9"/>
      <c r="HN221" s="9"/>
      <c r="HO221" s="9"/>
      <c r="HP221" s="9"/>
      <c r="HQ221" s="9"/>
      <c r="HR221" s="9"/>
      <c r="HS221" s="9"/>
      <c r="HT221" s="9"/>
      <c r="HU221" s="9"/>
      <c r="HV221" s="9"/>
      <c r="HW221" s="9"/>
      <c r="HX221" s="9"/>
      <c r="HY221" s="9"/>
      <c r="HZ221" s="9"/>
      <c r="IA221" s="9"/>
      <c r="IB221" s="9"/>
      <c r="IC221" s="9"/>
      <c r="ID221" s="9"/>
      <c r="IE221" s="9"/>
      <c r="IF221" s="9"/>
      <c r="IG221" s="9"/>
      <c r="IH221" s="9"/>
      <c r="II221" s="9"/>
      <c r="IJ221" s="9"/>
      <c r="IK221" s="9"/>
      <c r="IL221" s="9"/>
      <c r="IM221" s="9"/>
      <c r="IN221" s="9"/>
      <c r="IO221" s="9"/>
      <c r="IP221" s="9"/>
      <c r="IQ221" s="9"/>
      <c r="IR221" s="9"/>
      <c r="IS221" s="9"/>
      <c r="IT221" s="9"/>
      <c r="IU221" s="9"/>
      <c r="IV221" s="9"/>
    </row>
    <row r="222" spans="1:256" s="30" customFormat="1" ht="23.25" customHeight="1" x14ac:dyDescent="0.35">
      <c r="A222" s="77"/>
      <c r="B222" s="77"/>
      <c r="C222" s="77"/>
      <c r="D222" s="77"/>
      <c r="E222" s="77"/>
      <c r="F222" s="77"/>
      <c r="G222" s="77"/>
      <c r="H222" s="77"/>
      <c r="I222" s="77"/>
      <c r="J222" s="77"/>
      <c r="K222" s="9"/>
      <c r="L222" s="9"/>
      <c r="M222" s="9"/>
      <c r="N222" s="9"/>
      <c r="O222" s="9"/>
      <c r="P222" s="9"/>
      <c r="Q222" s="9"/>
      <c r="R222" s="9"/>
      <c r="S222" s="9"/>
      <c r="T222" s="9"/>
      <c r="U222" s="9"/>
      <c r="V222" s="9"/>
      <c r="W222" s="9"/>
      <c r="X222" s="9"/>
      <c r="Y222" s="9"/>
      <c r="Z222" s="9"/>
      <c r="AA222" s="9"/>
      <c r="AB222" s="9"/>
      <c r="AC222" s="9"/>
      <c r="AD222" s="9"/>
      <c r="AE222" s="9"/>
      <c r="AF222" s="9"/>
      <c r="AG222" s="9"/>
      <c r="AH222" s="9"/>
      <c r="AI222" s="9"/>
      <c r="AJ222" s="9"/>
      <c r="AK222" s="9"/>
      <c r="AL222" s="9"/>
      <c r="AM222" s="9"/>
      <c r="AN222" s="9"/>
      <c r="AO222" s="9"/>
      <c r="AP222" s="9"/>
      <c r="AQ222" s="9"/>
      <c r="AR222" s="9"/>
      <c r="AS222" s="9"/>
      <c r="AT222" s="9"/>
      <c r="AU222" s="9"/>
      <c r="AV222" s="9"/>
      <c r="AW222" s="9"/>
      <c r="AX222" s="9"/>
      <c r="AY222" s="9"/>
      <c r="AZ222" s="9"/>
      <c r="BA222" s="9"/>
      <c r="BB222" s="9"/>
      <c r="BC222" s="9"/>
      <c r="BD222" s="9"/>
      <c r="BE222" s="9"/>
      <c r="BF222" s="9"/>
      <c r="BG222" s="9"/>
      <c r="BH222" s="9"/>
      <c r="BI222" s="9"/>
      <c r="BJ222" s="9"/>
      <c r="BK222" s="9"/>
      <c r="BL222" s="9"/>
      <c r="BM222" s="9"/>
      <c r="BN222" s="9"/>
      <c r="BO222" s="9"/>
      <c r="BP222" s="9"/>
      <c r="BQ222" s="9"/>
      <c r="BR222" s="9"/>
      <c r="BS222" s="9"/>
      <c r="BT222" s="9"/>
      <c r="BU222" s="9"/>
      <c r="BV222" s="9"/>
      <c r="BW222" s="9"/>
      <c r="BX222" s="9"/>
      <c r="BY222" s="9"/>
      <c r="BZ222" s="9"/>
      <c r="CA222" s="9"/>
      <c r="CB222" s="9"/>
      <c r="CC222" s="9"/>
      <c r="CD222" s="9"/>
      <c r="CE222" s="9"/>
      <c r="CF222" s="9"/>
      <c r="CG222" s="9"/>
      <c r="CH222" s="9"/>
      <c r="CI222" s="9"/>
      <c r="CJ222" s="9"/>
      <c r="CK222" s="9"/>
      <c r="CL222" s="9"/>
      <c r="CM222" s="9"/>
      <c r="CN222" s="9"/>
      <c r="CO222" s="9"/>
      <c r="CP222" s="9"/>
      <c r="CQ222" s="9"/>
      <c r="CR222" s="9"/>
      <c r="CS222" s="9"/>
      <c r="CT222" s="9"/>
      <c r="CU222" s="9"/>
      <c r="CV222" s="9"/>
      <c r="CW222" s="9"/>
      <c r="CX222" s="9"/>
      <c r="CY222" s="9"/>
      <c r="CZ222" s="9"/>
      <c r="DA222" s="9"/>
      <c r="DB222" s="9"/>
      <c r="DC222" s="9"/>
      <c r="DD222" s="9"/>
      <c r="DE222" s="9"/>
      <c r="DF222" s="9"/>
      <c r="DG222" s="9"/>
      <c r="DH222" s="9"/>
      <c r="DI222" s="9"/>
      <c r="DJ222" s="9"/>
      <c r="DK222" s="9"/>
      <c r="DL222" s="9"/>
      <c r="DM222" s="9"/>
      <c r="DN222" s="9"/>
      <c r="DO222" s="9"/>
      <c r="DP222" s="9"/>
      <c r="DQ222" s="9"/>
      <c r="DR222" s="9"/>
      <c r="DS222" s="9"/>
      <c r="DT222" s="9"/>
      <c r="DU222" s="9"/>
      <c r="DV222" s="9"/>
      <c r="DW222" s="9"/>
      <c r="DX222" s="9"/>
      <c r="DY222" s="9"/>
      <c r="DZ222" s="9"/>
      <c r="EA222" s="9"/>
      <c r="EB222" s="9"/>
      <c r="EC222" s="9"/>
      <c r="ED222" s="9"/>
      <c r="EE222" s="9"/>
      <c r="EF222" s="9"/>
      <c r="EG222" s="9"/>
      <c r="EH222" s="9"/>
      <c r="EI222" s="9"/>
      <c r="EJ222" s="9"/>
      <c r="EK222" s="9"/>
      <c r="EL222" s="9"/>
      <c r="EM222" s="9"/>
      <c r="EN222" s="9"/>
      <c r="EO222" s="9"/>
      <c r="EP222" s="9"/>
      <c r="EQ222" s="9"/>
      <c r="ER222" s="9"/>
      <c r="ES222" s="9"/>
      <c r="ET222" s="9"/>
      <c r="EU222" s="9"/>
      <c r="EV222" s="9"/>
      <c r="EW222" s="9"/>
      <c r="EX222" s="9"/>
      <c r="EY222" s="9"/>
      <c r="EZ222" s="9"/>
      <c r="FA222" s="9"/>
      <c r="FB222" s="9"/>
      <c r="FC222" s="9"/>
      <c r="FD222" s="9"/>
      <c r="FE222" s="9"/>
      <c r="FF222" s="9"/>
      <c r="FG222" s="9"/>
      <c r="FH222" s="9"/>
      <c r="FI222" s="9"/>
      <c r="FJ222" s="9"/>
      <c r="FK222" s="9"/>
      <c r="FL222" s="9"/>
      <c r="FM222" s="9"/>
      <c r="FN222" s="9"/>
      <c r="FO222" s="9"/>
      <c r="FP222" s="9"/>
      <c r="FQ222" s="9"/>
      <c r="FR222" s="9"/>
      <c r="FS222" s="9"/>
      <c r="FT222" s="9"/>
      <c r="FU222" s="9"/>
      <c r="FV222" s="9"/>
      <c r="FW222" s="9"/>
      <c r="FX222" s="9"/>
      <c r="FY222" s="9"/>
      <c r="FZ222" s="9"/>
      <c r="GA222" s="9"/>
      <c r="GB222" s="9"/>
      <c r="GC222" s="9"/>
      <c r="GD222" s="9"/>
      <c r="GE222" s="9"/>
      <c r="GF222" s="9"/>
      <c r="GG222" s="9"/>
      <c r="GH222" s="9"/>
      <c r="GI222" s="9"/>
      <c r="GJ222" s="9"/>
      <c r="GK222" s="9"/>
      <c r="GL222" s="9"/>
      <c r="GM222" s="9"/>
      <c r="GN222" s="9"/>
      <c r="GO222" s="9"/>
      <c r="GP222" s="9"/>
      <c r="GQ222" s="9"/>
      <c r="GR222" s="9"/>
      <c r="GS222" s="9"/>
      <c r="GT222" s="9"/>
      <c r="GU222" s="9"/>
      <c r="GV222" s="9"/>
      <c r="GW222" s="9"/>
      <c r="GX222" s="9"/>
      <c r="GY222" s="9"/>
      <c r="GZ222" s="9"/>
      <c r="HA222" s="9"/>
      <c r="HB222" s="9"/>
      <c r="HC222" s="9"/>
      <c r="HD222" s="9"/>
      <c r="HE222" s="9"/>
      <c r="HF222" s="9"/>
      <c r="HG222" s="9"/>
      <c r="HH222" s="9"/>
      <c r="HI222" s="9"/>
      <c r="HJ222" s="9"/>
      <c r="HK222" s="9"/>
      <c r="HL222" s="9"/>
      <c r="HM222" s="9"/>
      <c r="HN222" s="9"/>
      <c r="HO222" s="9"/>
      <c r="HP222" s="9"/>
      <c r="HQ222" s="9"/>
      <c r="HR222" s="9"/>
      <c r="HS222" s="9"/>
      <c r="HT222" s="9"/>
      <c r="HU222" s="9"/>
      <c r="HV222" s="9"/>
      <c r="HW222" s="9"/>
      <c r="HX222" s="9"/>
      <c r="HY222" s="9"/>
      <c r="HZ222" s="9"/>
      <c r="IA222" s="9"/>
      <c r="IB222" s="9"/>
      <c r="IC222" s="9"/>
      <c r="ID222" s="9"/>
      <c r="IE222" s="9"/>
      <c r="IF222" s="9"/>
      <c r="IG222" s="9"/>
      <c r="IH222" s="9"/>
      <c r="II222" s="9"/>
      <c r="IJ222" s="9"/>
      <c r="IK222" s="9"/>
      <c r="IL222" s="9"/>
      <c r="IM222" s="9"/>
      <c r="IN222" s="9"/>
      <c r="IO222" s="9"/>
      <c r="IP222" s="9"/>
      <c r="IQ222" s="9"/>
      <c r="IR222" s="9"/>
      <c r="IS222" s="9"/>
      <c r="IT222" s="9"/>
      <c r="IU222" s="9"/>
      <c r="IV222" s="9"/>
    </row>
    <row r="223" spans="1:256" s="30" customFormat="1" ht="23.25" customHeight="1" x14ac:dyDescent="0.35">
      <c r="A223" s="78" t="s">
        <v>65</v>
      </c>
      <c r="B223" s="78"/>
      <c r="C223" s="78"/>
      <c r="D223" s="78"/>
      <c r="E223" s="78"/>
      <c r="F223" s="78"/>
      <c r="G223" s="78"/>
      <c r="H223" s="78"/>
      <c r="I223" s="78"/>
      <c r="J223" s="78"/>
      <c r="K223" s="9"/>
      <c r="L223" s="9"/>
      <c r="M223" s="9"/>
      <c r="N223" s="9"/>
      <c r="O223" s="9"/>
      <c r="P223" s="9"/>
      <c r="Q223" s="9"/>
      <c r="R223" s="9"/>
      <c r="S223" s="9"/>
      <c r="T223" s="9"/>
      <c r="U223" s="9"/>
      <c r="V223" s="9"/>
      <c r="W223" s="9"/>
      <c r="X223" s="9"/>
      <c r="Y223" s="9"/>
      <c r="Z223" s="9"/>
      <c r="AA223" s="9"/>
      <c r="AB223" s="9"/>
      <c r="AC223" s="9"/>
      <c r="AD223" s="9"/>
      <c r="AE223" s="9"/>
      <c r="AF223" s="9"/>
      <c r="AG223" s="9"/>
      <c r="AH223" s="9"/>
      <c r="AI223" s="9"/>
      <c r="AJ223" s="9"/>
      <c r="AK223" s="9"/>
      <c r="AL223" s="9"/>
      <c r="AM223" s="9"/>
      <c r="AN223" s="9"/>
      <c r="AO223" s="9"/>
      <c r="AP223" s="9"/>
      <c r="AQ223" s="9"/>
      <c r="AR223" s="9"/>
      <c r="AS223" s="9"/>
      <c r="AT223" s="9"/>
      <c r="AU223" s="9"/>
      <c r="AV223" s="9"/>
      <c r="AW223" s="9"/>
      <c r="AX223" s="9"/>
      <c r="AY223" s="9"/>
      <c r="AZ223" s="9"/>
      <c r="BA223" s="9"/>
      <c r="BB223" s="9"/>
      <c r="BC223" s="9"/>
      <c r="BD223" s="9"/>
      <c r="BE223" s="9"/>
      <c r="BF223" s="9"/>
      <c r="BG223" s="9"/>
      <c r="BH223" s="9"/>
      <c r="BI223" s="9"/>
      <c r="BJ223" s="9"/>
      <c r="BK223" s="9"/>
      <c r="BL223" s="9"/>
      <c r="BM223" s="9"/>
      <c r="BN223" s="9"/>
      <c r="BO223" s="9"/>
      <c r="BP223" s="9"/>
      <c r="BQ223" s="9"/>
      <c r="BR223" s="9"/>
      <c r="BS223" s="9"/>
      <c r="BT223" s="9"/>
      <c r="BU223" s="9"/>
      <c r="BV223" s="9"/>
      <c r="BW223" s="9"/>
      <c r="BX223" s="9"/>
      <c r="BY223" s="9"/>
      <c r="BZ223" s="9"/>
      <c r="CA223" s="9"/>
      <c r="CB223" s="9"/>
      <c r="CC223" s="9"/>
      <c r="CD223" s="9"/>
      <c r="CE223" s="9"/>
      <c r="CF223" s="9"/>
      <c r="CG223" s="9"/>
      <c r="CH223" s="9"/>
      <c r="CI223" s="9"/>
      <c r="CJ223" s="9"/>
      <c r="CK223" s="9"/>
      <c r="CL223" s="9"/>
      <c r="CM223" s="9"/>
      <c r="CN223" s="9"/>
      <c r="CO223" s="9"/>
      <c r="CP223" s="9"/>
      <c r="CQ223" s="9"/>
      <c r="CR223" s="9"/>
      <c r="CS223" s="9"/>
      <c r="CT223" s="9"/>
      <c r="CU223" s="9"/>
      <c r="CV223" s="9"/>
      <c r="CW223" s="9"/>
      <c r="CX223" s="9"/>
      <c r="CY223" s="9"/>
      <c r="CZ223" s="9"/>
      <c r="DA223" s="9"/>
      <c r="DB223" s="9"/>
      <c r="DC223" s="9"/>
      <c r="DD223" s="9"/>
      <c r="DE223" s="9"/>
      <c r="DF223" s="9"/>
      <c r="DG223" s="9"/>
      <c r="DH223" s="9"/>
      <c r="DI223" s="9"/>
      <c r="DJ223" s="9"/>
      <c r="DK223" s="9"/>
      <c r="DL223" s="9"/>
      <c r="DM223" s="9"/>
      <c r="DN223" s="9"/>
      <c r="DO223" s="9"/>
      <c r="DP223" s="9"/>
      <c r="DQ223" s="9"/>
      <c r="DR223" s="9"/>
      <c r="DS223" s="9"/>
      <c r="DT223" s="9"/>
      <c r="DU223" s="9"/>
      <c r="DV223" s="9"/>
      <c r="DW223" s="9"/>
      <c r="DX223" s="9"/>
      <c r="DY223" s="9"/>
      <c r="DZ223" s="9"/>
      <c r="EA223" s="9"/>
      <c r="EB223" s="9"/>
      <c r="EC223" s="9"/>
      <c r="ED223" s="9"/>
      <c r="EE223" s="9"/>
      <c r="EF223" s="9"/>
      <c r="EG223" s="9"/>
      <c r="EH223" s="9"/>
      <c r="EI223" s="9"/>
      <c r="EJ223" s="9"/>
      <c r="EK223" s="9"/>
      <c r="EL223" s="9"/>
      <c r="EM223" s="9"/>
      <c r="EN223" s="9"/>
      <c r="EO223" s="9"/>
      <c r="EP223" s="9"/>
      <c r="EQ223" s="9"/>
      <c r="ER223" s="9"/>
      <c r="ES223" s="9"/>
      <c r="ET223" s="9"/>
      <c r="EU223" s="9"/>
      <c r="EV223" s="9"/>
      <c r="EW223" s="9"/>
      <c r="EX223" s="9"/>
      <c r="EY223" s="9"/>
      <c r="EZ223" s="9"/>
      <c r="FA223" s="9"/>
      <c r="FB223" s="9"/>
      <c r="FC223" s="9"/>
      <c r="FD223" s="9"/>
      <c r="FE223" s="9"/>
      <c r="FF223" s="9"/>
      <c r="FG223" s="9"/>
      <c r="FH223" s="9"/>
      <c r="FI223" s="9"/>
      <c r="FJ223" s="9"/>
      <c r="FK223" s="9"/>
      <c r="FL223" s="9"/>
      <c r="FM223" s="9"/>
      <c r="FN223" s="9"/>
      <c r="FO223" s="9"/>
      <c r="FP223" s="9"/>
      <c r="FQ223" s="9"/>
      <c r="FR223" s="9"/>
      <c r="FS223" s="9"/>
      <c r="FT223" s="9"/>
      <c r="FU223" s="9"/>
      <c r="FV223" s="9"/>
      <c r="FW223" s="9"/>
      <c r="FX223" s="9"/>
      <c r="FY223" s="9"/>
      <c r="FZ223" s="9"/>
      <c r="GA223" s="9"/>
      <c r="GB223" s="9"/>
      <c r="GC223" s="9"/>
      <c r="GD223" s="9"/>
      <c r="GE223" s="9"/>
      <c r="GF223" s="9"/>
      <c r="GG223" s="9"/>
      <c r="GH223" s="9"/>
      <c r="GI223" s="9"/>
      <c r="GJ223" s="9"/>
      <c r="GK223" s="9"/>
      <c r="GL223" s="9"/>
      <c r="GM223" s="9"/>
      <c r="GN223" s="9"/>
      <c r="GO223" s="9"/>
      <c r="GP223" s="9"/>
      <c r="GQ223" s="9"/>
      <c r="GR223" s="9"/>
      <c r="GS223" s="9"/>
      <c r="GT223" s="9"/>
      <c r="GU223" s="9"/>
      <c r="GV223" s="9"/>
      <c r="GW223" s="9"/>
      <c r="GX223" s="9"/>
      <c r="GY223" s="9"/>
      <c r="GZ223" s="9"/>
      <c r="HA223" s="9"/>
      <c r="HB223" s="9"/>
      <c r="HC223" s="9"/>
      <c r="HD223" s="9"/>
      <c r="HE223" s="9"/>
      <c r="HF223" s="9"/>
      <c r="HG223" s="9"/>
      <c r="HH223" s="9"/>
      <c r="HI223" s="9"/>
      <c r="HJ223" s="9"/>
      <c r="HK223" s="9"/>
      <c r="HL223" s="9"/>
      <c r="HM223" s="9"/>
      <c r="HN223" s="9"/>
      <c r="HO223" s="9"/>
      <c r="HP223" s="9"/>
      <c r="HQ223" s="9"/>
      <c r="HR223" s="9"/>
      <c r="HS223" s="9"/>
      <c r="HT223" s="9"/>
      <c r="HU223" s="9"/>
      <c r="HV223" s="9"/>
      <c r="HW223" s="9"/>
      <c r="HX223" s="9"/>
      <c r="HY223" s="9"/>
      <c r="HZ223" s="9"/>
      <c r="IA223" s="9"/>
      <c r="IB223" s="9"/>
      <c r="IC223" s="9"/>
      <c r="ID223" s="9"/>
      <c r="IE223" s="9"/>
      <c r="IF223" s="9"/>
      <c r="IG223" s="9"/>
      <c r="IH223" s="9"/>
      <c r="II223" s="9"/>
      <c r="IJ223" s="9"/>
      <c r="IK223" s="9"/>
      <c r="IL223" s="9"/>
      <c r="IM223" s="9"/>
      <c r="IN223" s="9"/>
      <c r="IO223" s="9"/>
      <c r="IP223" s="9"/>
      <c r="IQ223" s="9"/>
      <c r="IR223" s="9"/>
      <c r="IS223" s="9"/>
      <c r="IT223" s="9"/>
      <c r="IU223" s="9"/>
      <c r="IV223" s="9"/>
    </row>
    <row r="224" spans="1:256" s="9" customFormat="1" ht="22.5" customHeight="1" x14ac:dyDescent="0.35">
      <c r="A224" s="76" t="s">
        <v>104</v>
      </c>
      <c r="B224" s="77"/>
      <c r="C224" s="77"/>
      <c r="D224" s="77"/>
      <c r="E224" s="77"/>
      <c r="F224" s="77"/>
      <c r="G224" s="77"/>
      <c r="H224" s="77"/>
      <c r="I224" s="77"/>
      <c r="J224" s="77"/>
      <c r="K224" s="77"/>
      <c r="L224" s="77"/>
      <c r="M224" s="77"/>
      <c r="N224" s="77"/>
      <c r="O224" s="77"/>
      <c r="P224" s="77"/>
      <c r="Q224" s="77"/>
      <c r="R224" s="77"/>
      <c r="S224" s="77"/>
      <c r="T224" s="77"/>
      <c r="U224" s="77"/>
      <c r="V224" s="77"/>
      <c r="W224" s="77"/>
      <c r="X224" s="77"/>
      <c r="Y224" s="77"/>
      <c r="Z224" s="77"/>
      <c r="AA224" s="77"/>
      <c r="AB224" s="77"/>
      <c r="AC224" s="77"/>
      <c r="AD224" s="77"/>
      <c r="AE224" s="77"/>
      <c r="AF224" s="77"/>
      <c r="AG224" s="77"/>
      <c r="AH224" s="77"/>
      <c r="AI224" s="77"/>
      <c r="AJ224" s="77"/>
      <c r="AK224" s="77"/>
      <c r="AL224" s="77"/>
      <c r="AM224" s="77"/>
      <c r="AN224" s="77"/>
      <c r="AO224" s="77"/>
      <c r="AP224" s="77"/>
      <c r="AQ224" s="77"/>
      <c r="AR224" s="77"/>
      <c r="AS224" s="77"/>
      <c r="AT224" s="77"/>
      <c r="AU224" s="77"/>
      <c r="AV224" s="77"/>
      <c r="AW224" s="77"/>
      <c r="AX224" s="77"/>
      <c r="AY224" s="77"/>
      <c r="AZ224" s="77"/>
      <c r="BA224" s="77"/>
      <c r="BB224" s="77"/>
      <c r="BC224" s="77"/>
      <c r="BD224" s="77"/>
      <c r="BE224" s="77"/>
      <c r="BF224" s="77"/>
      <c r="BG224" s="77"/>
      <c r="BH224" s="77"/>
      <c r="BI224" s="77"/>
      <c r="BJ224" s="77"/>
      <c r="BK224" s="77"/>
      <c r="BL224" s="77"/>
      <c r="BM224" s="77"/>
      <c r="BN224" s="77"/>
      <c r="BO224" s="77"/>
      <c r="BP224" s="77"/>
      <c r="BQ224" s="77"/>
      <c r="BR224" s="77"/>
      <c r="BS224" s="77"/>
      <c r="BT224" s="77"/>
      <c r="BU224" s="77"/>
      <c r="BV224" s="77"/>
      <c r="BW224" s="77"/>
      <c r="BX224" s="77"/>
      <c r="BY224" s="77"/>
      <c r="BZ224" s="77"/>
      <c r="CA224" s="77"/>
      <c r="CB224" s="77"/>
      <c r="CC224" s="77"/>
      <c r="CD224" s="77"/>
      <c r="CE224" s="77"/>
      <c r="CF224" s="77"/>
      <c r="CG224" s="77"/>
      <c r="CH224" s="77"/>
      <c r="CI224" s="77"/>
      <c r="CJ224" s="77"/>
      <c r="CK224" s="77"/>
      <c r="CL224" s="77"/>
      <c r="CM224" s="77"/>
      <c r="CN224" s="77"/>
      <c r="CO224" s="77"/>
      <c r="CP224" s="77"/>
      <c r="CQ224" s="77"/>
      <c r="CR224" s="77"/>
      <c r="CS224" s="77"/>
      <c r="CT224" s="77"/>
      <c r="CU224" s="77"/>
      <c r="CV224" s="77"/>
      <c r="CW224" s="77"/>
      <c r="CX224" s="77"/>
      <c r="CY224" s="77"/>
      <c r="CZ224" s="77"/>
      <c r="DA224" s="77"/>
      <c r="DB224" s="77"/>
      <c r="DC224" s="77"/>
      <c r="DD224" s="77"/>
      <c r="DE224" s="77"/>
      <c r="DF224" s="77"/>
      <c r="DG224" s="77"/>
      <c r="DH224" s="77"/>
      <c r="DI224" s="77"/>
      <c r="DJ224" s="77"/>
      <c r="DK224" s="77"/>
      <c r="DL224" s="77"/>
      <c r="DM224" s="77"/>
      <c r="DN224" s="77"/>
      <c r="DO224" s="77"/>
      <c r="DP224" s="77"/>
      <c r="DQ224" s="77"/>
      <c r="DR224" s="77"/>
      <c r="DS224" s="77"/>
      <c r="DT224" s="77"/>
      <c r="DU224" s="77"/>
      <c r="DV224" s="77"/>
      <c r="DW224" s="77"/>
      <c r="DX224" s="77"/>
      <c r="DY224" s="77"/>
      <c r="DZ224" s="77"/>
      <c r="EA224" s="77"/>
      <c r="EB224" s="77"/>
      <c r="EC224" s="77"/>
      <c r="ED224" s="77"/>
      <c r="EE224" s="77"/>
      <c r="EF224" s="77"/>
      <c r="EG224" s="77"/>
      <c r="EH224" s="77"/>
      <c r="EI224" s="77"/>
      <c r="EJ224" s="77"/>
      <c r="EK224" s="77"/>
      <c r="EL224" s="77"/>
      <c r="EM224" s="77"/>
      <c r="EN224" s="77"/>
      <c r="EO224" s="77"/>
      <c r="EP224" s="77"/>
      <c r="EQ224" s="77"/>
      <c r="ER224" s="77"/>
      <c r="ES224" s="77"/>
      <c r="ET224" s="77"/>
      <c r="EU224" s="77"/>
      <c r="EV224" s="77"/>
      <c r="EW224" s="77"/>
      <c r="EX224" s="77"/>
      <c r="EY224" s="77"/>
      <c r="EZ224" s="77"/>
      <c r="FA224" s="77"/>
      <c r="FB224" s="77"/>
      <c r="FC224" s="77"/>
      <c r="FD224" s="77"/>
      <c r="FE224" s="77"/>
      <c r="FF224" s="77"/>
      <c r="FG224" s="77"/>
      <c r="FH224" s="77"/>
      <c r="FI224" s="77"/>
      <c r="FJ224" s="77"/>
      <c r="FK224" s="77"/>
      <c r="FL224" s="77"/>
      <c r="FM224" s="77"/>
      <c r="FN224" s="77"/>
      <c r="FO224" s="77"/>
      <c r="FP224" s="77"/>
      <c r="FQ224" s="77"/>
      <c r="FR224" s="77"/>
      <c r="FS224" s="77"/>
      <c r="FT224" s="77"/>
      <c r="FU224" s="77"/>
      <c r="FV224" s="77"/>
      <c r="FW224" s="77"/>
      <c r="FX224" s="77"/>
      <c r="FY224" s="77"/>
      <c r="FZ224" s="77"/>
      <c r="GA224" s="77"/>
      <c r="GB224" s="77"/>
      <c r="GC224" s="77"/>
      <c r="GD224" s="77"/>
      <c r="GE224" s="77"/>
      <c r="GF224" s="77"/>
      <c r="GG224" s="77"/>
      <c r="GH224" s="77"/>
      <c r="GI224" s="77"/>
      <c r="GJ224" s="77"/>
      <c r="GK224" s="77"/>
      <c r="GL224" s="77"/>
      <c r="GM224" s="77"/>
      <c r="GN224" s="77"/>
      <c r="GO224" s="77"/>
      <c r="GP224" s="77"/>
      <c r="GQ224" s="77"/>
      <c r="GR224" s="77"/>
      <c r="GS224" s="77"/>
      <c r="GT224" s="77"/>
      <c r="GU224" s="77"/>
      <c r="GV224" s="77"/>
      <c r="GW224" s="77"/>
      <c r="GX224" s="77"/>
      <c r="GY224" s="77"/>
      <c r="GZ224" s="77"/>
      <c r="HA224" s="77"/>
      <c r="HB224" s="77"/>
      <c r="HC224" s="77"/>
      <c r="HD224" s="77"/>
      <c r="HE224" s="77"/>
      <c r="HF224" s="77"/>
      <c r="HG224" s="77"/>
      <c r="HH224" s="77"/>
      <c r="HI224" s="77"/>
      <c r="HJ224" s="77"/>
      <c r="HK224" s="77"/>
      <c r="HL224" s="77"/>
      <c r="HM224" s="77"/>
      <c r="HN224" s="77"/>
      <c r="HO224" s="77"/>
      <c r="HP224" s="77"/>
      <c r="HQ224" s="77"/>
      <c r="HR224" s="77"/>
      <c r="HS224" s="77"/>
      <c r="HT224" s="77"/>
      <c r="HU224" s="77"/>
      <c r="HV224" s="77"/>
      <c r="HW224" s="77"/>
      <c r="HX224" s="77"/>
      <c r="HY224" s="77"/>
      <c r="HZ224" s="77"/>
      <c r="IA224" s="77"/>
      <c r="IB224" s="77"/>
      <c r="IC224" s="77"/>
      <c r="ID224" s="77"/>
      <c r="IE224" s="77"/>
      <c r="IF224" s="77"/>
      <c r="IG224" s="77"/>
      <c r="IH224" s="77"/>
      <c r="II224" s="77"/>
      <c r="IJ224" s="77"/>
      <c r="IK224" s="77"/>
      <c r="IL224" s="77"/>
      <c r="IM224" s="77"/>
      <c r="IN224" s="77"/>
      <c r="IO224" s="77"/>
      <c r="IP224" s="77"/>
      <c r="IQ224" s="77"/>
      <c r="IR224" s="77"/>
      <c r="IS224" s="77"/>
      <c r="IT224" s="77"/>
      <c r="IU224" s="77"/>
      <c r="IV224" s="77"/>
    </row>
    <row r="225" spans="1:256" s="9" customFormat="1" ht="24" customHeight="1" x14ac:dyDescent="0.35">
      <c r="A225" s="77"/>
      <c r="B225" s="77"/>
      <c r="C225" s="77"/>
      <c r="D225" s="77"/>
      <c r="E225" s="77"/>
      <c r="F225" s="77"/>
      <c r="G225" s="77"/>
      <c r="H225" s="77"/>
      <c r="I225" s="77"/>
      <c r="J225" s="77"/>
      <c r="K225" s="77"/>
      <c r="L225" s="77"/>
      <c r="M225" s="77"/>
      <c r="N225" s="77"/>
      <c r="O225" s="77"/>
      <c r="P225" s="77"/>
      <c r="Q225" s="77"/>
      <c r="R225" s="77"/>
      <c r="S225" s="77"/>
      <c r="T225" s="77"/>
      <c r="U225" s="77"/>
      <c r="V225" s="77"/>
      <c r="W225" s="77"/>
      <c r="X225" s="77"/>
      <c r="Y225" s="77"/>
      <c r="Z225" s="77"/>
      <c r="AA225" s="77"/>
      <c r="AB225" s="77"/>
      <c r="AC225" s="77"/>
      <c r="AD225" s="77"/>
      <c r="AE225" s="77"/>
      <c r="AF225" s="77"/>
      <c r="AG225" s="77"/>
      <c r="AH225" s="77"/>
      <c r="AI225" s="77"/>
      <c r="AJ225" s="77"/>
      <c r="AK225" s="77"/>
      <c r="AL225" s="77"/>
      <c r="AM225" s="77"/>
      <c r="AN225" s="77"/>
      <c r="AO225" s="77"/>
      <c r="AP225" s="77"/>
      <c r="AQ225" s="77"/>
      <c r="AR225" s="77"/>
      <c r="AS225" s="77"/>
      <c r="AT225" s="77"/>
      <c r="AU225" s="77"/>
      <c r="AV225" s="77"/>
      <c r="AW225" s="77"/>
      <c r="AX225" s="77"/>
      <c r="AY225" s="77"/>
      <c r="AZ225" s="77"/>
      <c r="BA225" s="77"/>
      <c r="BB225" s="77"/>
      <c r="BC225" s="77"/>
      <c r="BD225" s="77"/>
      <c r="BE225" s="77"/>
      <c r="BF225" s="77"/>
      <c r="BG225" s="77"/>
      <c r="BH225" s="77"/>
      <c r="BI225" s="77"/>
      <c r="BJ225" s="77"/>
      <c r="BK225" s="77"/>
      <c r="BL225" s="77"/>
      <c r="BM225" s="77"/>
      <c r="BN225" s="77"/>
      <c r="BO225" s="77"/>
      <c r="BP225" s="77"/>
      <c r="BQ225" s="77"/>
      <c r="BR225" s="77"/>
      <c r="BS225" s="77"/>
      <c r="BT225" s="77"/>
      <c r="BU225" s="77"/>
      <c r="BV225" s="77"/>
      <c r="BW225" s="77"/>
      <c r="BX225" s="77"/>
      <c r="BY225" s="77"/>
      <c r="BZ225" s="77"/>
      <c r="CA225" s="77"/>
      <c r="CB225" s="77"/>
      <c r="CC225" s="77"/>
      <c r="CD225" s="77"/>
      <c r="CE225" s="77"/>
      <c r="CF225" s="77"/>
      <c r="CG225" s="77"/>
      <c r="CH225" s="77"/>
      <c r="CI225" s="77"/>
      <c r="CJ225" s="77"/>
      <c r="CK225" s="77"/>
      <c r="CL225" s="77"/>
      <c r="CM225" s="77"/>
      <c r="CN225" s="77"/>
      <c r="CO225" s="77"/>
      <c r="CP225" s="77"/>
      <c r="CQ225" s="77"/>
      <c r="CR225" s="77"/>
      <c r="CS225" s="77"/>
      <c r="CT225" s="77"/>
      <c r="CU225" s="77"/>
      <c r="CV225" s="77"/>
      <c r="CW225" s="77"/>
      <c r="CX225" s="77"/>
      <c r="CY225" s="77"/>
      <c r="CZ225" s="77"/>
      <c r="DA225" s="77"/>
      <c r="DB225" s="77"/>
      <c r="DC225" s="77"/>
      <c r="DD225" s="77"/>
      <c r="DE225" s="77"/>
      <c r="DF225" s="77"/>
      <c r="DG225" s="77"/>
      <c r="DH225" s="77"/>
      <c r="DI225" s="77"/>
      <c r="DJ225" s="77"/>
      <c r="DK225" s="77"/>
      <c r="DL225" s="77"/>
      <c r="DM225" s="77"/>
      <c r="DN225" s="77"/>
      <c r="DO225" s="77"/>
      <c r="DP225" s="77"/>
      <c r="DQ225" s="77"/>
      <c r="DR225" s="77"/>
      <c r="DS225" s="77"/>
      <c r="DT225" s="77"/>
      <c r="DU225" s="77"/>
      <c r="DV225" s="77"/>
      <c r="DW225" s="77"/>
      <c r="DX225" s="77"/>
      <c r="DY225" s="77"/>
      <c r="DZ225" s="77"/>
      <c r="EA225" s="77"/>
      <c r="EB225" s="77"/>
      <c r="EC225" s="77"/>
      <c r="ED225" s="77"/>
      <c r="EE225" s="77"/>
      <c r="EF225" s="77"/>
      <c r="EG225" s="77"/>
      <c r="EH225" s="77"/>
      <c r="EI225" s="77"/>
      <c r="EJ225" s="77"/>
      <c r="EK225" s="77"/>
      <c r="EL225" s="77"/>
      <c r="EM225" s="77"/>
      <c r="EN225" s="77"/>
      <c r="EO225" s="77"/>
      <c r="EP225" s="77"/>
      <c r="EQ225" s="77"/>
      <c r="ER225" s="77"/>
      <c r="ES225" s="77"/>
      <c r="ET225" s="77"/>
      <c r="EU225" s="77"/>
      <c r="EV225" s="77"/>
      <c r="EW225" s="77"/>
      <c r="EX225" s="77"/>
      <c r="EY225" s="77"/>
      <c r="EZ225" s="77"/>
      <c r="FA225" s="77"/>
      <c r="FB225" s="77"/>
      <c r="FC225" s="77"/>
      <c r="FD225" s="77"/>
      <c r="FE225" s="77"/>
      <c r="FF225" s="77"/>
      <c r="FG225" s="77"/>
      <c r="FH225" s="77"/>
      <c r="FI225" s="77"/>
      <c r="FJ225" s="77"/>
      <c r="FK225" s="77"/>
      <c r="FL225" s="77"/>
      <c r="FM225" s="77"/>
      <c r="FN225" s="77"/>
      <c r="FO225" s="77"/>
      <c r="FP225" s="77"/>
      <c r="FQ225" s="77"/>
      <c r="FR225" s="77"/>
      <c r="FS225" s="77"/>
      <c r="FT225" s="77"/>
      <c r="FU225" s="77"/>
      <c r="FV225" s="77"/>
      <c r="FW225" s="77"/>
      <c r="FX225" s="77"/>
      <c r="FY225" s="77"/>
      <c r="FZ225" s="77"/>
      <c r="GA225" s="77"/>
      <c r="GB225" s="77"/>
      <c r="GC225" s="77"/>
      <c r="GD225" s="77"/>
      <c r="GE225" s="77"/>
      <c r="GF225" s="77"/>
      <c r="GG225" s="77"/>
      <c r="GH225" s="77"/>
      <c r="GI225" s="77"/>
      <c r="GJ225" s="77"/>
      <c r="GK225" s="77"/>
      <c r="GL225" s="77"/>
      <c r="GM225" s="77"/>
      <c r="GN225" s="77"/>
      <c r="GO225" s="77"/>
      <c r="GP225" s="77"/>
      <c r="GQ225" s="77"/>
      <c r="GR225" s="77"/>
      <c r="GS225" s="77"/>
      <c r="GT225" s="77"/>
      <c r="GU225" s="77"/>
      <c r="GV225" s="77"/>
      <c r="GW225" s="77"/>
      <c r="GX225" s="77"/>
      <c r="GY225" s="77"/>
      <c r="GZ225" s="77"/>
      <c r="HA225" s="77"/>
      <c r="HB225" s="77"/>
      <c r="HC225" s="77"/>
      <c r="HD225" s="77"/>
      <c r="HE225" s="77"/>
      <c r="HF225" s="77"/>
      <c r="HG225" s="77"/>
      <c r="HH225" s="77"/>
      <c r="HI225" s="77"/>
      <c r="HJ225" s="77"/>
      <c r="HK225" s="77"/>
      <c r="HL225" s="77"/>
      <c r="HM225" s="77"/>
      <c r="HN225" s="77"/>
      <c r="HO225" s="77"/>
      <c r="HP225" s="77"/>
      <c r="HQ225" s="77"/>
      <c r="HR225" s="77"/>
      <c r="HS225" s="77"/>
      <c r="HT225" s="77"/>
      <c r="HU225" s="77"/>
      <c r="HV225" s="77"/>
      <c r="HW225" s="77"/>
      <c r="HX225" s="77"/>
      <c r="HY225" s="77"/>
      <c r="HZ225" s="77"/>
      <c r="IA225" s="77"/>
      <c r="IB225" s="77"/>
      <c r="IC225" s="77"/>
      <c r="ID225" s="77"/>
      <c r="IE225" s="77"/>
      <c r="IF225" s="77"/>
      <c r="IG225" s="77"/>
      <c r="IH225" s="77"/>
      <c r="II225" s="77"/>
      <c r="IJ225" s="77"/>
      <c r="IK225" s="77"/>
      <c r="IL225" s="77"/>
      <c r="IM225" s="77"/>
      <c r="IN225" s="77"/>
      <c r="IO225" s="77"/>
      <c r="IP225" s="77"/>
      <c r="IQ225" s="77"/>
      <c r="IR225" s="77"/>
      <c r="IS225" s="77"/>
      <c r="IT225" s="77"/>
      <c r="IU225" s="77"/>
      <c r="IV225" s="77"/>
    </row>
    <row r="226" spans="1:256" s="9" customFormat="1" ht="24" customHeight="1" x14ac:dyDescent="0.35">
      <c r="A226" s="77"/>
      <c r="B226" s="77"/>
      <c r="C226" s="77"/>
      <c r="D226" s="77"/>
      <c r="E226" s="77"/>
      <c r="F226" s="77"/>
      <c r="G226" s="77"/>
      <c r="H226" s="77"/>
      <c r="I226" s="77"/>
      <c r="J226" s="77"/>
      <c r="K226" s="77"/>
      <c r="L226" s="77"/>
      <c r="M226" s="77"/>
      <c r="N226" s="77"/>
      <c r="O226" s="77"/>
      <c r="P226" s="77"/>
      <c r="Q226" s="77"/>
      <c r="R226" s="77"/>
      <c r="S226" s="77"/>
      <c r="T226" s="77"/>
      <c r="U226" s="77"/>
      <c r="V226" s="77"/>
      <c r="W226" s="77"/>
      <c r="X226" s="77"/>
      <c r="Y226" s="77"/>
      <c r="Z226" s="77"/>
      <c r="AA226" s="77"/>
      <c r="AB226" s="77"/>
      <c r="AC226" s="77"/>
      <c r="AD226" s="77"/>
      <c r="AE226" s="77"/>
      <c r="AF226" s="77"/>
      <c r="AG226" s="77"/>
      <c r="AH226" s="77"/>
      <c r="AI226" s="77"/>
      <c r="AJ226" s="77"/>
      <c r="AK226" s="77"/>
      <c r="AL226" s="77"/>
      <c r="AM226" s="77"/>
      <c r="AN226" s="77"/>
      <c r="AO226" s="77"/>
      <c r="AP226" s="77"/>
      <c r="AQ226" s="77"/>
      <c r="AR226" s="77"/>
      <c r="AS226" s="77"/>
      <c r="AT226" s="77"/>
      <c r="AU226" s="77"/>
      <c r="AV226" s="77"/>
      <c r="AW226" s="77"/>
      <c r="AX226" s="77"/>
      <c r="AY226" s="77"/>
      <c r="AZ226" s="77"/>
      <c r="BA226" s="77"/>
      <c r="BB226" s="77"/>
      <c r="BC226" s="77"/>
      <c r="BD226" s="77"/>
      <c r="BE226" s="77"/>
      <c r="BF226" s="77"/>
      <c r="BG226" s="77"/>
      <c r="BH226" s="77"/>
      <c r="BI226" s="77"/>
      <c r="BJ226" s="77"/>
      <c r="BK226" s="77"/>
      <c r="BL226" s="77"/>
      <c r="BM226" s="77"/>
      <c r="BN226" s="77"/>
      <c r="BO226" s="77"/>
      <c r="BP226" s="77"/>
      <c r="BQ226" s="77"/>
      <c r="BR226" s="77"/>
      <c r="BS226" s="77"/>
      <c r="BT226" s="77"/>
      <c r="BU226" s="77"/>
      <c r="BV226" s="77"/>
      <c r="BW226" s="77"/>
      <c r="BX226" s="77"/>
      <c r="BY226" s="77"/>
      <c r="BZ226" s="77"/>
      <c r="CA226" s="77"/>
      <c r="CB226" s="77"/>
      <c r="CC226" s="77"/>
      <c r="CD226" s="77"/>
      <c r="CE226" s="77"/>
      <c r="CF226" s="77"/>
      <c r="CG226" s="77"/>
      <c r="CH226" s="77"/>
      <c r="CI226" s="77"/>
      <c r="CJ226" s="77"/>
      <c r="CK226" s="77"/>
      <c r="CL226" s="77"/>
      <c r="CM226" s="77"/>
      <c r="CN226" s="77"/>
      <c r="CO226" s="77"/>
      <c r="CP226" s="77"/>
      <c r="CQ226" s="77"/>
      <c r="CR226" s="77"/>
      <c r="CS226" s="77"/>
      <c r="CT226" s="77"/>
      <c r="CU226" s="77"/>
      <c r="CV226" s="77"/>
      <c r="CW226" s="77"/>
      <c r="CX226" s="77"/>
      <c r="CY226" s="77"/>
      <c r="CZ226" s="77"/>
      <c r="DA226" s="77"/>
      <c r="DB226" s="77"/>
      <c r="DC226" s="77"/>
      <c r="DD226" s="77"/>
      <c r="DE226" s="77"/>
      <c r="DF226" s="77"/>
      <c r="DG226" s="77"/>
      <c r="DH226" s="77"/>
      <c r="DI226" s="77"/>
      <c r="DJ226" s="77"/>
      <c r="DK226" s="77"/>
      <c r="DL226" s="77"/>
      <c r="DM226" s="77"/>
      <c r="DN226" s="77"/>
      <c r="DO226" s="77"/>
      <c r="DP226" s="77"/>
      <c r="DQ226" s="77"/>
      <c r="DR226" s="77"/>
      <c r="DS226" s="77"/>
      <c r="DT226" s="77"/>
      <c r="DU226" s="77"/>
      <c r="DV226" s="77"/>
      <c r="DW226" s="77"/>
      <c r="DX226" s="77"/>
      <c r="DY226" s="77"/>
      <c r="DZ226" s="77"/>
      <c r="EA226" s="77"/>
      <c r="EB226" s="77"/>
      <c r="EC226" s="77"/>
      <c r="ED226" s="77"/>
      <c r="EE226" s="77"/>
      <c r="EF226" s="77"/>
      <c r="EG226" s="77"/>
      <c r="EH226" s="77"/>
      <c r="EI226" s="77"/>
      <c r="EJ226" s="77"/>
      <c r="EK226" s="77"/>
      <c r="EL226" s="77"/>
      <c r="EM226" s="77"/>
      <c r="EN226" s="77"/>
      <c r="EO226" s="77"/>
      <c r="EP226" s="77"/>
      <c r="EQ226" s="77"/>
      <c r="ER226" s="77"/>
      <c r="ES226" s="77"/>
      <c r="ET226" s="77"/>
      <c r="EU226" s="77"/>
      <c r="EV226" s="77"/>
      <c r="EW226" s="77"/>
      <c r="EX226" s="77"/>
      <c r="EY226" s="77"/>
      <c r="EZ226" s="77"/>
      <c r="FA226" s="77"/>
      <c r="FB226" s="77"/>
      <c r="FC226" s="77"/>
      <c r="FD226" s="77"/>
      <c r="FE226" s="77"/>
      <c r="FF226" s="77"/>
      <c r="FG226" s="77"/>
      <c r="FH226" s="77"/>
      <c r="FI226" s="77"/>
      <c r="FJ226" s="77"/>
      <c r="FK226" s="77"/>
      <c r="FL226" s="77"/>
      <c r="FM226" s="77"/>
      <c r="FN226" s="77"/>
      <c r="FO226" s="77"/>
      <c r="FP226" s="77"/>
      <c r="FQ226" s="77"/>
      <c r="FR226" s="77"/>
      <c r="FS226" s="77"/>
      <c r="FT226" s="77"/>
      <c r="FU226" s="77"/>
      <c r="FV226" s="77"/>
      <c r="FW226" s="77"/>
      <c r="FX226" s="77"/>
      <c r="FY226" s="77"/>
      <c r="FZ226" s="77"/>
      <c r="GA226" s="77"/>
      <c r="GB226" s="77"/>
      <c r="GC226" s="77"/>
      <c r="GD226" s="77"/>
      <c r="GE226" s="77"/>
      <c r="GF226" s="77"/>
      <c r="GG226" s="77"/>
      <c r="GH226" s="77"/>
      <c r="GI226" s="77"/>
      <c r="GJ226" s="77"/>
      <c r="GK226" s="77"/>
      <c r="GL226" s="77"/>
      <c r="GM226" s="77"/>
      <c r="GN226" s="77"/>
      <c r="GO226" s="77"/>
      <c r="GP226" s="77"/>
      <c r="GQ226" s="77"/>
      <c r="GR226" s="77"/>
      <c r="GS226" s="77"/>
      <c r="GT226" s="77"/>
      <c r="GU226" s="77"/>
      <c r="GV226" s="77"/>
      <c r="GW226" s="77"/>
      <c r="GX226" s="77"/>
      <c r="GY226" s="77"/>
      <c r="GZ226" s="77"/>
      <c r="HA226" s="77"/>
      <c r="HB226" s="77"/>
      <c r="HC226" s="77"/>
      <c r="HD226" s="77"/>
      <c r="HE226" s="77"/>
      <c r="HF226" s="77"/>
      <c r="HG226" s="77"/>
      <c r="HH226" s="77"/>
      <c r="HI226" s="77"/>
      <c r="HJ226" s="77"/>
      <c r="HK226" s="77"/>
      <c r="HL226" s="77"/>
      <c r="HM226" s="77"/>
      <c r="HN226" s="77"/>
      <c r="HO226" s="77"/>
      <c r="HP226" s="77"/>
      <c r="HQ226" s="77"/>
      <c r="HR226" s="77"/>
      <c r="HS226" s="77"/>
      <c r="HT226" s="77"/>
      <c r="HU226" s="77"/>
      <c r="HV226" s="77"/>
      <c r="HW226" s="77"/>
      <c r="HX226" s="77"/>
      <c r="HY226" s="77"/>
      <c r="HZ226" s="77"/>
      <c r="IA226" s="77"/>
      <c r="IB226" s="77"/>
      <c r="IC226" s="77"/>
      <c r="ID226" s="77"/>
      <c r="IE226" s="77"/>
      <c r="IF226" s="77"/>
      <c r="IG226" s="77"/>
      <c r="IH226" s="77"/>
      <c r="II226" s="77"/>
      <c r="IJ226" s="77"/>
      <c r="IK226" s="77"/>
      <c r="IL226" s="77"/>
      <c r="IM226" s="77"/>
      <c r="IN226" s="77"/>
      <c r="IO226" s="77"/>
      <c r="IP226" s="77"/>
      <c r="IQ226" s="77"/>
      <c r="IR226" s="77"/>
      <c r="IS226" s="77"/>
      <c r="IT226" s="77"/>
      <c r="IU226" s="77"/>
      <c r="IV226" s="77"/>
    </row>
    <row r="227" spans="1:256" s="9" customFormat="1" ht="20.25" customHeight="1" x14ac:dyDescent="0.35">
      <c r="A227" s="77"/>
      <c r="B227" s="77"/>
      <c r="C227" s="77"/>
      <c r="D227" s="77"/>
      <c r="E227" s="77"/>
      <c r="F227" s="77"/>
      <c r="G227" s="77"/>
      <c r="H227" s="77"/>
      <c r="I227" s="77"/>
      <c r="J227" s="77"/>
      <c r="K227" s="77"/>
      <c r="L227" s="77"/>
      <c r="M227" s="77"/>
      <c r="N227" s="77"/>
      <c r="O227" s="77"/>
      <c r="P227" s="77"/>
      <c r="Q227" s="77"/>
      <c r="R227" s="77"/>
      <c r="S227" s="77"/>
      <c r="T227" s="77"/>
      <c r="U227" s="77"/>
      <c r="V227" s="77"/>
      <c r="W227" s="77"/>
      <c r="X227" s="77"/>
      <c r="Y227" s="77"/>
      <c r="Z227" s="77"/>
      <c r="AA227" s="77"/>
      <c r="AB227" s="77"/>
      <c r="AC227" s="77"/>
      <c r="AD227" s="77"/>
      <c r="AE227" s="77"/>
      <c r="AF227" s="77"/>
      <c r="AG227" s="77"/>
      <c r="AH227" s="77"/>
      <c r="AI227" s="77"/>
      <c r="AJ227" s="77"/>
      <c r="AK227" s="77"/>
      <c r="AL227" s="77"/>
      <c r="AM227" s="77"/>
      <c r="AN227" s="77"/>
      <c r="AO227" s="77"/>
      <c r="AP227" s="77"/>
      <c r="AQ227" s="77"/>
      <c r="AR227" s="77"/>
      <c r="AS227" s="77"/>
      <c r="AT227" s="77"/>
      <c r="AU227" s="77"/>
      <c r="AV227" s="77"/>
      <c r="AW227" s="77"/>
      <c r="AX227" s="77"/>
      <c r="AY227" s="77"/>
      <c r="AZ227" s="77"/>
      <c r="BA227" s="77"/>
      <c r="BB227" s="77"/>
      <c r="BC227" s="77"/>
      <c r="BD227" s="77"/>
      <c r="BE227" s="77"/>
      <c r="BF227" s="77"/>
      <c r="BG227" s="77"/>
      <c r="BH227" s="77"/>
      <c r="BI227" s="77"/>
      <c r="BJ227" s="77"/>
      <c r="BK227" s="77"/>
      <c r="BL227" s="77"/>
      <c r="BM227" s="77"/>
      <c r="BN227" s="77"/>
      <c r="BO227" s="77"/>
      <c r="BP227" s="77"/>
      <c r="BQ227" s="77"/>
      <c r="BR227" s="77"/>
      <c r="BS227" s="77"/>
      <c r="BT227" s="77"/>
      <c r="BU227" s="77"/>
      <c r="BV227" s="77"/>
      <c r="BW227" s="77"/>
      <c r="BX227" s="77"/>
      <c r="BY227" s="77"/>
      <c r="BZ227" s="77"/>
      <c r="CA227" s="77"/>
      <c r="CB227" s="77"/>
      <c r="CC227" s="77"/>
      <c r="CD227" s="77"/>
      <c r="CE227" s="77"/>
      <c r="CF227" s="77"/>
      <c r="CG227" s="77"/>
      <c r="CH227" s="77"/>
      <c r="CI227" s="77"/>
      <c r="CJ227" s="77"/>
      <c r="CK227" s="77"/>
      <c r="CL227" s="77"/>
      <c r="CM227" s="77"/>
      <c r="CN227" s="77"/>
      <c r="CO227" s="77"/>
      <c r="CP227" s="77"/>
      <c r="CQ227" s="77"/>
      <c r="CR227" s="77"/>
      <c r="CS227" s="77"/>
      <c r="CT227" s="77"/>
      <c r="CU227" s="77"/>
      <c r="CV227" s="77"/>
      <c r="CW227" s="77"/>
      <c r="CX227" s="77"/>
      <c r="CY227" s="77"/>
      <c r="CZ227" s="77"/>
      <c r="DA227" s="77"/>
      <c r="DB227" s="77"/>
      <c r="DC227" s="77"/>
      <c r="DD227" s="77"/>
      <c r="DE227" s="77"/>
      <c r="DF227" s="77"/>
      <c r="DG227" s="77"/>
      <c r="DH227" s="77"/>
      <c r="DI227" s="77"/>
      <c r="DJ227" s="77"/>
      <c r="DK227" s="77"/>
      <c r="DL227" s="77"/>
      <c r="DM227" s="77"/>
      <c r="DN227" s="77"/>
      <c r="DO227" s="77"/>
      <c r="DP227" s="77"/>
      <c r="DQ227" s="77"/>
      <c r="DR227" s="77"/>
      <c r="DS227" s="77"/>
      <c r="DT227" s="77"/>
      <c r="DU227" s="77"/>
      <c r="DV227" s="77"/>
      <c r="DW227" s="77"/>
      <c r="DX227" s="77"/>
      <c r="DY227" s="77"/>
      <c r="DZ227" s="77"/>
      <c r="EA227" s="77"/>
      <c r="EB227" s="77"/>
      <c r="EC227" s="77"/>
      <c r="ED227" s="77"/>
      <c r="EE227" s="77"/>
      <c r="EF227" s="77"/>
      <c r="EG227" s="77"/>
      <c r="EH227" s="77"/>
      <c r="EI227" s="77"/>
      <c r="EJ227" s="77"/>
      <c r="EK227" s="77"/>
      <c r="EL227" s="77"/>
      <c r="EM227" s="77"/>
      <c r="EN227" s="77"/>
      <c r="EO227" s="77"/>
      <c r="EP227" s="77"/>
      <c r="EQ227" s="77"/>
      <c r="ER227" s="77"/>
      <c r="ES227" s="77"/>
      <c r="ET227" s="77"/>
      <c r="EU227" s="77"/>
      <c r="EV227" s="77"/>
      <c r="EW227" s="77"/>
      <c r="EX227" s="77"/>
      <c r="EY227" s="77"/>
      <c r="EZ227" s="77"/>
      <c r="FA227" s="77"/>
      <c r="FB227" s="77"/>
      <c r="FC227" s="77"/>
      <c r="FD227" s="77"/>
      <c r="FE227" s="77"/>
      <c r="FF227" s="77"/>
      <c r="FG227" s="77"/>
      <c r="FH227" s="77"/>
      <c r="FI227" s="77"/>
      <c r="FJ227" s="77"/>
      <c r="FK227" s="77"/>
      <c r="FL227" s="77"/>
      <c r="FM227" s="77"/>
      <c r="FN227" s="77"/>
      <c r="FO227" s="77"/>
      <c r="FP227" s="77"/>
      <c r="FQ227" s="77"/>
      <c r="FR227" s="77"/>
      <c r="FS227" s="77"/>
      <c r="FT227" s="77"/>
      <c r="FU227" s="77"/>
      <c r="FV227" s="77"/>
      <c r="FW227" s="77"/>
      <c r="FX227" s="77"/>
      <c r="FY227" s="77"/>
      <c r="FZ227" s="77"/>
      <c r="GA227" s="77"/>
      <c r="GB227" s="77"/>
      <c r="GC227" s="77"/>
      <c r="GD227" s="77"/>
      <c r="GE227" s="77"/>
      <c r="GF227" s="77"/>
      <c r="GG227" s="77"/>
      <c r="GH227" s="77"/>
      <c r="GI227" s="77"/>
      <c r="GJ227" s="77"/>
      <c r="GK227" s="77"/>
      <c r="GL227" s="77"/>
      <c r="GM227" s="77"/>
      <c r="GN227" s="77"/>
      <c r="GO227" s="77"/>
      <c r="GP227" s="77"/>
      <c r="GQ227" s="77"/>
      <c r="GR227" s="77"/>
      <c r="GS227" s="77"/>
      <c r="GT227" s="77"/>
      <c r="GU227" s="77"/>
      <c r="GV227" s="77"/>
      <c r="GW227" s="77"/>
      <c r="GX227" s="77"/>
      <c r="GY227" s="77"/>
      <c r="GZ227" s="77"/>
      <c r="HA227" s="77"/>
      <c r="HB227" s="77"/>
      <c r="HC227" s="77"/>
      <c r="HD227" s="77"/>
      <c r="HE227" s="77"/>
      <c r="HF227" s="77"/>
      <c r="HG227" s="77"/>
      <c r="HH227" s="77"/>
      <c r="HI227" s="77"/>
      <c r="HJ227" s="77"/>
      <c r="HK227" s="77"/>
      <c r="HL227" s="77"/>
      <c r="HM227" s="77"/>
      <c r="HN227" s="77"/>
      <c r="HO227" s="77"/>
      <c r="HP227" s="77"/>
      <c r="HQ227" s="77"/>
      <c r="HR227" s="77"/>
      <c r="HS227" s="77"/>
      <c r="HT227" s="77"/>
      <c r="HU227" s="77"/>
      <c r="HV227" s="77"/>
      <c r="HW227" s="77"/>
      <c r="HX227" s="77"/>
      <c r="HY227" s="77"/>
      <c r="HZ227" s="77"/>
      <c r="IA227" s="77"/>
      <c r="IB227" s="77"/>
      <c r="IC227" s="77"/>
      <c r="ID227" s="77"/>
      <c r="IE227" s="77"/>
      <c r="IF227" s="77"/>
      <c r="IG227" s="77"/>
      <c r="IH227" s="77"/>
      <c r="II227" s="77"/>
      <c r="IJ227" s="77"/>
      <c r="IK227" s="77"/>
      <c r="IL227" s="77"/>
      <c r="IM227" s="77"/>
      <c r="IN227" s="77"/>
      <c r="IO227" s="77"/>
      <c r="IP227" s="77"/>
      <c r="IQ227" s="77"/>
      <c r="IR227" s="77"/>
      <c r="IS227" s="77"/>
      <c r="IT227" s="77"/>
      <c r="IU227" s="77"/>
      <c r="IV227" s="77"/>
    </row>
    <row r="228" spans="1:256" s="9" customFormat="1" ht="22.5" customHeight="1" x14ac:dyDescent="0.35">
      <c r="A228" s="77"/>
      <c r="B228" s="77"/>
      <c r="C228" s="77"/>
      <c r="D228" s="77"/>
      <c r="E228" s="77"/>
      <c r="F228" s="77"/>
      <c r="G228" s="77"/>
      <c r="H228" s="77"/>
      <c r="I228" s="77"/>
      <c r="J228" s="77"/>
      <c r="K228" s="77"/>
      <c r="L228" s="77"/>
      <c r="M228" s="77"/>
      <c r="N228" s="77"/>
      <c r="O228" s="77"/>
      <c r="P228" s="77"/>
      <c r="Q228" s="77"/>
      <c r="R228" s="77"/>
      <c r="S228" s="77"/>
      <c r="T228" s="77"/>
      <c r="U228" s="77"/>
      <c r="V228" s="77"/>
      <c r="W228" s="77"/>
      <c r="X228" s="77"/>
      <c r="Y228" s="77"/>
      <c r="Z228" s="77"/>
      <c r="AA228" s="77"/>
      <c r="AB228" s="77"/>
      <c r="AC228" s="77"/>
      <c r="AD228" s="77"/>
      <c r="AE228" s="77"/>
      <c r="AF228" s="77"/>
      <c r="AG228" s="77"/>
      <c r="AH228" s="77"/>
      <c r="AI228" s="77"/>
      <c r="AJ228" s="77"/>
      <c r="AK228" s="77"/>
      <c r="AL228" s="77"/>
      <c r="AM228" s="77"/>
      <c r="AN228" s="77"/>
      <c r="AO228" s="77"/>
      <c r="AP228" s="77"/>
      <c r="AQ228" s="77"/>
      <c r="AR228" s="77"/>
      <c r="AS228" s="77"/>
      <c r="AT228" s="77"/>
      <c r="AU228" s="77"/>
      <c r="AV228" s="77"/>
      <c r="AW228" s="77"/>
      <c r="AX228" s="77"/>
      <c r="AY228" s="77"/>
      <c r="AZ228" s="77"/>
      <c r="BA228" s="77"/>
      <c r="BB228" s="77"/>
      <c r="BC228" s="77"/>
      <c r="BD228" s="77"/>
      <c r="BE228" s="77"/>
      <c r="BF228" s="77"/>
      <c r="BG228" s="77"/>
      <c r="BH228" s="77"/>
      <c r="BI228" s="77"/>
      <c r="BJ228" s="77"/>
      <c r="BK228" s="77"/>
      <c r="BL228" s="77"/>
      <c r="BM228" s="77"/>
      <c r="BN228" s="77"/>
      <c r="BO228" s="77"/>
      <c r="BP228" s="77"/>
      <c r="BQ228" s="77"/>
      <c r="BR228" s="77"/>
      <c r="BS228" s="77"/>
      <c r="BT228" s="77"/>
      <c r="BU228" s="77"/>
      <c r="BV228" s="77"/>
      <c r="BW228" s="77"/>
      <c r="BX228" s="77"/>
      <c r="BY228" s="77"/>
      <c r="BZ228" s="77"/>
      <c r="CA228" s="77"/>
      <c r="CB228" s="77"/>
      <c r="CC228" s="77"/>
      <c r="CD228" s="77"/>
      <c r="CE228" s="77"/>
      <c r="CF228" s="77"/>
      <c r="CG228" s="77"/>
      <c r="CH228" s="77"/>
      <c r="CI228" s="77"/>
      <c r="CJ228" s="77"/>
      <c r="CK228" s="77"/>
      <c r="CL228" s="77"/>
      <c r="CM228" s="77"/>
      <c r="CN228" s="77"/>
      <c r="CO228" s="77"/>
      <c r="CP228" s="77"/>
      <c r="CQ228" s="77"/>
      <c r="CR228" s="77"/>
      <c r="CS228" s="77"/>
      <c r="CT228" s="77"/>
      <c r="CU228" s="77"/>
      <c r="CV228" s="77"/>
      <c r="CW228" s="77"/>
      <c r="CX228" s="77"/>
      <c r="CY228" s="77"/>
      <c r="CZ228" s="77"/>
      <c r="DA228" s="77"/>
      <c r="DB228" s="77"/>
      <c r="DC228" s="77"/>
      <c r="DD228" s="77"/>
      <c r="DE228" s="77"/>
      <c r="DF228" s="77"/>
      <c r="DG228" s="77"/>
      <c r="DH228" s="77"/>
      <c r="DI228" s="77"/>
      <c r="DJ228" s="77"/>
      <c r="DK228" s="77"/>
      <c r="DL228" s="77"/>
      <c r="DM228" s="77"/>
      <c r="DN228" s="77"/>
      <c r="DO228" s="77"/>
      <c r="DP228" s="77"/>
      <c r="DQ228" s="77"/>
      <c r="DR228" s="77"/>
      <c r="DS228" s="77"/>
      <c r="DT228" s="77"/>
      <c r="DU228" s="77"/>
      <c r="DV228" s="77"/>
      <c r="DW228" s="77"/>
      <c r="DX228" s="77"/>
      <c r="DY228" s="77"/>
      <c r="DZ228" s="77"/>
      <c r="EA228" s="77"/>
      <c r="EB228" s="77"/>
      <c r="EC228" s="77"/>
      <c r="ED228" s="77"/>
      <c r="EE228" s="77"/>
      <c r="EF228" s="77"/>
      <c r="EG228" s="77"/>
      <c r="EH228" s="77"/>
      <c r="EI228" s="77"/>
      <c r="EJ228" s="77"/>
      <c r="EK228" s="77"/>
      <c r="EL228" s="77"/>
      <c r="EM228" s="77"/>
      <c r="EN228" s="77"/>
      <c r="EO228" s="77"/>
      <c r="EP228" s="77"/>
      <c r="EQ228" s="77"/>
      <c r="ER228" s="77"/>
      <c r="ES228" s="77"/>
      <c r="ET228" s="77"/>
      <c r="EU228" s="77"/>
      <c r="EV228" s="77"/>
      <c r="EW228" s="77"/>
      <c r="EX228" s="77"/>
      <c r="EY228" s="77"/>
      <c r="EZ228" s="77"/>
      <c r="FA228" s="77"/>
      <c r="FB228" s="77"/>
      <c r="FC228" s="77"/>
      <c r="FD228" s="77"/>
      <c r="FE228" s="77"/>
      <c r="FF228" s="77"/>
      <c r="FG228" s="77"/>
      <c r="FH228" s="77"/>
      <c r="FI228" s="77"/>
      <c r="FJ228" s="77"/>
      <c r="FK228" s="77"/>
      <c r="FL228" s="77"/>
      <c r="FM228" s="77"/>
      <c r="FN228" s="77"/>
      <c r="FO228" s="77"/>
      <c r="FP228" s="77"/>
      <c r="FQ228" s="77"/>
      <c r="FR228" s="77"/>
      <c r="FS228" s="77"/>
      <c r="FT228" s="77"/>
      <c r="FU228" s="77"/>
      <c r="FV228" s="77"/>
      <c r="FW228" s="77"/>
      <c r="FX228" s="77"/>
      <c r="FY228" s="77"/>
      <c r="FZ228" s="77"/>
      <c r="GA228" s="77"/>
      <c r="GB228" s="77"/>
      <c r="GC228" s="77"/>
      <c r="GD228" s="77"/>
      <c r="GE228" s="77"/>
      <c r="GF228" s="77"/>
      <c r="GG228" s="77"/>
      <c r="GH228" s="77"/>
      <c r="GI228" s="77"/>
      <c r="GJ228" s="77"/>
      <c r="GK228" s="77"/>
      <c r="GL228" s="77"/>
      <c r="GM228" s="77"/>
      <c r="GN228" s="77"/>
      <c r="GO228" s="77"/>
      <c r="GP228" s="77"/>
      <c r="GQ228" s="77"/>
      <c r="GR228" s="77"/>
      <c r="GS228" s="77"/>
      <c r="GT228" s="77"/>
      <c r="GU228" s="77"/>
      <c r="GV228" s="77"/>
      <c r="GW228" s="77"/>
      <c r="GX228" s="77"/>
      <c r="GY228" s="77"/>
      <c r="GZ228" s="77"/>
      <c r="HA228" s="77"/>
      <c r="HB228" s="77"/>
      <c r="HC228" s="77"/>
      <c r="HD228" s="77"/>
      <c r="HE228" s="77"/>
      <c r="HF228" s="77"/>
      <c r="HG228" s="77"/>
      <c r="HH228" s="77"/>
      <c r="HI228" s="77"/>
      <c r="HJ228" s="77"/>
      <c r="HK228" s="77"/>
      <c r="HL228" s="77"/>
      <c r="HM228" s="77"/>
      <c r="HN228" s="77"/>
      <c r="HO228" s="77"/>
      <c r="HP228" s="77"/>
      <c r="HQ228" s="77"/>
      <c r="HR228" s="77"/>
      <c r="HS228" s="77"/>
      <c r="HT228" s="77"/>
      <c r="HU228" s="77"/>
      <c r="HV228" s="77"/>
      <c r="HW228" s="77"/>
      <c r="HX228" s="77"/>
      <c r="HY228" s="77"/>
      <c r="HZ228" s="77"/>
      <c r="IA228" s="77"/>
      <c r="IB228" s="77"/>
      <c r="IC228" s="77"/>
      <c r="ID228" s="77"/>
      <c r="IE228" s="77"/>
      <c r="IF228" s="77"/>
      <c r="IG228" s="77"/>
      <c r="IH228" s="77"/>
      <c r="II228" s="77"/>
      <c r="IJ228" s="77"/>
      <c r="IK228" s="77"/>
      <c r="IL228" s="77"/>
      <c r="IM228" s="77"/>
      <c r="IN228" s="77"/>
      <c r="IO228" s="77"/>
      <c r="IP228" s="77"/>
      <c r="IQ228" s="77"/>
      <c r="IR228" s="77"/>
      <c r="IS228" s="77"/>
      <c r="IT228" s="77"/>
      <c r="IU228" s="77"/>
      <c r="IV228" s="77"/>
    </row>
    <row r="229" spans="1:256" s="30" customFormat="1" ht="21" customHeight="1" x14ac:dyDescent="0.35">
      <c r="A229" s="78" t="s">
        <v>66</v>
      </c>
      <c r="B229" s="78"/>
      <c r="C229" s="78"/>
      <c r="D229" s="78"/>
      <c r="E229" s="78"/>
      <c r="F229" s="78"/>
      <c r="G229" s="78"/>
      <c r="H229" s="78"/>
      <c r="I229" s="78"/>
      <c r="J229" s="78"/>
      <c r="K229" s="9"/>
      <c r="L229" s="9"/>
      <c r="M229" s="9"/>
      <c r="N229" s="9"/>
      <c r="O229" s="9"/>
      <c r="P229" s="9"/>
      <c r="Q229" s="9"/>
      <c r="R229" s="9"/>
      <c r="S229" s="9"/>
      <c r="T229" s="9"/>
      <c r="U229" s="9"/>
      <c r="V229" s="9"/>
      <c r="W229" s="9"/>
      <c r="X229" s="9"/>
      <c r="Y229" s="9"/>
      <c r="Z229" s="9"/>
      <c r="AA229" s="9"/>
      <c r="AB229" s="9"/>
      <c r="AC229" s="9"/>
      <c r="AD229" s="9"/>
      <c r="AE229" s="9"/>
      <c r="AF229" s="9"/>
      <c r="AG229" s="9"/>
      <c r="AH229" s="9"/>
      <c r="AI229" s="9"/>
      <c r="AJ229" s="9"/>
      <c r="AK229" s="9"/>
      <c r="AL229" s="9"/>
      <c r="AM229" s="9"/>
      <c r="AN229" s="9"/>
      <c r="AO229" s="9"/>
      <c r="AP229" s="9"/>
      <c r="AQ229" s="9"/>
      <c r="AR229" s="9"/>
      <c r="AS229" s="9"/>
      <c r="AT229" s="9"/>
      <c r="AU229" s="9"/>
      <c r="AV229" s="9"/>
      <c r="AW229" s="9"/>
      <c r="AX229" s="9"/>
      <c r="AY229" s="9"/>
      <c r="AZ229" s="9"/>
      <c r="BA229" s="9"/>
      <c r="BB229" s="9"/>
      <c r="BC229" s="9"/>
      <c r="BD229" s="9"/>
      <c r="BE229" s="9"/>
      <c r="BF229" s="9"/>
      <c r="BG229" s="9"/>
      <c r="BH229" s="9"/>
      <c r="BI229" s="9"/>
      <c r="BJ229" s="9"/>
      <c r="BK229" s="9"/>
      <c r="BL229" s="9"/>
      <c r="BM229" s="9"/>
      <c r="BN229" s="9"/>
      <c r="BO229" s="9"/>
      <c r="BP229" s="9"/>
      <c r="BQ229" s="9"/>
      <c r="BR229" s="9"/>
      <c r="BS229" s="9"/>
      <c r="BT229" s="9"/>
      <c r="BU229" s="9"/>
      <c r="BV229" s="9"/>
      <c r="BW229" s="9"/>
      <c r="BX229" s="9"/>
      <c r="BY229" s="9"/>
      <c r="BZ229" s="9"/>
      <c r="CA229" s="9"/>
      <c r="CB229" s="9"/>
      <c r="CC229" s="9"/>
      <c r="CD229" s="9"/>
      <c r="CE229" s="9"/>
      <c r="CF229" s="9"/>
      <c r="CG229" s="9"/>
      <c r="CH229" s="9"/>
      <c r="CI229" s="9"/>
      <c r="CJ229" s="9"/>
      <c r="CK229" s="9"/>
      <c r="CL229" s="9"/>
      <c r="CM229" s="9"/>
      <c r="CN229" s="9"/>
      <c r="CO229" s="9"/>
      <c r="CP229" s="9"/>
      <c r="CQ229" s="9"/>
      <c r="CR229" s="9"/>
      <c r="CS229" s="9"/>
      <c r="CT229" s="9"/>
      <c r="CU229" s="9"/>
      <c r="CV229" s="9"/>
      <c r="CW229" s="9"/>
      <c r="CX229" s="9"/>
      <c r="CY229" s="9"/>
      <c r="CZ229" s="9"/>
      <c r="DA229" s="9"/>
      <c r="DB229" s="9"/>
      <c r="DC229" s="9"/>
      <c r="DD229" s="9"/>
      <c r="DE229" s="9"/>
      <c r="DF229" s="9"/>
      <c r="DG229" s="9"/>
      <c r="DH229" s="9"/>
      <c r="DI229" s="9"/>
      <c r="DJ229" s="9"/>
      <c r="DK229" s="9"/>
      <c r="DL229" s="9"/>
      <c r="DM229" s="9"/>
      <c r="DN229" s="9"/>
      <c r="DO229" s="9"/>
      <c r="DP229" s="9"/>
      <c r="DQ229" s="9"/>
      <c r="DR229" s="9"/>
      <c r="DS229" s="9"/>
      <c r="DT229" s="9"/>
      <c r="DU229" s="9"/>
      <c r="DV229" s="9"/>
      <c r="DW229" s="9"/>
      <c r="DX229" s="9"/>
      <c r="DY229" s="9"/>
      <c r="DZ229" s="9"/>
      <c r="EA229" s="9"/>
      <c r="EB229" s="9"/>
      <c r="EC229" s="9"/>
      <c r="ED229" s="9"/>
      <c r="EE229" s="9"/>
      <c r="EF229" s="9"/>
      <c r="EG229" s="9"/>
      <c r="EH229" s="9"/>
      <c r="EI229" s="9"/>
      <c r="EJ229" s="9"/>
      <c r="EK229" s="9"/>
      <c r="EL229" s="9"/>
      <c r="EM229" s="9"/>
      <c r="EN229" s="9"/>
      <c r="EO229" s="9"/>
      <c r="EP229" s="9"/>
      <c r="EQ229" s="9"/>
      <c r="ER229" s="9"/>
      <c r="ES229" s="9"/>
      <c r="ET229" s="9"/>
      <c r="EU229" s="9"/>
      <c r="EV229" s="9"/>
      <c r="EW229" s="9"/>
      <c r="EX229" s="9"/>
      <c r="EY229" s="9"/>
      <c r="EZ229" s="9"/>
      <c r="FA229" s="9"/>
      <c r="FB229" s="9"/>
      <c r="FC229" s="9"/>
      <c r="FD229" s="9"/>
      <c r="FE229" s="9"/>
      <c r="FF229" s="9"/>
      <c r="FG229" s="9"/>
      <c r="FH229" s="9"/>
      <c r="FI229" s="9"/>
      <c r="FJ229" s="9"/>
      <c r="FK229" s="9"/>
      <c r="FL229" s="9"/>
      <c r="FM229" s="9"/>
      <c r="FN229" s="9"/>
      <c r="FO229" s="9"/>
      <c r="FP229" s="9"/>
      <c r="FQ229" s="9"/>
      <c r="FR229" s="9"/>
      <c r="FS229" s="9"/>
      <c r="FT229" s="9"/>
      <c r="FU229" s="9"/>
      <c r="FV229" s="9"/>
      <c r="FW229" s="9"/>
      <c r="FX229" s="9"/>
      <c r="FY229" s="9"/>
      <c r="FZ229" s="9"/>
      <c r="GA229" s="9"/>
      <c r="GB229" s="9"/>
      <c r="GC229" s="9"/>
      <c r="GD229" s="9"/>
      <c r="GE229" s="9"/>
      <c r="GF229" s="9"/>
      <c r="GG229" s="9"/>
      <c r="GH229" s="9"/>
      <c r="GI229" s="9"/>
      <c r="GJ229" s="9"/>
      <c r="GK229" s="9"/>
      <c r="GL229" s="9"/>
      <c r="GM229" s="9"/>
      <c r="GN229" s="9"/>
      <c r="GO229" s="9"/>
      <c r="GP229" s="9"/>
      <c r="GQ229" s="9"/>
      <c r="GR229" s="9"/>
      <c r="GS229" s="9"/>
      <c r="GT229" s="9"/>
      <c r="GU229" s="9"/>
      <c r="GV229" s="9"/>
      <c r="GW229" s="9"/>
      <c r="GX229" s="9"/>
      <c r="GY229" s="9"/>
      <c r="GZ229" s="9"/>
      <c r="HA229" s="9"/>
      <c r="HB229" s="9"/>
      <c r="HC229" s="9"/>
      <c r="HD229" s="9"/>
      <c r="HE229" s="9"/>
      <c r="HF229" s="9"/>
      <c r="HG229" s="9"/>
      <c r="HH229" s="9"/>
      <c r="HI229" s="9"/>
      <c r="HJ229" s="9"/>
      <c r="HK229" s="9"/>
      <c r="HL229" s="9"/>
      <c r="HM229" s="9"/>
      <c r="HN229" s="9"/>
      <c r="HO229" s="9"/>
      <c r="HP229" s="9"/>
      <c r="HQ229" s="9"/>
      <c r="HR229" s="9"/>
      <c r="HS229" s="9"/>
      <c r="HT229" s="9"/>
      <c r="HU229" s="9"/>
      <c r="HV229" s="9"/>
      <c r="HW229" s="9"/>
      <c r="HX229" s="9"/>
      <c r="HY229" s="9"/>
      <c r="HZ229" s="9"/>
      <c r="IA229" s="9"/>
      <c r="IB229" s="9"/>
      <c r="IC229" s="9"/>
      <c r="ID229" s="9"/>
      <c r="IE229" s="9"/>
      <c r="IF229" s="9"/>
      <c r="IG229" s="9"/>
      <c r="IH229" s="9"/>
      <c r="II229" s="9"/>
      <c r="IJ229" s="9"/>
      <c r="IK229" s="9"/>
      <c r="IL229" s="9"/>
      <c r="IM229" s="9"/>
      <c r="IN229" s="9"/>
      <c r="IO229" s="9"/>
      <c r="IP229" s="9"/>
      <c r="IQ229" s="9"/>
      <c r="IR229" s="9"/>
      <c r="IS229" s="9"/>
      <c r="IT229" s="9"/>
      <c r="IU229" s="9"/>
      <c r="IV229" s="9"/>
    </row>
    <row r="230" spans="1:256" s="30" customFormat="1" ht="21" customHeight="1" x14ac:dyDescent="0.35">
      <c r="A230" s="76" t="s">
        <v>105</v>
      </c>
      <c r="B230" s="77"/>
      <c r="C230" s="77"/>
      <c r="D230" s="77"/>
      <c r="E230" s="77"/>
      <c r="F230" s="77"/>
      <c r="G230" s="77"/>
      <c r="H230" s="77"/>
      <c r="I230" s="77"/>
      <c r="J230" s="77"/>
      <c r="K230" s="31"/>
      <c r="L230" s="31"/>
      <c r="M230" s="31"/>
      <c r="N230" s="31"/>
      <c r="O230" s="31"/>
      <c r="P230" s="31"/>
      <c r="Q230" s="31"/>
      <c r="R230" s="31"/>
      <c r="S230" s="31"/>
      <c r="T230" s="31"/>
      <c r="U230" s="31"/>
      <c r="V230" s="31"/>
      <c r="W230" s="31"/>
      <c r="X230" s="31"/>
      <c r="Y230" s="31"/>
      <c r="Z230" s="31"/>
      <c r="AA230" s="31"/>
      <c r="AB230" s="31"/>
      <c r="AC230" s="31"/>
      <c r="AD230" s="31"/>
      <c r="AE230" s="31"/>
      <c r="AF230" s="31"/>
      <c r="AG230" s="31"/>
      <c r="AH230" s="31"/>
      <c r="AI230" s="31"/>
      <c r="AJ230" s="31"/>
      <c r="AK230" s="31"/>
      <c r="AL230" s="31"/>
      <c r="AM230" s="31"/>
      <c r="AN230" s="31"/>
      <c r="AO230" s="31"/>
      <c r="AP230" s="31"/>
      <c r="AQ230" s="31"/>
      <c r="AR230" s="31"/>
      <c r="AS230" s="31"/>
      <c r="AT230" s="31"/>
      <c r="AU230" s="31"/>
      <c r="AV230" s="31"/>
      <c r="AW230" s="31"/>
      <c r="AX230" s="31"/>
      <c r="AY230" s="31"/>
      <c r="AZ230" s="31"/>
      <c r="BA230" s="31"/>
      <c r="BB230" s="31"/>
      <c r="BC230" s="31"/>
      <c r="BD230" s="31"/>
      <c r="BE230" s="31"/>
      <c r="BF230" s="31"/>
      <c r="BG230" s="31"/>
      <c r="BH230" s="31"/>
      <c r="BI230" s="31"/>
      <c r="BJ230" s="31"/>
      <c r="BK230" s="31"/>
      <c r="BL230" s="31"/>
      <c r="BM230" s="31"/>
      <c r="BN230" s="31"/>
      <c r="BO230" s="31"/>
      <c r="BP230" s="31"/>
      <c r="BQ230" s="31"/>
      <c r="BR230" s="31"/>
      <c r="BS230" s="31"/>
      <c r="BT230" s="31"/>
      <c r="BU230" s="31"/>
      <c r="BV230" s="31"/>
      <c r="BW230" s="31"/>
      <c r="BX230" s="31"/>
      <c r="BY230" s="31"/>
      <c r="BZ230" s="31"/>
      <c r="CA230" s="31"/>
      <c r="CB230" s="31"/>
      <c r="CC230" s="31"/>
      <c r="CD230" s="31"/>
      <c r="CE230" s="31"/>
      <c r="CF230" s="31"/>
      <c r="CG230" s="31"/>
      <c r="CH230" s="31"/>
      <c r="CI230" s="31"/>
      <c r="CJ230" s="31"/>
      <c r="CK230" s="31"/>
      <c r="CL230" s="31"/>
      <c r="CM230" s="31"/>
      <c r="CN230" s="31"/>
      <c r="CO230" s="31"/>
      <c r="CP230" s="31"/>
      <c r="CQ230" s="31"/>
      <c r="CR230" s="31"/>
      <c r="CS230" s="31"/>
      <c r="CT230" s="31"/>
      <c r="CU230" s="31"/>
      <c r="CV230" s="31"/>
      <c r="CW230" s="31"/>
      <c r="CX230" s="31"/>
      <c r="CY230" s="31"/>
      <c r="CZ230" s="31"/>
      <c r="DA230" s="31"/>
      <c r="DB230" s="31"/>
      <c r="DC230" s="31"/>
      <c r="DD230" s="31"/>
      <c r="DE230" s="31"/>
      <c r="DF230" s="31"/>
      <c r="DG230" s="31"/>
      <c r="DH230" s="31"/>
      <c r="DI230" s="31"/>
      <c r="DJ230" s="31"/>
      <c r="DK230" s="31"/>
      <c r="DL230" s="31"/>
      <c r="DM230" s="31"/>
      <c r="DN230" s="31"/>
      <c r="DO230" s="31"/>
      <c r="DP230" s="31"/>
      <c r="DQ230" s="31"/>
      <c r="DR230" s="31"/>
      <c r="DS230" s="31"/>
      <c r="DT230" s="31"/>
      <c r="DU230" s="31"/>
      <c r="DV230" s="31"/>
      <c r="DW230" s="31"/>
      <c r="DX230" s="31"/>
      <c r="DY230" s="31"/>
      <c r="DZ230" s="31"/>
      <c r="EA230" s="31"/>
      <c r="EB230" s="31"/>
      <c r="EC230" s="31"/>
      <c r="ED230" s="31"/>
      <c r="EE230" s="31"/>
      <c r="EF230" s="31"/>
      <c r="EG230" s="31"/>
      <c r="EH230" s="31"/>
      <c r="EI230" s="31"/>
      <c r="EJ230" s="31"/>
      <c r="EK230" s="31"/>
      <c r="EL230" s="31"/>
      <c r="EM230" s="31"/>
      <c r="EN230" s="31"/>
      <c r="EO230" s="31"/>
      <c r="EP230" s="31"/>
      <c r="EQ230" s="31"/>
      <c r="ER230" s="31"/>
      <c r="ES230" s="31"/>
      <c r="ET230" s="31"/>
      <c r="EU230" s="31"/>
      <c r="EV230" s="31"/>
      <c r="EW230" s="31"/>
      <c r="EX230" s="31"/>
      <c r="EY230" s="31"/>
      <c r="EZ230" s="31"/>
      <c r="FA230" s="31"/>
      <c r="FB230" s="31"/>
      <c r="FC230" s="31"/>
      <c r="FD230" s="31"/>
      <c r="FE230" s="31"/>
      <c r="FF230" s="31"/>
      <c r="FG230" s="31"/>
      <c r="FH230" s="31"/>
      <c r="FI230" s="31"/>
      <c r="FJ230" s="31"/>
      <c r="FK230" s="31"/>
      <c r="FL230" s="31"/>
      <c r="FM230" s="31"/>
      <c r="FN230" s="31"/>
      <c r="FO230" s="31"/>
      <c r="FP230" s="31"/>
      <c r="FQ230" s="31"/>
      <c r="FR230" s="31"/>
      <c r="FS230" s="31"/>
      <c r="FT230" s="31"/>
      <c r="FU230" s="31"/>
      <c r="FV230" s="31"/>
      <c r="FW230" s="31"/>
      <c r="FX230" s="31"/>
      <c r="FY230" s="31"/>
      <c r="FZ230" s="31"/>
      <c r="GA230" s="31"/>
      <c r="GB230" s="31"/>
      <c r="GC230" s="31"/>
      <c r="GD230" s="31"/>
      <c r="GE230" s="31"/>
      <c r="GF230" s="31"/>
      <c r="GG230" s="31"/>
      <c r="GH230" s="31"/>
      <c r="GI230" s="31"/>
      <c r="GJ230" s="31"/>
      <c r="GK230" s="31"/>
      <c r="GL230" s="31"/>
      <c r="GM230" s="31"/>
      <c r="GN230" s="31"/>
      <c r="GO230" s="31"/>
      <c r="GP230" s="31"/>
      <c r="GQ230" s="31"/>
      <c r="GR230" s="31"/>
      <c r="GS230" s="31"/>
      <c r="GT230" s="31"/>
      <c r="GU230" s="31"/>
      <c r="GV230" s="31"/>
      <c r="GW230" s="31"/>
      <c r="GX230" s="31"/>
      <c r="GY230" s="31"/>
      <c r="GZ230" s="31"/>
      <c r="HA230" s="31"/>
      <c r="HB230" s="31"/>
      <c r="HC230" s="31"/>
      <c r="HD230" s="31"/>
      <c r="HE230" s="31"/>
      <c r="HF230" s="31"/>
      <c r="HG230" s="31"/>
      <c r="HH230" s="31"/>
      <c r="HI230" s="31"/>
      <c r="HJ230" s="31"/>
      <c r="HK230" s="31"/>
      <c r="HL230" s="31"/>
      <c r="HM230" s="31"/>
      <c r="HN230" s="31"/>
      <c r="HO230" s="31"/>
      <c r="HP230" s="31"/>
      <c r="HQ230" s="31"/>
      <c r="HR230" s="31"/>
      <c r="HS230" s="31"/>
      <c r="HT230" s="31"/>
      <c r="HU230" s="31"/>
      <c r="HV230" s="31"/>
      <c r="HW230" s="31"/>
      <c r="HX230" s="31"/>
      <c r="HY230" s="31"/>
      <c r="HZ230" s="31"/>
      <c r="IA230" s="31"/>
      <c r="IB230" s="31"/>
      <c r="IC230" s="31"/>
      <c r="ID230" s="31"/>
      <c r="IE230" s="31"/>
      <c r="IF230" s="31"/>
      <c r="IG230" s="31"/>
      <c r="IH230" s="31"/>
      <c r="II230" s="31"/>
      <c r="IJ230" s="31"/>
      <c r="IK230" s="31"/>
      <c r="IL230" s="31"/>
      <c r="IM230" s="31"/>
      <c r="IN230" s="31"/>
      <c r="IO230" s="31"/>
      <c r="IP230" s="31"/>
      <c r="IQ230" s="31"/>
      <c r="IR230" s="31"/>
      <c r="IS230" s="31"/>
      <c r="IT230" s="31"/>
      <c r="IU230" s="31"/>
      <c r="IV230" s="31"/>
    </row>
    <row r="231" spans="1:256" s="30" customFormat="1" ht="20.25" customHeight="1" x14ac:dyDescent="0.35">
      <c r="A231" s="77"/>
      <c r="B231" s="77"/>
      <c r="C231" s="77"/>
      <c r="D231" s="77"/>
      <c r="E231" s="77"/>
      <c r="F231" s="77"/>
      <c r="G231" s="77"/>
      <c r="H231" s="77"/>
      <c r="I231" s="77"/>
      <c r="J231" s="77"/>
      <c r="K231" s="31"/>
      <c r="L231" s="31"/>
      <c r="M231" s="31"/>
      <c r="N231" s="31"/>
      <c r="O231" s="31"/>
      <c r="P231" s="31"/>
      <c r="Q231" s="31"/>
      <c r="R231" s="31"/>
      <c r="S231" s="31"/>
      <c r="T231" s="31"/>
      <c r="U231" s="31"/>
      <c r="V231" s="31"/>
      <c r="W231" s="31"/>
      <c r="X231" s="31"/>
      <c r="Y231" s="31"/>
      <c r="Z231" s="31"/>
      <c r="AA231" s="31"/>
      <c r="AB231" s="31"/>
      <c r="AC231" s="31"/>
      <c r="AD231" s="31"/>
      <c r="AE231" s="31"/>
      <c r="AF231" s="31"/>
      <c r="AG231" s="31"/>
      <c r="AH231" s="31"/>
      <c r="AI231" s="31"/>
      <c r="AJ231" s="31"/>
      <c r="AK231" s="31"/>
      <c r="AL231" s="31"/>
      <c r="AM231" s="31"/>
      <c r="AN231" s="31"/>
      <c r="AO231" s="31"/>
      <c r="AP231" s="31"/>
      <c r="AQ231" s="31"/>
      <c r="AR231" s="31"/>
      <c r="AS231" s="31"/>
      <c r="AT231" s="31"/>
      <c r="AU231" s="31"/>
      <c r="AV231" s="31"/>
      <c r="AW231" s="31"/>
      <c r="AX231" s="31"/>
      <c r="AY231" s="31"/>
      <c r="AZ231" s="31"/>
      <c r="BA231" s="31"/>
      <c r="BB231" s="31"/>
      <c r="BC231" s="31"/>
      <c r="BD231" s="31"/>
      <c r="BE231" s="31"/>
      <c r="BF231" s="31"/>
      <c r="BG231" s="31"/>
      <c r="BH231" s="31"/>
      <c r="BI231" s="31"/>
      <c r="BJ231" s="31"/>
      <c r="BK231" s="31"/>
      <c r="BL231" s="31"/>
      <c r="BM231" s="31"/>
      <c r="BN231" s="31"/>
      <c r="BO231" s="31"/>
      <c r="BP231" s="31"/>
      <c r="BQ231" s="31"/>
      <c r="BR231" s="31"/>
      <c r="BS231" s="31"/>
      <c r="BT231" s="31"/>
      <c r="BU231" s="31"/>
      <c r="BV231" s="31"/>
      <c r="BW231" s="31"/>
      <c r="BX231" s="31"/>
      <c r="BY231" s="31"/>
      <c r="BZ231" s="31"/>
      <c r="CA231" s="31"/>
      <c r="CB231" s="31"/>
      <c r="CC231" s="31"/>
      <c r="CD231" s="31"/>
      <c r="CE231" s="31"/>
      <c r="CF231" s="31"/>
      <c r="CG231" s="31"/>
      <c r="CH231" s="31"/>
      <c r="CI231" s="31"/>
      <c r="CJ231" s="31"/>
      <c r="CK231" s="31"/>
      <c r="CL231" s="31"/>
      <c r="CM231" s="31"/>
      <c r="CN231" s="31"/>
      <c r="CO231" s="31"/>
      <c r="CP231" s="31"/>
      <c r="CQ231" s="31"/>
      <c r="CR231" s="31"/>
      <c r="CS231" s="31"/>
      <c r="CT231" s="31"/>
      <c r="CU231" s="31"/>
      <c r="CV231" s="31"/>
      <c r="CW231" s="31"/>
      <c r="CX231" s="31"/>
      <c r="CY231" s="31"/>
      <c r="CZ231" s="31"/>
      <c r="DA231" s="31"/>
      <c r="DB231" s="31"/>
      <c r="DC231" s="31"/>
      <c r="DD231" s="31"/>
      <c r="DE231" s="31"/>
      <c r="DF231" s="31"/>
      <c r="DG231" s="31"/>
      <c r="DH231" s="31"/>
      <c r="DI231" s="31"/>
      <c r="DJ231" s="31"/>
      <c r="DK231" s="31"/>
      <c r="DL231" s="31"/>
      <c r="DM231" s="31"/>
      <c r="DN231" s="31"/>
      <c r="DO231" s="31"/>
      <c r="DP231" s="31"/>
      <c r="DQ231" s="31"/>
      <c r="DR231" s="31"/>
      <c r="DS231" s="31"/>
      <c r="DT231" s="31"/>
      <c r="DU231" s="31"/>
      <c r="DV231" s="31"/>
      <c r="DW231" s="31"/>
      <c r="DX231" s="31"/>
      <c r="DY231" s="31"/>
      <c r="DZ231" s="31"/>
      <c r="EA231" s="31"/>
      <c r="EB231" s="31"/>
      <c r="EC231" s="31"/>
      <c r="ED231" s="31"/>
      <c r="EE231" s="31"/>
      <c r="EF231" s="31"/>
      <c r="EG231" s="31"/>
      <c r="EH231" s="31"/>
      <c r="EI231" s="31"/>
      <c r="EJ231" s="31"/>
      <c r="EK231" s="31"/>
      <c r="EL231" s="31"/>
      <c r="EM231" s="31"/>
      <c r="EN231" s="31"/>
      <c r="EO231" s="31"/>
      <c r="EP231" s="31"/>
      <c r="EQ231" s="31"/>
      <c r="ER231" s="31"/>
      <c r="ES231" s="31"/>
      <c r="ET231" s="31"/>
      <c r="EU231" s="31"/>
      <c r="EV231" s="31"/>
      <c r="EW231" s="31"/>
      <c r="EX231" s="31"/>
      <c r="EY231" s="31"/>
      <c r="EZ231" s="31"/>
      <c r="FA231" s="31"/>
      <c r="FB231" s="31"/>
      <c r="FC231" s="31"/>
      <c r="FD231" s="31"/>
      <c r="FE231" s="31"/>
      <c r="FF231" s="31"/>
      <c r="FG231" s="31"/>
      <c r="FH231" s="31"/>
      <c r="FI231" s="31"/>
      <c r="FJ231" s="31"/>
      <c r="FK231" s="31"/>
      <c r="FL231" s="31"/>
      <c r="FM231" s="31"/>
      <c r="FN231" s="31"/>
      <c r="FO231" s="31"/>
      <c r="FP231" s="31"/>
      <c r="FQ231" s="31"/>
      <c r="FR231" s="31"/>
      <c r="FS231" s="31"/>
      <c r="FT231" s="31"/>
      <c r="FU231" s="31"/>
      <c r="FV231" s="31"/>
      <c r="FW231" s="31"/>
      <c r="FX231" s="31"/>
      <c r="FY231" s="31"/>
      <c r="FZ231" s="31"/>
      <c r="GA231" s="31"/>
      <c r="GB231" s="31"/>
      <c r="GC231" s="31"/>
      <c r="GD231" s="31"/>
      <c r="GE231" s="31"/>
      <c r="GF231" s="31"/>
      <c r="GG231" s="31"/>
      <c r="GH231" s="31"/>
      <c r="GI231" s="31"/>
      <c r="GJ231" s="31"/>
      <c r="GK231" s="31"/>
      <c r="GL231" s="31"/>
      <c r="GM231" s="31"/>
      <c r="GN231" s="31"/>
      <c r="GO231" s="31"/>
      <c r="GP231" s="31"/>
      <c r="GQ231" s="31"/>
      <c r="GR231" s="31"/>
      <c r="GS231" s="31"/>
      <c r="GT231" s="31"/>
      <c r="GU231" s="31"/>
      <c r="GV231" s="31"/>
      <c r="GW231" s="31"/>
      <c r="GX231" s="31"/>
      <c r="GY231" s="31"/>
      <c r="GZ231" s="31"/>
      <c r="HA231" s="31"/>
      <c r="HB231" s="31"/>
      <c r="HC231" s="31"/>
      <c r="HD231" s="31"/>
      <c r="HE231" s="31"/>
      <c r="HF231" s="31"/>
      <c r="HG231" s="31"/>
      <c r="HH231" s="31"/>
      <c r="HI231" s="31"/>
      <c r="HJ231" s="31"/>
      <c r="HK231" s="31"/>
      <c r="HL231" s="31"/>
      <c r="HM231" s="31"/>
      <c r="HN231" s="31"/>
      <c r="HO231" s="31"/>
      <c r="HP231" s="31"/>
      <c r="HQ231" s="31"/>
      <c r="HR231" s="31"/>
      <c r="HS231" s="31"/>
      <c r="HT231" s="31"/>
      <c r="HU231" s="31"/>
      <c r="HV231" s="31"/>
      <c r="HW231" s="31"/>
      <c r="HX231" s="31"/>
      <c r="HY231" s="31"/>
      <c r="HZ231" s="31"/>
      <c r="IA231" s="31"/>
      <c r="IB231" s="31"/>
      <c r="IC231" s="31"/>
      <c r="ID231" s="31"/>
      <c r="IE231" s="31"/>
      <c r="IF231" s="31"/>
      <c r="IG231" s="31"/>
      <c r="IH231" s="31"/>
      <c r="II231" s="31"/>
      <c r="IJ231" s="31"/>
      <c r="IK231" s="31"/>
      <c r="IL231" s="31"/>
      <c r="IM231" s="31"/>
      <c r="IN231" s="31"/>
      <c r="IO231" s="31"/>
      <c r="IP231" s="31"/>
      <c r="IQ231" s="31"/>
      <c r="IR231" s="31"/>
      <c r="IS231" s="31"/>
      <c r="IT231" s="31"/>
      <c r="IU231" s="31"/>
      <c r="IV231" s="31"/>
    </row>
    <row r="232" spans="1:256" s="30" customFormat="1" ht="21" customHeight="1" x14ac:dyDescent="0.35">
      <c r="A232" s="77"/>
      <c r="B232" s="77"/>
      <c r="C232" s="77"/>
      <c r="D232" s="77"/>
      <c r="E232" s="77"/>
      <c r="F232" s="77"/>
      <c r="G232" s="77"/>
      <c r="H232" s="77"/>
      <c r="I232" s="77"/>
      <c r="J232" s="77"/>
      <c r="K232" s="31"/>
      <c r="L232" s="31"/>
      <c r="M232" s="31"/>
      <c r="N232" s="31"/>
      <c r="O232" s="31"/>
      <c r="P232" s="31"/>
      <c r="Q232" s="31"/>
      <c r="R232" s="31"/>
      <c r="S232" s="31"/>
      <c r="T232" s="31"/>
      <c r="U232" s="31"/>
      <c r="V232" s="31"/>
      <c r="W232" s="31"/>
      <c r="X232" s="31"/>
      <c r="Y232" s="31"/>
      <c r="Z232" s="31"/>
      <c r="AA232" s="31"/>
      <c r="AB232" s="31"/>
      <c r="AC232" s="31"/>
      <c r="AD232" s="31"/>
      <c r="AE232" s="31"/>
      <c r="AF232" s="31"/>
      <c r="AG232" s="31"/>
      <c r="AH232" s="31"/>
      <c r="AI232" s="31"/>
      <c r="AJ232" s="31"/>
      <c r="AK232" s="31"/>
      <c r="AL232" s="31"/>
      <c r="AM232" s="31"/>
      <c r="AN232" s="31"/>
      <c r="AO232" s="31"/>
      <c r="AP232" s="31"/>
      <c r="AQ232" s="31"/>
      <c r="AR232" s="31"/>
      <c r="AS232" s="31"/>
      <c r="AT232" s="31"/>
      <c r="AU232" s="31"/>
      <c r="AV232" s="31"/>
      <c r="AW232" s="31"/>
      <c r="AX232" s="31"/>
      <c r="AY232" s="31"/>
      <c r="AZ232" s="31"/>
      <c r="BA232" s="31"/>
      <c r="BB232" s="31"/>
      <c r="BC232" s="31"/>
      <c r="BD232" s="31"/>
      <c r="BE232" s="31"/>
      <c r="BF232" s="31"/>
      <c r="BG232" s="31"/>
      <c r="BH232" s="31"/>
      <c r="BI232" s="31"/>
      <c r="BJ232" s="31"/>
      <c r="BK232" s="31"/>
      <c r="BL232" s="31"/>
      <c r="BM232" s="31"/>
      <c r="BN232" s="31"/>
      <c r="BO232" s="31"/>
      <c r="BP232" s="31"/>
      <c r="BQ232" s="31"/>
      <c r="BR232" s="31"/>
      <c r="BS232" s="31"/>
      <c r="BT232" s="31"/>
      <c r="BU232" s="31"/>
      <c r="BV232" s="31"/>
      <c r="BW232" s="31"/>
      <c r="BX232" s="31"/>
      <c r="BY232" s="31"/>
      <c r="BZ232" s="31"/>
      <c r="CA232" s="31"/>
      <c r="CB232" s="31"/>
      <c r="CC232" s="31"/>
      <c r="CD232" s="31"/>
      <c r="CE232" s="31"/>
      <c r="CF232" s="31"/>
      <c r="CG232" s="31"/>
      <c r="CH232" s="31"/>
      <c r="CI232" s="31"/>
      <c r="CJ232" s="31"/>
      <c r="CK232" s="31"/>
      <c r="CL232" s="31"/>
      <c r="CM232" s="31"/>
      <c r="CN232" s="31"/>
      <c r="CO232" s="31"/>
      <c r="CP232" s="31"/>
      <c r="CQ232" s="31"/>
      <c r="CR232" s="31"/>
      <c r="CS232" s="31"/>
      <c r="CT232" s="31"/>
      <c r="CU232" s="31"/>
      <c r="CV232" s="31"/>
      <c r="CW232" s="31"/>
      <c r="CX232" s="31"/>
      <c r="CY232" s="31"/>
      <c r="CZ232" s="31"/>
      <c r="DA232" s="31"/>
      <c r="DB232" s="31"/>
      <c r="DC232" s="31"/>
      <c r="DD232" s="31"/>
      <c r="DE232" s="31"/>
      <c r="DF232" s="31"/>
      <c r="DG232" s="31"/>
      <c r="DH232" s="31"/>
      <c r="DI232" s="31"/>
      <c r="DJ232" s="31"/>
      <c r="DK232" s="31"/>
      <c r="DL232" s="31"/>
      <c r="DM232" s="31"/>
      <c r="DN232" s="31"/>
      <c r="DO232" s="31"/>
      <c r="DP232" s="31"/>
      <c r="DQ232" s="31"/>
      <c r="DR232" s="31"/>
      <c r="DS232" s="31"/>
      <c r="DT232" s="31"/>
      <c r="DU232" s="31"/>
      <c r="DV232" s="31"/>
      <c r="DW232" s="31"/>
      <c r="DX232" s="31"/>
      <c r="DY232" s="31"/>
      <c r="DZ232" s="31"/>
      <c r="EA232" s="31"/>
      <c r="EB232" s="31"/>
      <c r="EC232" s="31"/>
      <c r="ED232" s="31"/>
      <c r="EE232" s="31"/>
      <c r="EF232" s="31"/>
      <c r="EG232" s="31"/>
      <c r="EH232" s="31"/>
      <c r="EI232" s="31"/>
      <c r="EJ232" s="31"/>
      <c r="EK232" s="31"/>
      <c r="EL232" s="31"/>
      <c r="EM232" s="31"/>
      <c r="EN232" s="31"/>
      <c r="EO232" s="31"/>
      <c r="EP232" s="31"/>
      <c r="EQ232" s="31"/>
      <c r="ER232" s="31"/>
      <c r="ES232" s="31"/>
      <c r="ET232" s="31"/>
      <c r="EU232" s="31"/>
      <c r="EV232" s="31"/>
      <c r="EW232" s="31"/>
      <c r="EX232" s="31"/>
      <c r="EY232" s="31"/>
      <c r="EZ232" s="31"/>
      <c r="FA232" s="31"/>
      <c r="FB232" s="31"/>
      <c r="FC232" s="31"/>
      <c r="FD232" s="31"/>
      <c r="FE232" s="31"/>
      <c r="FF232" s="31"/>
      <c r="FG232" s="31"/>
      <c r="FH232" s="31"/>
      <c r="FI232" s="31"/>
      <c r="FJ232" s="31"/>
      <c r="FK232" s="31"/>
      <c r="FL232" s="31"/>
      <c r="FM232" s="31"/>
      <c r="FN232" s="31"/>
      <c r="FO232" s="31"/>
      <c r="FP232" s="31"/>
      <c r="FQ232" s="31"/>
      <c r="FR232" s="31"/>
      <c r="FS232" s="31"/>
      <c r="FT232" s="31"/>
      <c r="FU232" s="31"/>
      <c r="FV232" s="31"/>
      <c r="FW232" s="31"/>
      <c r="FX232" s="31"/>
      <c r="FY232" s="31"/>
      <c r="FZ232" s="31"/>
      <c r="GA232" s="31"/>
      <c r="GB232" s="31"/>
      <c r="GC232" s="31"/>
      <c r="GD232" s="31"/>
      <c r="GE232" s="31"/>
      <c r="GF232" s="31"/>
      <c r="GG232" s="31"/>
      <c r="GH232" s="31"/>
      <c r="GI232" s="31"/>
      <c r="GJ232" s="31"/>
      <c r="GK232" s="31"/>
      <c r="GL232" s="31"/>
      <c r="GM232" s="31"/>
      <c r="GN232" s="31"/>
      <c r="GO232" s="31"/>
      <c r="GP232" s="31"/>
      <c r="GQ232" s="31"/>
      <c r="GR232" s="31"/>
      <c r="GS232" s="31"/>
      <c r="GT232" s="31"/>
      <c r="GU232" s="31"/>
      <c r="GV232" s="31"/>
      <c r="GW232" s="31"/>
      <c r="GX232" s="31"/>
      <c r="GY232" s="31"/>
      <c r="GZ232" s="31"/>
      <c r="HA232" s="31"/>
      <c r="HB232" s="31"/>
      <c r="HC232" s="31"/>
      <c r="HD232" s="31"/>
      <c r="HE232" s="31"/>
      <c r="HF232" s="31"/>
      <c r="HG232" s="31"/>
      <c r="HH232" s="31"/>
      <c r="HI232" s="31"/>
      <c r="HJ232" s="31"/>
      <c r="HK232" s="31"/>
      <c r="HL232" s="31"/>
      <c r="HM232" s="31"/>
      <c r="HN232" s="31"/>
      <c r="HO232" s="31"/>
      <c r="HP232" s="31"/>
      <c r="HQ232" s="31"/>
      <c r="HR232" s="31"/>
      <c r="HS232" s="31"/>
      <c r="HT232" s="31"/>
      <c r="HU232" s="31"/>
      <c r="HV232" s="31"/>
      <c r="HW232" s="31"/>
      <c r="HX232" s="31"/>
      <c r="HY232" s="31"/>
      <c r="HZ232" s="31"/>
      <c r="IA232" s="31"/>
      <c r="IB232" s="31"/>
      <c r="IC232" s="31"/>
      <c r="ID232" s="31"/>
      <c r="IE232" s="31"/>
      <c r="IF232" s="31"/>
      <c r="IG232" s="31"/>
      <c r="IH232" s="31"/>
      <c r="II232" s="31"/>
      <c r="IJ232" s="31"/>
      <c r="IK232" s="31"/>
      <c r="IL232" s="31"/>
      <c r="IM232" s="31"/>
      <c r="IN232" s="31"/>
      <c r="IO232" s="31"/>
      <c r="IP232" s="31"/>
      <c r="IQ232" s="31"/>
      <c r="IR232" s="31"/>
      <c r="IS232" s="31"/>
      <c r="IT232" s="31"/>
      <c r="IU232" s="31"/>
      <c r="IV232" s="31"/>
    </row>
    <row r="233" spans="1:256" s="30" customFormat="1" ht="25.5" customHeight="1" x14ac:dyDescent="0.35">
      <c r="A233" s="78" t="s">
        <v>48</v>
      </c>
      <c r="B233" s="78"/>
      <c r="C233" s="78"/>
      <c r="D233" s="78"/>
      <c r="E233" s="78"/>
      <c r="F233" s="78"/>
      <c r="G233" s="78"/>
      <c r="H233" s="78"/>
      <c r="I233" s="78"/>
      <c r="J233" s="78"/>
      <c r="K233" s="9"/>
      <c r="L233" s="9"/>
      <c r="M233" s="9"/>
      <c r="N233" s="9"/>
      <c r="O233" s="9"/>
      <c r="P233" s="9"/>
      <c r="Q233" s="9"/>
      <c r="R233" s="9"/>
      <c r="S233" s="9"/>
      <c r="T233" s="9"/>
      <c r="U233" s="9"/>
      <c r="V233" s="9"/>
      <c r="W233" s="9"/>
      <c r="X233" s="9"/>
      <c r="Y233" s="9"/>
      <c r="Z233" s="9"/>
      <c r="AA233" s="9"/>
      <c r="AB233" s="9"/>
      <c r="AC233" s="9"/>
      <c r="AD233" s="9"/>
      <c r="AE233" s="9"/>
      <c r="AF233" s="9"/>
      <c r="AG233" s="9"/>
      <c r="AH233" s="9"/>
      <c r="AI233" s="9"/>
      <c r="AJ233" s="9"/>
      <c r="AK233" s="9"/>
      <c r="AL233" s="9"/>
      <c r="AM233" s="9"/>
      <c r="AN233" s="9"/>
      <c r="AO233" s="9"/>
      <c r="AP233" s="9"/>
      <c r="AQ233" s="9"/>
      <c r="AR233" s="9"/>
      <c r="AS233" s="9"/>
      <c r="AT233" s="9"/>
      <c r="AU233" s="9"/>
      <c r="AV233" s="9"/>
      <c r="AW233" s="9"/>
      <c r="AX233" s="9"/>
      <c r="AY233" s="9"/>
      <c r="AZ233" s="9"/>
      <c r="BA233" s="9"/>
      <c r="BB233" s="9"/>
      <c r="BC233" s="9"/>
      <c r="BD233" s="9"/>
      <c r="BE233" s="9"/>
      <c r="BF233" s="9"/>
      <c r="BG233" s="9"/>
      <c r="BH233" s="9"/>
      <c r="BI233" s="9"/>
      <c r="BJ233" s="9"/>
      <c r="BK233" s="9"/>
      <c r="BL233" s="9"/>
      <c r="BM233" s="9"/>
      <c r="BN233" s="9"/>
      <c r="BO233" s="9"/>
      <c r="BP233" s="9"/>
      <c r="BQ233" s="9"/>
      <c r="BR233" s="9"/>
      <c r="BS233" s="9"/>
      <c r="BT233" s="9"/>
      <c r="BU233" s="9"/>
      <c r="BV233" s="9"/>
      <c r="BW233" s="9"/>
      <c r="BX233" s="9"/>
      <c r="BY233" s="9"/>
      <c r="BZ233" s="9"/>
      <c r="CA233" s="9"/>
      <c r="CB233" s="9"/>
      <c r="CC233" s="9"/>
      <c r="CD233" s="9"/>
      <c r="CE233" s="9"/>
      <c r="CF233" s="9"/>
      <c r="CG233" s="9"/>
      <c r="CH233" s="9"/>
      <c r="CI233" s="9"/>
      <c r="CJ233" s="9"/>
      <c r="CK233" s="9"/>
      <c r="CL233" s="9"/>
      <c r="CM233" s="9"/>
      <c r="CN233" s="9"/>
      <c r="CO233" s="9"/>
      <c r="CP233" s="9"/>
      <c r="CQ233" s="9"/>
      <c r="CR233" s="9"/>
      <c r="CS233" s="9"/>
      <c r="CT233" s="9"/>
      <c r="CU233" s="9"/>
      <c r="CV233" s="9"/>
      <c r="CW233" s="9"/>
      <c r="CX233" s="9"/>
      <c r="CY233" s="9"/>
      <c r="CZ233" s="9"/>
      <c r="DA233" s="9"/>
      <c r="DB233" s="9"/>
      <c r="DC233" s="9"/>
      <c r="DD233" s="9"/>
      <c r="DE233" s="9"/>
      <c r="DF233" s="9"/>
      <c r="DG233" s="9"/>
      <c r="DH233" s="9"/>
      <c r="DI233" s="9"/>
      <c r="DJ233" s="9"/>
      <c r="DK233" s="9"/>
      <c r="DL233" s="9"/>
      <c r="DM233" s="9"/>
      <c r="DN233" s="9"/>
      <c r="DO233" s="9"/>
      <c r="DP233" s="9"/>
      <c r="DQ233" s="9"/>
      <c r="DR233" s="9"/>
      <c r="DS233" s="9"/>
      <c r="DT233" s="9"/>
      <c r="DU233" s="9"/>
      <c r="DV233" s="9"/>
      <c r="DW233" s="9"/>
      <c r="DX233" s="9"/>
      <c r="DY233" s="9"/>
      <c r="DZ233" s="9"/>
      <c r="EA233" s="9"/>
      <c r="EB233" s="9"/>
      <c r="EC233" s="9"/>
      <c r="ED233" s="9"/>
      <c r="EE233" s="9"/>
      <c r="EF233" s="9"/>
      <c r="EG233" s="9"/>
      <c r="EH233" s="9"/>
      <c r="EI233" s="9"/>
      <c r="EJ233" s="9"/>
      <c r="EK233" s="9"/>
      <c r="EL233" s="9"/>
      <c r="EM233" s="9"/>
      <c r="EN233" s="9"/>
      <c r="EO233" s="9"/>
      <c r="EP233" s="9"/>
      <c r="EQ233" s="9"/>
      <c r="ER233" s="9"/>
      <c r="ES233" s="9"/>
      <c r="ET233" s="9"/>
      <c r="EU233" s="9"/>
      <c r="EV233" s="9"/>
      <c r="EW233" s="9"/>
      <c r="EX233" s="9"/>
      <c r="EY233" s="9"/>
      <c r="EZ233" s="9"/>
      <c r="FA233" s="9"/>
      <c r="FB233" s="9"/>
      <c r="FC233" s="9"/>
      <c r="FD233" s="9"/>
      <c r="FE233" s="9"/>
      <c r="FF233" s="9"/>
      <c r="FG233" s="9"/>
      <c r="FH233" s="9"/>
      <c r="FI233" s="9"/>
      <c r="FJ233" s="9"/>
      <c r="FK233" s="9"/>
      <c r="FL233" s="9"/>
      <c r="FM233" s="9"/>
      <c r="FN233" s="9"/>
      <c r="FO233" s="9"/>
      <c r="FP233" s="9"/>
      <c r="FQ233" s="9"/>
      <c r="FR233" s="9"/>
      <c r="FS233" s="9"/>
      <c r="FT233" s="9"/>
      <c r="FU233" s="9"/>
      <c r="FV233" s="9"/>
      <c r="FW233" s="9"/>
      <c r="FX233" s="9"/>
      <c r="FY233" s="9"/>
      <c r="FZ233" s="9"/>
      <c r="GA233" s="9"/>
      <c r="GB233" s="9"/>
      <c r="GC233" s="9"/>
      <c r="GD233" s="9"/>
      <c r="GE233" s="9"/>
      <c r="GF233" s="9"/>
      <c r="GG233" s="9"/>
      <c r="GH233" s="9"/>
      <c r="GI233" s="9"/>
      <c r="GJ233" s="9"/>
      <c r="GK233" s="9"/>
      <c r="GL233" s="9"/>
      <c r="GM233" s="9"/>
      <c r="GN233" s="9"/>
      <c r="GO233" s="9"/>
      <c r="GP233" s="9"/>
      <c r="GQ233" s="9"/>
      <c r="GR233" s="9"/>
      <c r="GS233" s="9"/>
      <c r="GT233" s="9"/>
      <c r="GU233" s="9"/>
      <c r="GV233" s="9"/>
      <c r="GW233" s="9"/>
      <c r="GX233" s="9"/>
      <c r="GY233" s="9"/>
      <c r="GZ233" s="9"/>
      <c r="HA233" s="9"/>
      <c r="HB233" s="9"/>
      <c r="HC233" s="9"/>
      <c r="HD233" s="9"/>
      <c r="HE233" s="9"/>
      <c r="HF233" s="9"/>
      <c r="HG233" s="9"/>
      <c r="HH233" s="9"/>
      <c r="HI233" s="9"/>
      <c r="HJ233" s="9"/>
      <c r="HK233" s="9"/>
      <c r="HL233" s="9"/>
      <c r="HM233" s="9"/>
      <c r="HN233" s="9"/>
      <c r="HO233" s="9"/>
      <c r="HP233" s="9"/>
      <c r="HQ233" s="9"/>
      <c r="HR233" s="9"/>
      <c r="HS233" s="9"/>
      <c r="HT233" s="9"/>
      <c r="HU233" s="9"/>
      <c r="HV233" s="9"/>
      <c r="HW233" s="9"/>
      <c r="HX233" s="9"/>
      <c r="HY233" s="9"/>
      <c r="HZ233" s="9"/>
      <c r="IA233" s="9"/>
      <c r="IB233" s="9"/>
      <c r="IC233" s="9"/>
      <c r="ID233" s="9"/>
      <c r="IE233" s="9"/>
      <c r="IF233" s="9"/>
      <c r="IG233" s="9"/>
      <c r="IH233" s="9"/>
      <c r="II233" s="9"/>
      <c r="IJ233" s="9"/>
      <c r="IK233" s="9"/>
      <c r="IL233" s="9"/>
      <c r="IM233" s="9"/>
      <c r="IN233" s="9"/>
      <c r="IO233" s="9"/>
      <c r="IP233" s="9"/>
      <c r="IQ233" s="9"/>
      <c r="IR233" s="9"/>
      <c r="IS233" s="9"/>
      <c r="IT233" s="9"/>
      <c r="IU233" s="9"/>
      <c r="IV233" s="9"/>
    </row>
    <row r="234" spans="1:256" s="9" customFormat="1" ht="22.5" customHeight="1" x14ac:dyDescent="0.35">
      <c r="A234" s="76" t="s">
        <v>106</v>
      </c>
      <c r="B234" s="77"/>
      <c r="C234" s="77"/>
      <c r="D234" s="77"/>
      <c r="E234" s="77"/>
      <c r="F234" s="77"/>
      <c r="G234" s="77"/>
      <c r="H234" s="77"/>
      <c r="I234" s="77"/>
      <c r="J234" s="77"/>
    </row>
    <row r="235" spans="1:256" s="30" customFormat="1" ht="24" customHeight="1" x14ac:dyDescent="0.35">
      <c r="A235" s="77"/>
      <c r="B235" s="77"/>
      <c r="C235" s="77"/>
      <c r="D235" s="77"/>
      <c r="E235" s="77"/>
      <c r="F235" s="77"/>
      <c r="G235" s="77"/>
      <c r="H235" s="77"/>
      <c r="I235" s="77"/>
      <c r="J235" s="77"/>
      <c r="K235" s="9"/>
      <c r="L235" s="9"/>
      <c r="M235" s="9"/>
      <c r="N235" s="9"/>
      <c r="O235" s="9"/>
      <c r="P235" s="9"/>
      <c r="Q235" s="9"/>
      <c r="R235" s="9"/>
      <c r="S235" s="9"/>
      <c r="T235" s="9"/>
      <c r="U235" s="9"/>
      <c r="V235" s="9"/>
      <c r="W235" s="9"/>
      <c r="X235" s="9"/>
      <c r="Y235" s="9"/>
      <c r="Z235" s="9"/>
      <c r="AA235" s="9"/>
      <c r="AB235" s="9"/>
      <c r="AC235" s="9"/>
      <c r="AD235" s="9"/>
      <c r="AE235" s="9"/>
      <c r="AF235" s="9"/>
      <c r="AG235" s="9"/>
      <c r="AH235" s="9"/>
      <c r="AI235" s="9"/>
      <c r="AJ235" s="9"/>
      <c r="AK235" s="9"/>
      <c r="AL235" s="9"/>
      <c r="AM235" s="9"/>
      <c r="AN235" s="9"/>
      <c r="AO235" s="9"/>
      <c r="AP235" s="9"/>
      <c r="AQ235" s="9"/>
      <c r="AR235" s="9"/>
      <c r="AS235" s="9"/>
      <c r="AT235" s="9"/>
      <c r="AU235" s="9"/>
      <c r="AV235" s="9"/>
      <c r="AW235" s="9"/>
      <c r="AX235" s="9"/>
      <c r="AY235" s="9"/>
      <c r="AZ235" s="9"/>
      <c r="BA235" s="9"/>
      <c r="BB235" s="9"/>
      <c r="BC235" s="9"/>
      <c r="BD235" s="9"/>
      <c r="BE235" s="9"/>
      <c r="BF235" s="9"/>
      <c r="BG235" s="9"/>
      <c r="BH235" s="9"/>
      <c r="BI235" s="9"/>
      <c r="BJ235" s="9"/>
      <c r="BK235" s="9"/>
      <c r="BL235" s="9"/>
      <c r="BM235" s="9"/>
      <c r="BN235" s="9"/>
      <c r="BO235" s="9"/>
      <c r="BP235" s="9"/>
      <c r="BQ235" s="9"/>
      <c r="BR235" s="9"/>
      <c r="BS235" s="9"/>
      <c r="BT235" s="9"/>
      <c r="BU235" s="9"/>
      <c r="BV235" s="9"/>
      <c r="BW235" s="9"/>
      <c r="BX235" s="9"/>
      <c r="BY235" s="9"/>
      <c r="BZ235" s="9"/>
      <c r="CA235" s="9"/>
      <c r="CB235" s="9"/>
      <c r="CC235" s="9"/>
      <c r="CD235" s="9"/>
      <c r="CE235" s="9"/>
      <c r="CF235" s="9"/>
      <c r="CG235" s="9"/>
      <c r="CH235" s="9"/>
      <c r="CI235" s="9"/>
      <c r="CJ235" s="9"/>
      <c r="CK235" s="9"/>
      <c r="CL235" s="9"/>
      <c r="CM235" s="9"/>
      <c r="CN235" s="9"/>
      <c r="CO235" s="9"/>
      <c r="CP235" s="9"/>
      <c r="CQ235" s="9"/>
      <c r="CR235" s="9"/>
      <c r="CS235" s="9"/>
      <c r="CT235" s="9"/>
      <c r="CU235" s="9"/>
      <c r="CV235" s="9"/>
      <c r="CW235" s="9"/>
      <c r="CX235" s="9"/>
      <c r="CY235" s="9"/>
      <c r="CZ235" s="9"/>
      <c r="DA235" s="9"/>
      <c r="DB235" s="9"/>
      <c r="DC235" s="9"/>
      <c r="DD235" s="9"/>
      <c r="DE235" s="9"/>
      <c r="DF235" s="9"/>
      <c r="DG235" s="9"/>
      <c r="DH235" s="9"/>
      <c r="DI235" s="9"/>
      <c r="DJ235" s="9"/>
      <c r="DK235" s="9"/>
      <c r="DL235" s="9"/>
      <c r="DM235" s="9"/>
      <c r="DN235" s="9"/>
      <c r="DO235" s="9"/>
      <c r="DP235" s="9"/>
      <c r="DQ235" s="9"/>
      <c r="DR235" s="9"/>
      <c r="DS235" s="9"/>
      <c r="DT235" s="9"/>
      <c r="DU235" s="9"/>
      <c r="DV235" s="9"/>
      <c r="DW235" s="9"/>
      <c r="DX235" s="9"/>
      <c r="DY235" s="9"/>
      <c r="DZ235" s="9"/>
      <c r="EA235" s="9"/>
      <c r="EB235" s="9"/>
      <c r="EC235" s="9"/>
      <c r="ED235" s="9"/>
      <c r="EE235" s="9"/>
      <c r="EF235" s="9"/>
      <c r="EG235" s="9"/>
      <c r="EH235" s="9"/>
      <c r="EI235" s="9"/>
      <c r="EJ235" s="9"/>
      <c r="EK235" s="9"/>
      <c r="EL235" s="9"/>
      <c r="EM235" s="9"/>
      <c r="EN235" s="9"/>
      <c r="EO235" s="9"/>
      <c r="EP235" s="9"/>
      <c r="EQ235" s="9"/>
      <c r="ER235" s="9"/>
      <c r="ES235" s="9"/>
      <c r="ET235" s="9"/>
      <c r="EU235" s="9"/>
      <c r="EV235" s="9"/>
      <c r="EW235" s="9"/>
      <c r="EX235" s="9"/>
      <c r="EY235" s="9"/>
      <c r="EZ235" s="9"/>
      <c r="FA235" s="9"/>
      <c r="FB235" s="9"/>
      <c r="FC235" s="9"/>
      <c r="FD235" s="9"/>
      <c r="FE235" s="9"/>
      <c r="FF235" s="9"/>
      <c r="FG235" s="9"/>
      <c r="FH235" s="9"/>
      <c r="FI235" s="9"/>
      <c r="FJ235" s="9"/>
      <c r="FK235" s="9"/>
      <c r="FL235" s="9"/>
      <c r="FM235" s="9"/>
      <c r="FN235" s="9"/>
      <c r="FO235" s="9"/>
      <c r="FP235" s="9"/>
      <c r="FQ235" s="9"/>
      <c r="FR235" s="9"/>
      <c r="FS235" s="9"/>
      <c r="FT235" s="9"/>
      <c r="FU235" s="9"/>
      <c r="FV235" s="9"/>
      <c r="FW235" s="9"/>
      <c r="FX235" s="9"/>
      <c r="FY235" s="9"/>
      <c r="FZ235" s="9"/>
      <c r="GA235" s="9"/>
      <c r="GB235" s="9"/>
      <c r="GC235" s="9"/>
      <c r="GD235" s="9"/>
      <c r="GE235" s="9"/>
      <c r="GF235" s="9"/>
      <c r="GG235" s="9"/>
      <c r="GH235" s="9"/>
      <c r="GI235" s="9"/>
      <c r="GJ235" s="9"/>
      <c r="GK235" s="9"/>
      <c r="GL235" s="9"/>
      <c r="GM235" s="9"/>
      <c r="GN235" s="9"/>
      <c r="GO235" s="9"/>
      <c r="GP235" s="9"/>
      <c r="GQ235" s="9"/>
      <c r="GR235" s="9"/>
      <c r="GS235" s="9"/>
      <c r="GT235" s="9"/>
      <c r="GU235" s="9"/>
      <c r="GV235" s="9"/>
      <c r="GW235" s="9"/>
      <c r="GX235" s="9"/>
      <c r="GY235" s="9"/>
      <c r="GZ235" s="9"/>
      <c r="HA235" s="9"/>
      <c r="HB235" s="9"/>
      <c r="HC235" s="9"/>
      <c r="HD235" s="9"/>
      <c r="HE235" s="9"/>
      <c r="HF235" s="9"/>
      <c r="HG235" s="9"/>
      <c r="HH235" s="9"/>
      <c r="HI235" s="9"/>
      <c r="HJ235" s="9"/>
      <c r="HK235" s="9"/>
      <c r="HL235" s="9"/>
      <c r="HM235" s="9"/>
      <c r="HN235" s="9"/>
      <c r="HO235" s="9"/>
      <c r="HP235" s="9"/>
      <c r="HQ235" s="9"/>
      <c r="HR235" s="9"/>
      <c r="HS235" s="9"/>
      <c r="HT235" s="9"/>
      <c r="HU235" s="9"/>
      <c r="HV235" s="9"/>
      <c r="HW235" s="9"/>
      <c r="HX235" s="9"/>
      <c r="HY235" s="9"/>
      <c r="HZ235" s="9"/>
      <c r="IA235" s="9"/>
      <c r="IB235" s="9"/>
      <c r="IC235" s="9"/>
      <c r="ID235" s="9"/>
      <c r="IE235" s="9"/>
      <c r="IF235" s="9"/>
      <c r="IG235" s="9"/>
      <c r="IH235" s="9"/>
      <c r="II235" s="9"/>
      <c r="IJ235" s="9"/>
      <c r="IK235" s="9"/>
      <c r="IL235" s="9"/>
      <c r="IM235" s="9"/>
      <c r="IN235" s="9"/>
      <c r="IO235" s="9"/>
      <c r="IP235" s="9"/>
      <c r="IQ235" s="9"/>
      <c r="IR235" s="9"/>
      <c r="IS235" s="9"/>
      <c r="IT235" s="9"/>
      <c r="IU235" s="9"/>
      <c r="IV235" s="9"/>
    </row>
    <row r="236" spans="1:256" s="30" customFormat="1" ht="24" customHeight="1" x14ac:dyDescent="0.35">
      <c r="A236" s="77"/>
      <c r="B236" s="77"/>
      <c r="C236" s="77"/>
      <c r="D236" s="77"/>
      <c r="E236" s="77"/>
      <c r="F236" s="77"/>
      <c r="G236" s="77"/>
      <c r="H236" s="77"/>
      <c r="I236" s="77"/>
      <c r="J236" s="77"/>
      <c r="K236" s="9"/>
      <c r="L236" s="9"/>
      <c r="M236" s="9"/>
      <c r="N236" s="9"/>
      <c r="O236" s="9"/>
      <c r="P236" s="9"/>
      <c r="Q236" s="9"/>
      <c r="R236" s="9"/>
      <c r="S236" s="9"/>
      <c r="T236" s="9"/>
      <c r="U236" s="9"/>
      <c r="V236" s="9"/>
      <c r="W236" s="9"/>
      <c r="X236" s="9"/>
      <c r="Y236" s="9"/>
      <c r="Z236" s="9"/>
      <c r="AA236" s="9"/>
      <c r="AB236" s="9"/>
      <c r="AC236" s="9"/>
      <c r="AD236" s="9"/>
      <c r="AE236" s="9"/>
      <c r="AF236" s="9"/>
      <c r="AG236" s="9"/>
      <c r="AH236" s="9"/>
      <c r="AI236" s="9"/>
      <c r="AJ236" s="9"/>
      <c r="AK236" s="9"/>
      <c r="AL236" s="9"/>
      <c r="AM236" s="9"/>
      <c r="AN236" s="9"/>
      <c r="AO236" s="9"/>
      <c r="AP236" s="9"/>
      <c r="AQ236" s="9"/>
      <c r="AR236" s="9"/>
      <c r="AS236" s="9"/>
      <c r="AT236" s="9"/>
      <c r="AU236" s="9"/>
      <c r="AV236" s="9"/>
      <c r="AW236" s="9"/>
      <c r="AX236" s="9"/>
      <c r="AY236" s="9"/>
      <c r="AZ236" s="9"/>
      <c r="BA236" s="9"/>
      <c r="BB236" s="9"/>
      <c r="BC236" s="9"/>
      <c r="BD236" s="9"/>
      <c r="BE236" s="9"/>
      <c r="BF236" s="9"/>
      <c r="BG236" s="9"/>
      <c r="BH236" s="9"/>
      <c r="BI236" s="9"/>
      <c r="BJ236" s="9"/>
      <c r="BK236" s="9"/>
      <c r="BL236" s="9"/>
      <c r="BM236" s="9"/>
      <c r="BN236" s="9"/>
      <c r="BO236" s="9"/>
      <c r="BP236" s="9"/>
      <c r="BQ236" s="9"/>
      <c r="BR236" s="9"/>
      <c r="BS236" s="9"/>
      <c r="BT236" s="9"/>
      <c r="BU236" s="9"/>
      <c r="BV236" s="9"/>
      <c r="BW236" s="9"/>
      <c r="BX236" s="9"/>
      <c r="BY236" s="9"/>
      <c r="BZ236" s="9"/>
      <c r="CA236" s="9"/>
      <c r="CB236" s="9"/>
      <c r="CC236" s="9"/>
      <c r="CD236" s="9"/>
      <c r="CE236" s="9"/>
      <c r="CF236" s="9"/>
      <c r="CG236" s="9"/>
      <c r="CH236" s="9"/>
      <c r="CI236" s="9"/>
      <c r="CJ236" s="9"/>
      <c r="CK236" s="9"/>
      <c r="CL236" s="9"/>
      <c r="CM236" s="9"/>
      <c r="CN236" s="9"/>
      <c r="CO236" s="9"/>
      <c r="CP236" s="9"/>
      <c r="CQ236" s="9"/>
      <c r="CR236" s="9"/>
      <c r="CS236" s="9"/>
      <c r="CT236" s="9"/>
      <c r="CU236" s="9"/>
      <c r="CV236" s="9"/>
      <c r="CW236" s="9"/>
      <c r="CX236" s="9"/>
      <c r="CY236" s="9"/>
      <c r="CZ236" s="9"/>
      <c r="DA236" s="9"/>
      <c r="DB236" s="9"/>
      <c r="DC236" s="9"/>
      <c r="DD236" s="9"/>
      <c r="DE236" s="9"/>
      <c r="DF236" s="9"/>
      <c r="DG236" s="9"/>
      <c r="DH236" s="9"/>
      <c r="DI236" s="9"/>
      <c r="DJ236" s="9"/>
      <c r="DK236" s="9"/>
      <c r="DL236" s="9"/>
      <c r="DM236" s="9"/>
      <c r="DN236" s="9"/>
      <c r="DO236" s="9"/>
      <c r="DP236" s="9"/>
      <c r="DQ236" s="9"/>
      <c r="DR236" s="9"/>
      <c r="DS236" s="9"/>
      <c r="DT236" s="9"/>
      <c r="DU236" s="9"/>
      <c r="DV236" s="9"/>
      <c r="DW236" s="9"/>
      <c r="DX236" s="9"/>
      <c r="DY236" s="9"/>
      <c r="DZ236" s="9"/>
      <c r="EA236" s="9"/>
      <c r="EB236" s="9"/>
      <c r="EC236" s="9"/>
      <c r="ED236" s="9"/>
      <c r="EE236" s="9"/>
      <c r="EF236" s="9"/>
      <c r="EG236" s="9"/>
      <c r="EH236" s="9"/>
      <c r="EI236" s="9"/>
      <c r="EJ236" s="9"/>
      <c r="EK236" s="9"/>
      <c r="EL236" s="9"/>
      <c r="EM236" s="9"/>
      <c r="EN236" s="9"/>
      <c r="EO236" s="9"/>
      <c r="EP236" s="9"/>
      <c r="EQ236" s="9"/>
      <c r="ER236" s="9"/>
      <c r="ES236" s="9"/>
      <c r="ET236" s="9"/>
      <c r="EU236" s="9"/>
      <c r="EV236" s="9"/>
      <c r="EW236" s="9"/>
      <c r="EX236" s="9"/>
      <c r="EY236" s="9"/>
      <c r="EZ236" s="9"/>
      <c r="FA236" s="9"/>
      <c r="FB236" s="9"/>
      <c r="FC236" s="9"/>
      <c r="FD236" s="9"/>
      <c r="FE236" s="9"/>
      <c r="FF236" s="9"/>
      <c r="FG236" s="9"/>
      <c r="FH236" s="9"/>
      <c r="FI236" s="9"/>
      <c r="FJ236" s="9"/>
      <c r="FK236" s="9"/>
      <c r="FL236" s="9"/>
      <c r="FM236" s="9"/>
      <c r="FN236" s="9"/>
      <c r="FO236" s="9"/>
      <c r="FP236" s="9"/>
      <c r="FQ236" s="9"/>
      <c r="FR236" s="9"/>
      <c r="FS236" s="9"/>
      <c r="FT236" s="9"/>
      <c r="FU236" s="9"/>
      <c r="FV236" s="9"/>
      <c r="FW236" s="9"/>
      <c r="FX236" s="9"/>
      <c r="FY236" s="9"/>
      <c r="FZ236" s="9"/>
      <c r="GA236" s="9"/>
      <c r="GB236" s="9"/>
      <c r="GC236" s="9"/>
      <c r="GD236" s="9"/>
      <c r="GE236" s="9"/>
      <c r="GF236" s="9"/>
      <c r="GG236" s="9"/>
      <c r="GH236" s="9"/>
      <c r="GI236" s="9"/>
      <c r="GJ236" s="9"/>
      <c r="GK236" s="9"/>
      <c r="GL236" s="9"/>
      <c r="GM236" s="9"/>
      <c r="GN236" s="9"/>
      <c r="GO236" s="9"/>
      <c r="GP236" s="9"/>
      <c r="GQ236" s="9"/>
      <c r="GR236" s="9"/>
      <c r="GS236" s="9"/>
      <c r="GT236" s="9"/>
      <c r="GU236" s="9"/>
      <c r="GV236" s="9"/>
      <c r="GW236" s="9"/>
      <c r="GX236" s="9"/>
      <c r="GY236" s="9"/>
      <c r="GZ236" s="9"/>
      <c r="HA236" s="9"/>
      <c r="HB236" s="9"/>
      <c r="HC236" s="9"/>
      <c r="HD236" s="9"/>
      <c r="HE236" s="9"/>
      <c r="HF236" s="9"/>
      <c r="HG236" s="9"/>
      <c r="HH236" s="9"/>
      <c r="HI236" s="9"/>
      <c r="HJ236" s="9"/>
      <c r="HK236" s="9"/>
      <c r="HL236" s="9"/>
      <c r="HM236" s="9"/>
      <c r="HN236" s="9"/>
      <c r="HO236" s="9"/>
      <c r="HP236" s="9"/>
      <c r="HQ236" s="9"/>
      <c r="HR236" s="9"/>
      <c r="HS236" s="9"/>
      <c r="HT236" s="9"/>
      <c r="HU236" s="9"/>
      <c r="HV236" s="9"/>
      <c r="HW236" s="9"/>
      <c r="HX236" s="9"/>
      <c r="HY236" s="9"/>
      <c r="HZ236" s="9"/>
      <c r="IA236" s="9"/>
      <c r="IB236" s="9"/>
      <c r="IC236" s="9"/>
      <c r="ID236" s="9"/>
      <c r="IE236" s="9"/>
      <c r="IF236" s="9"/>
      <c r="IG236" s="9"/>
      <c r="IH236" s="9"/>
      <c r="II236" s="9"/>
      <c r="IJ236" s="9"/>
      <c r="IK236" s="9"/>
      <c r="IL236" s="9"/>
      <c r="IM236" s="9"/>
      <c r="IN236" s="9"/>
      <c r="IO236" s="9"/>
      <c r="IP236" s="9"/>
      <c r="IQ236" s="9"/>
      <c r="IR236" s="9"/>
      <c r="IS236" s="9"/>
      <c r="IT236" s="9"/>
      <c r="IU236" s="9"/>
      <c r="IV236" s="9"/>
    </row>
    <row r="237" spans="1:256" s="30" customFormat="1" ht="20.25" customHeight="1" x14ac:dyDescent="0.35">
      <c r="A237" s="78" t="s">
        <v>49</v>
      </c>
      <c r="B237" s="78"/>
      <c r="C237" s="78"/>
      <c r="D237" s="78"/>
      <c r="E237" s="78"/>
      <c r="F237" s="78"/>
      <c r="G237" s="78"/>
      <c r="H237" s="78"/>
      <c r="I237" s="78"/>
      <c r="J237" s="78"/>
      <c r="K237" s="9"/>
      <c r="L237" s="9"/>
      <c r="M237" s="9"/>
      <c r="N237" s="9"/>
      <c r="O237" s="9"/>
      <c r="P237" s="9"/>
      <c r="Q237" s="9"/>
      <c r="R237" s="9"/>
      <c r="S237" s="9"/>
      <c r="T237" s="9"/>
      <c r="U237" s="9"/>
      <c r="V237" s="9"/>
      <c r="W237" s="9"/>
      <c r="X237" s="9"/>
      <c r="Y237" s="9"/>
      <c r="Z237" s="9"/>
      <c r="AA237" s="9"/>
      <c r="AB237" s="9"/>
      <c r="AC237" s="9"/>
      <c r="AD237" s="9"/>
      <c r="AE237" s="9"/>
      <c r="AF237" s="9"/>
      <c r="AG237" s="9"/>
      <c r="AH237" s="9"/>
      <c r="AI237" s="9"/>
      <c r="AJ237" s="9"/>
      <c r="AK237" s="9"/>
      <c r="AL237" s="9"/>
      <c r="AM237" s="9"/>
      <c r="AN237" s="9"/>
      <c r="AO237" s="9"/>
      <c r="AP237" s="9"/>
      <c r="AQ237" s="9"/>
      <c r="AR237" s="9"/>
      <c r="AS237" s="9"/>
      <c r="AT237" s="9"/>
      <c r="AU237" s="9"/>
      <c r="AV237" s="9"/>
      <c r="AW237" s="9"/>
      <c r="AX237" s="9"/>
      <c r="AY237" s="9"/>
      <c r="AZ237" s="9"/>
      <c r="BA237" s="9"/>
      <c r="BB237" s="9"/>
      <c r="BC237" s="9"/>
      <c r="BD237" s="9"/>
      <c r="BE237" s="9"/>
      <c r="BF237" s="9"/>
      <c r="BG237" s="9"/>
      <c r="BH237" s="9"/>
      <c r="BI237" s="9"/>
      <c r="BJ237" s="9"/>
      <c r="BK237" s="9"/>
      <c r="BL237" s="9"/>
      <c r="BM237" s="9"/>
      <c r="BN237" s="9"/>
      <c r="BO237" s="9"/>
      <c r="BP237" s="9"/>
      <c r="BQ237" s="9"/>
      <c r="BR237" s="9"/>
      <c r="BS237" s="9"/>
      <c r="BT237" s="9"/>
      <c r="BU237" s="9"/>
      <c r="BV237" s="9"/>
      <c r="BW237" s="9"/>
      <c r="BX237" s="9"/>
      <c r="BY237" s="9"/>
      <c r="BZ237" s="9"/>
      <c r="CA237" s="9"/>
      <c r="CB237" s="9"/>
      <c r="CC237" s="9"/>
      <c r="CD237" s="9"/>
      <c r="CE237" s="9"/>
      <c r="CF237" s="9"/>
      <c r="CG237" s="9"/>
      <c r="CH237" s="9"/>
      <c r="CI237" s="9"/>
      <c r="CJ237" s="9"/>
      <c r="CK237" s="9"/>
      <c r="CL237" s="9"/>
      <c r="CM237" s="9"/>
      <c r="CN237" s="9"/>
      <c r="CO237" s="9"/>
      <c r="CP237" s="9"/>
      <c r="CQ237" s="9"/>
      <c r="CR237" s="9"/>
      <c r="CS237" s="9"/>
      <c r="CT237" s="9"/>
      <c r="CU237" s="9"/>
      <c r="CV237" s="9"/>
      <c r="CW237" s="9"/>
      <c r="CX237" s="9"/>
      <c r="CY237" s="9"/>
      <c r="CZ237" s="9"/>
      <c r="DA237" s="9"/>
      <c r="DB237" s="9"/>
      <c r="DC237" s="9"/>
      <c r="DD237" s="9"/>
      <c r="DE237" s="9"/>
      <c r="DF237" s="9"/>
      <c r="DG237" s="9"/>
      <c r="DH237" s="9"/>
      <c r="DI237" s="9"/>
      <c r="DJ237" s="9"/>
      <c r="DK237" s="9"/>
      <c r="DL237" s="9"/>
      <c r="DM237" s="9"/>
      <c r="DN237" s="9"/>
      <c r="DO237" s="9"/>
      <c r="DP237" s="9"/>
      <c r="DQ237" s="9"/>
      <c r="DR237" s="9"/>
      <c r="DS237" s="9"/>
      <c r="DT237" s="9"/>
      <c r="DU237" s="9"/>
      <c r="DV237" s="9"/>
      <c r="DW237" s="9"/>
      <c r="DX237" s="9"/>
      <c r="DY237" s="9"/>
      <c r="DZ237" s="9"/>
      <c r="EA237" s="9"/>
      <c r="EB237" s="9"/>
      <c r="EC237" s="9"/>
      <c r="ED237" s="9"/>
      <c r="EE237" s="9"/>
      <c r="EF237" s="9"/>
      <c r="EG237" s="9"/>
      <c r="EH237" s="9"/>
      <c r="EI237" s="9"/>
      <c r="EJ237" s="9"/>
      <c r="EK237" s="9"/>
      <c r="EL237" s="9"/>
      <c r="EM237" s="9"/>
      <c r="EN237" s="9"/>
      <c r="EO237" s="9"/>
      <c r="EP237" s="9"/>
      <c r="EQ237" s="9"/>
      <c r="ER237" s="9"/>
      <c r="ES237" s="9"/>
      <c r="ET237" s="9"/>
      <c r="EU237" s="9"/>
      <c r="EV237" s="9"/>
      <c r="EW237" s="9"/>
      <c r="EX237" s="9"/>
      <c r="EY237" s="9"/>
      <c r="EZ237" s="9"/>
      <c r="FA237" s="9"/>
      <c r="FB237" s="9"/>
      <c r="FC237" s="9"/>
      <c r="FD237" s="9"/>
      <c r="FE237" s="9"/>
      <c r="FF237" s="9"/>
      <c r="FG237" s="9"/>
      <c r="FH237" s="9"/>
      <c r="FI237" s="9"/>
      <c r="FJ237" s="9"/>
      <c r="FK237" s="9"/>
      <c r="FL237" s="9"/>
      <c r="FM237" s="9"/>
      <c r="FN237" s="9"/>
      <c r="FO237" s="9"/>
      <c r="FP237" s="9"/>
      <c r="FQ237" s="9"/>
      <c r="FR237" s="9"/>
      <c r="FS237" s="9"/>
      <c r="FT237" s="9"/>
      <c r="FU237" s="9"/>
      <c r="FV237" s="9"/>
      <c r="FW237" s="9"/>
      <c r="FX237" s="9"/>
      <c r="FY237" s="9"/>
      <c r="FZ237" s="9"/>
      <c r="GA237" s="9"/>
      <c r="GB237" s="9"/>
      <c r="GC237" s="9"/>
      <c r="GD237" s="9"/>
      <c r="GE237" s="9"/>
      <c r="GF237" s="9"/>
      <c r="GG237" s="9"/>
      <c r="GH237" s="9"/>
      <c r="GI237" s="9"/>
      <c r="GJ237" s="9"/>
      <c r="GK237" s="9"/>
      <c r="GL237" s="9"/>
      <c r="GM237" s="9"/>
      <c r="GN237" s="9"/>
      <c r="GO237" s="9"/>
      <c r="GP237" s="9"/>
      <c r="GQ237" s="9"/>
      <c r="GR237" s="9"/>
      <c r="GS237" s="9"/>
      <c r="GT237" s="9"/>
      <c r="GU237" s="9"/>
      <c r="GV237" s="9"/>
      <c r="GW237" s="9"/>
      <c r="GX237" s="9"/>
      <c r="GY237" s="9"/>
      <c r="GZ237" s="9"/>
      <c r="HA237" s="9"/>
      <c r="HB237" s="9"/>
      <c r="HC237" s="9"/>
      <c r="HD237" s="9"/>
      <c r="HE237" s="9"/>
      <c r="HF237" s="9"/>
      <c r="HG237" s="9"/>
      <c r="HH237" s="9"/>
      <c r="HI237" s="9"/>
      <c r="HJ237" s="9"/>
      <c r="HK237" s="9"/>
      <c r="HL237" s="9"/>
      <c r="HM237" s="9"/>
      <c r="HN237" s="9"/>
      <c r="HO237" s="9"/>
      <c r="HP237" s="9"/>
      <c r="HQ237" s="9"/>
      <c r="HR237" s="9"/>
      <c r="HS237" s="9"/>
      <c r="HT237" s="9"/>
      <c r="HU237" s="9"/>
      <c r="HV237" s="9"/>
      <c r="HW237" s="9"/>
      <c r="HX237" s="9"/>
      <c r="HY237" s="9"/>
      <c r="HZ237" s="9"/>
      <c r="IA237" s="9"/>
      <c r="IB237" s="9"/>
      <c r="IC237" s="9"/>
      <c r="ID237" s="9"/>
      <c r="IE237" s="9"/>
      <c r="IF237" s="9"/>
      <c r="IG237" s="9"/>
      <c r="IH237" s="9"/>
      <c r="II237" s="9"/>
      <c r="IJ237" s="9"/>
      <c r="IK237" s="9"/>
      <c r="IL237" s="9"/>
      <c r="IM237" s="9"/>
      <c r="IN237" s="9"/>
      <c r="IO237" s="9"/>
      <c r="IP237" s="9"/>
      <c r="IQ237" s="9"/>
      <c r="IR237" s="9"/>
      <c r="IS237" s="9"/>
      <c r="IT237" s="9"/>
      <c r="IU237" s="9"/>
      <c r="IV237" s="9"/>
    </row>
    <row r="238" spans="1:256" s="9" customFormat="1" ht="22.5" customHeight="1" x14ac:dyDescent="0.35">
      <c r="A238" s="76" t="s">
        <v>107</v>
      </c>
      <c r="B238" s="77"/>
      <c r="C238" s="77"/>
      <c r="D238" s="77"/>
      <c r="E238" s="77"/>
      <c r="F238" s="77"/>
      <c r="G238" s="77"/>
      <c r="H238" s="77"/>
      <c r="I238" s="77"/>
      <c r="J238" s="77"/>
    </row>
    <row r="239" spans="1:256" s="9" customFormat="1" ht="18.75" customHeight="1" x14ac:dyDescent="0.35">
      <c r="A239" s="77"/>
      <c r="B239" s="77"/>
      <c r="C239" s="77"/>
      <c r="D239" s="77"/>
      <c r="E239" s="77"/>
      <c r="F239" s="77"/>
      <c r="G239" s="77"/>
      <c r="H239" s="77"/>
      <c r="I239" s="77"/>
      <c r="J239" s="77"/>
    </row>
    <row r="240" spans="1:256" s="9" customFormat="1" ht="50.25" customHeight="1" x14ac:dyDescent="0.35">
      <c r="A240" s="77"/>
      <c r="B240" s="77"/>
      <c r="C240" s="77"/>
      <c r="D240" s="77"/>
      <c r="E240" s="77"/>
      <c r="F240" s="77"/>
      <c r="G240" s="77"/>
      <c r="H240" s="77"/>
      <c r="I240" s="77"/>
      <c r="J240" s="77"/>
    </row>
    <row r="241" spans="1:10" s="9" customFormat="1" ht="21.75" hidden="1" customHeight="1" x14ac:dyDescent="0.35">
      <c r="A241" s="30"/>
      <c r="B241" s="30"/>
      <c r="C241" s="30"/>
      <c r="D241" s="30"/>
      <c r="E241" s="30"/>
      <c r="F241" s="30"/>
      <c r="G241" s="30"/>
      <c r="H241" s="30"/>
      <c r="I241" s="30"/>
      <c r="J241" s="30"/>
    </row>
    <row r="242" spans="1:10" ht="21" hidden="1" x14ac:dyDescent="0.35"/>
    <row r="243" spans="1:10" ht="21" hidden="1" x14ac:dyDescent="0.35"/>
    <row r="244" spans="1:10" ht="21" hidden="1" x14ac:dyDescent="0.35"/>
    <row r="245" spans="1:10" ht="21" hidden="1" x14ac:dyDescent="0.35"/>
    <row r="246" spans="1:10" ht="21" hidden="1" x14ac:dyDescent="0.35"/>
    <row r="247" spans="1:10" ht="21" hidden="1" x14ac:dyDescent="0.35"/>
    <row r="248" spans="1:10" ht="21" hidden="1" x14ac:dyDescent="0.35"/>
    <row r="249" spans="1:10" ht="21" hidden="1" x14ac:dyDescent="0.35"/>
    <row r="250" spans="1:10" ht="21" hidden="1" x14ac:dyDescent="0.35"/>
    <row r="251" spans="1:10" ht="21" hidden="1" x14ac:dyDescent="0.35"/>
    <row r="252" spans="1:10" ht="21" hidden="1" x14ac:dyDescent="0.35"/>
    <row r="253" spans="1:10" ht="21" hidden="1" x14ac:dyDescent="0.35"/>
    <row r="254" spans="1:10" ht="21" hidden="1" x14ac:dyDescent="0.35"/>
    <row r="255" spans="1:10" ht="21" hidden="1" x14ac:dyDescent="0.35"/>
    <row r="257" s="5" customFormat="1" ht="21" hidden="1" x14ac:dyDescent="0.35"/>
    <row r="258" s="5" customFormat="1" ht="21" hidden="1" x14ac:dyDescent="0.35"/>
    <row r="259" s="5" customFormat="1" ht="21" hidden="1" x14ac:dyDescent="0.35"/>
    <row r="260" s="5" customFormat="1" ht="21" hidden="1" x14ac:dyDescent="0.35"/>
    <row r="261" s="5" customFormat="1" ht="21" hidden="1" x14ac:dyDescent="0.35"/>
    <row r="263" s="5" customFormat="1" ht="21" hidden="1" x14ac:dyDescent="0.35"/>
    <row r="267" s="5" customFormat="1" ht="21" hidden="1" x14ac:dyDescent="0.35"/>
    <row r="268" s="5" customFormat="1" ht="21" hidden="1" x14ac:dyDescent="0.35"/>
    <row r="269" s="5" customFormat="1" ht="21" hidden="1" x14ac:dyDescent="0.35"/>
    <row r="270" s="5" customFormat="1" ht="21" hidden="1" x14ac:dyDescent="0.35"/>
    <row r="271" s="5" customFormat="1" ht="21" hidden="1" x14ac:dyDescent="0.35"/>
    <row r="273" s="5" customFormat="1" ht="21" hidden="1" x14ac:dyDescent="0.35"/>
    <row r="274" s="5" customFormat="1" ht="21" hidden="1" x14ac:dyDescent="0.35"/>
    <row r="275" s="5" customFormat="1" ht="21" hidden="1" x14ac:dyDescent="0.35"/>
    <row r="276" s="5" customFormat="1" ht="21" hidden="1" x14ac:dyDescent="0.35"/>
    <row r="277" s="5" customFormat="1" ht="21" hidden="1" x14ac:dyDescent="0.35"/>
    <row r="279" s="5" customFormat="1" ht="21" hidden="1" x14ac:dyDescent="0.35"/>
    <row r="283" s="5" customFormat="1" ht="21" hidden="1" x14ac:dyDescent="0.35"/>
    <row r="284" s="5" customFormat="1" ht="21" hidden="1" x14ac:dyDescent="0.35"/>
    <row r="285" s="5" customFormat="1" ht="21" hidden="1" x14ac:dyDescent="0.35"/>
    <row r="286" s="5" customFormat="1" ht="21" hidden="1" x14ac:dyDescent="0.35"/>
    <row r="287" s="5" customFormat="1" ht="21" hidden="1" x14ac:dyDescent="0.35"/>
    <row r="289" s="5" customFormat="1" ht="21" hidden="1" x14ac:dyDescent="0.35"/>
    <row r="290" s="5" customFormat="1" ht="21" hidden="1" x14ac:dyDescent="0.35"/>
    <row r="291" s="5" customFormat="1" ht="21" hidden="1" x14ac:dyDescent="0.35"/>
    <row r="292" s="5" customFormat="1" ht="21" hidden="1" x14ac:dyDescent="0.35"/>
    <row r="293" s="5" customFormat="1" ht="21" hidden="1" x14ac:dyDescent="0.35"/>
    <row r="295" s="5" customFormat="1" ht="21" hidden="1" x14ac:dyDescent="0.35"/>
    <row r="299" s="5" customFormat="1" ht="21" hidden="1" x14ac:dyDescent="0.35"/>
    <row r="300" s="5" customFormat="1" ht="21" hidden="1" x14ac:dyDescent="0.35"/>
    <row r="301" s="5" customFormat="1" ht="21" hidden="1" x14ac:dyDescent="0.35"/>
    <row r="302" s="5" customFormat="1" ht="21" hidden="1" x14ac:dyDescent="0.35"/>
    <row r="303" s="5" customFormat="1" ht="21" hidden="1" x14ac:dyDescent="0.35"/>
    <row r="305" s="5" customFormat="1" ht="21" hidden="1" x14ac:dyDescent="0.35"/>
    <row r="306" s="5" customFormat="1" ht="21" hidden="1" x14ac:dyDescent="0.35"/>
    <row r="307" s="5" customFormat="1" ht="21" hidden="1" x14ac:dyDescent="0.35"/>
    <row r="308" s="5" customFormat="1" ht="21" hidden="1" x14ac:dyDescent="0.35"/>
    <row r="309" s="5" customFormat="1" ht="21" hidden="1" x14ac:dyDescent="0.35"/>
    <row r="311" s="5" customFormat="1" ht="21" hidden="1" x14ac:dyDescent="0.35"/>
    <row r="315" s="5" customFormat="1" ht="21" hidden="1" x14ac:dyDescent="0.35"/>
    <row r="316" s="5" customFormat="1" ht="21" hidden="1" x14ac:dyDescent="0.35"/>
    <row r="317" s="5" customFormat="1" ht="21" hidden="1" x14ac:dyDescent="0.35"/>
    <row r="318" s="5" customFormat="1" ht="21" hidden="1" x14ac:dyDescent="0.35"/>
    <row r="319" s="5" customFormat="1" ht="21" hidden="1" x14ac:dyDescent="0.35"/>
    <row r="321" s="5" customFormat="1" ht="21" hidden="1" x14ac:dyDescent="0.35"/>
    <row r="322" s="5" customFormat="1" ht="21" hidden="1" x14ac:dyDescent="0.35"/>
    <row r="323" s="5" customFormat="1" ht="21" hidden="1" x14ac:dyDescent="0.35"/>
    <row r="324" s="5" customFormat="1" ht="21" hidden="1" x14ac:dyDescent="0.35"/>
    <row r="325" s="5" customFormat="1" ht="21" hidden="1" x14ac:dyDescent="0.35"/>
    <row r="327" s="5" customFormat="1" ht="21" hidden="1" x14ac:dyDescent="0.35"/>
    <row r="330" s="5" customFormat="1" ht="21" hidden="1" x14ac:dyDescent="0.35"/>
    <row r="331" s="5" customFormat="1" ht="5.25" hidden="1" customHeight="1" x14ac:dyDescent="0.35"/>
    <row r="332" s="5" customFormat="1" ht="21" hidden="1" x14ac:dyDescent="0.35"/>
    <row r="333" s="5" customFormat="1" ht="21" hidden="1" x14ac:dyDescent="0.35"/>
    <row r="334" s="5" customFormat="1" ht="21" hidden="1" x14ac:dyDescent="0.35"/>
    <row r="335" s="5" customFormat="1" ht="21" hidden="1" x14ac:dyDescent="0.35"/>
    <row r="336" s="5" customFormat="1" ht="21" hidden="1" x14ac:dyDescent="0.35"/>
    <row r="338" s="5" customFormat="1" ht="21" hidden="1" x14ac:dyDescent="0.35"/>
    <row r="342" s="5" customFormat="1" ht="21" hidden="1" x14ac:dyDescent="0.35"/>
    <row r="343" s="5" customFormat="1" ht="21" hidden="1" x14ac:dyDescent="0.35"/>
    <row r="344" s="5" customFormat="1" ht="21" hidden="1" x14ac:dyDescent="0.35"/>
  </sheetData>
  <sheetProtection selectLockedCells="1"/>
  <mergeCells count="71">
    <mergeCell ref="A230:J232"/>
    <mergeCell ref="A233:J233"/>
    <mergeCell ref="A234:J236"/>
    <mergeCell ref="A237:J237"/>
    <mergeCell ref="A238:J240"/>
    <mergeCell ref="A220:J222"/>
    <mergeCell ref="A223:J223"/>
    <mergeCell ref="A224:IV228"/>
    <mergeCell ref="A229:J229"/>
    <mergeCell ref="A200:J200"/>
    <mergeCell ref="A201:J205"/>
    <mergeCell ref="A206:J206"/>
    <mergeCell ref="A219:J219"/>
    <mergeCell ref="A207:J209"/>
    <mergeCell ref="A210:J210"/>
    <mergeCell ref="A211:J213"/>
    <mergeCell ref="A214:J214"/>
    <mergeCell ref="A215:IV218"/>
    <mergeCell ref="A189:J193"/>
    <mergeCell ref="A194:J194"/>
    <mergeCell ref="A167:J171"/>
    <mergeCell ref="A172:J172"/>
    <mergeCell ref="A173:J177"/>
    <mergeCell ref="A178:J178"/>
    <mergeCell ref="A179:J181"/>
    <mergeCell ref="A195:J199"/>
    <mergeCell ref="A166:J166"/>
    <mergeCell ref="A134:J136"/>
    <mergeCell ref="A137:J137"/>
    <mergeCell ref="A138:J141"/>
    <mergeCell ref="A142:J142"/>
    <mergeCell ref="A143:J147"/>
    <mergeCell ref="A148:J148"/>
    <mergeCell ref="A149:J153"/>
    <mergeCell ref="A154:J154"/>
    <mergeCell ref="A155:J159"/>
    <mergeCell ref="A160:J160"/>
    <mergeCell ref="A161:J165"/>
    <mergeCell ref="A182:J182"/>
    <mergeCell ref="A183:J187"/>
    <mergeCell ref="A188:J188"/>
    <mergeCell ref="A133:J133"/>
    <mergeCell ref="A83:J83"/>
    <mergeCell ref="A89:J89"/>
    <mergeCell ref="A95:J95"/>
    <mergeCell ref="A101:J101"/>
    <mergeCell ref="A107:J107"/>
    <mergeCell ref="A113:J113"/>
    <mergeCell ref="A119:J119"/>
    <mergeCell ref="A125:J125"/>
    <mergeCell ref="A126:J128"/>
    <mergeCell ref="A129:J129"/>
    <mergeCell ref="A130:J132"/>
    <mergeCell ref="A77:J77"/>
    <mergeCell ref="A11:J11"/>
    <mergeCell ref="A17:J17"/>
    <mergeCell ref="A23:J23"/>
    <mergeCell ref="A29:J29"/>
    <mergeCell ref="A35:J35"/>
    <mergeCell ref="A41:J41"/>
    <mergeCell ref="A47:J47"/>
    <mergeCell ref="A53:J53"/>
    <mergeCell ref="A59:J59"/>
    <mergeCell ref="A65:J65"/>
    <mergeCell ref="A71:J71"/>
    <mergeCell ref="A5:J5"/>
    <mergeCell ref="A1:J1"/>
    <mergeCell ref="A2:J2"/>
    <mergeCell ref="A3:E3"/>
    <mergeCell ref="F3:J3"/>
    <mergeCell ref="A4:J4"/>
  </mergeCells>
  <printOptions horizontalCentered="1"/>
  <pageMargins left="0.7" right="0.7" top="1" bottom="0.5" header="0.3" footer="0.3"/>
  <pageSetup scale="48" fitToHeight="0" orientation="landscape" r:id="rId1"/>
  <headerFooter>
    <oddHeader>&amp;L&amp;G&amp;R&amp;G</oddHeader>
    <oddFooter>&amp;R Page &amp;P</oddFooter>
  </headerFooter>
  <drawing r:id="rId2"/>
  <legacyDrawingHF r:id="rId3"/>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dimension ref="A1:F19"/>
  <sheetViews>
    <sheetView workbookViewId="0">
      <selection sqref="A1:F1"/>
    </sheetView>
  </sheetViews>
  <sheetFormatPr defaultColWidth="0" defaultRowHeight="16.5" zeroHeight="1" x14ac:dyDescent="0.45"/>
  <cols>
    <col min="1" max="1" width="12.453125" style="4" customWidth="1"/>
    <col min="2" max="2" width="18.1796875" style="4" customWidth="1"/>
    <col min="3" max="3" width="31.1796875" style="4" customWidth="1"/>
    <col min="4" max="4" width="26.54296875" style="4" customWidth="1"/>
    <col min="5" max="5" width="23.81640625" style="4" customWidth="1"/>
    <col min="6" max="6" width="20.453125" style="4" customWidth="1"/>
    <col min="7" max="16384" width="8.7265625" style="4" hidden="1"/>
  </cols>
  <sheetData>
    <row r="1" spans="1:6" ht="56.25" customHeight="1" x14ac:dyDescent="0.45">
      <c r="A1" s="103"/>
      <c r="B1" s="103"/>
      <c r="C1" s="103"/>
      <c r="D1" s="103"/>
      <c r="E1" s="103"/>
      <c r="F1" s="103"/>
    </row>
    <row r="2" spans="1:6" ht="21" customHeight="1" x14ac:dyDescent="0.45">
      <c r="A2" s="100" t="s">
        <v>13</v>
      </c>
      <c r="B2" s="101"/>
      <c r="C2" s="101"/>
      <c r="D2" s="100" t="s">
        <v>14</v>
      </c>
      <c r="E2" s="101"/>
      <c r="F2" s="102"/>
    </row>
    <row r="3" spans="1:6" ht="27.75" customHeight="1" x14ac:dyDescent="0.45">
      <c r="A3" s="33" t="s">
        <v>74</v>
      </c>
      <c r="B3" s="34" t="s">
        <v>75</v>
      </c>
      <c r="C3" s="34" t="s">
        <v>76</v>
      </c>
      <c r="D3" s="34" t="s">
        <v>77</v>
      </c>
      <c r="E3" s="34" t="s">
        <v>78</v>
      </c>
      <c r="F3" s="35" t="s">
        <v>79</v>
      </c>
    </row>
    <row r="4" spans="1:6" x14ac:dyDescent="0.45">
      <c r="A4" s="36"/>
      <c r="B4" s="36"/>
      <c r="C4" s="36"/>
      <c r="D4" s="36"/>
      <c r="E4" s="36"/>
      <c r="F4" s="36"/>
    </row>
    <row r="5" spans="1:6" x14ac:dyDescent="0.45">
      <c r="A5" s="36"/>
      <c r="B5" s="36"/>
      <c r="C5" s="36"/>
      <c r="D5" s="36"/>
      <c r="E5" s="36"/>
      <c r="F5" s="36"/>
    </row>
    <row r="6" spans="1:6" x14ac:dyDescent="0.45">
      <c r="A6" s="36"/>
      <c r="B6" s="36"/>
      <c r="C6" s="36"/>
      <c r="D6" s="36"/>
      <c r="E6" s="36"/>
      <c r="F6" s="36"/>
    </row>
    <row r="7" spans="1:6" x14ac:dyDescent="0.45">
      <c r="A7" s="36"/>
      <c r="B7" s="36"/>
      <c r="C7" s="36"/>
      <c r="D7" s="36"/>
      <c r="E7" s="36"/>
      <c r="F7" s="36"/>
    </row>
    <row r="8" spans="1:6" x14ac:dyDescent="0.45">
      <c r="A8" s="36"/>
      <c r="B8" s="36"/>
      <c r="C8" s="36"/>
      <c r="D8" s="36"/>
      <c r="E8" s="36"/>
      <c r="F8" s="36"/>
    </row>
    <row r="9" spans="1:6" x14ac:dyDescent="0.45">
      <c r="A9" s="36"/>
      <c r="B9" s="36"/>
      <c r="C9" s="36"/>
      <c r="D9" s="36"/>
      <c r="E9" s="36"/>
      <c r="F9" s="36"/>
    </row>
    <row r="10" spans="1:6" x14ac:dyDescent="0.45">
      <c r="A10" s="36"/>
      <c r="B10" s="36"/>
      <c r="C10" s="36"/>
      <c r="D10" s="36"/>
      <c r="E10" s="36"/>
      <c r="F10" s="36"/>
    </row>
    <row r="11" spans="1:6" x14ac:dyDescent="0.45">
      <c r="A11" s="36"/>
      <c r="B11" s="36"/>
      <c r="C11" s="36"/>
      <c r="D11" s="36"/>
      <c r="E11" s="36"/>
      <c r="F11" s="36"/>
    </row>
    <row r="12" spans="1:6" x14ac:dyDescent="0.45">
      <c r="A12" s="36"/>
      <c r="B12" s="36"/>
      <c r="C12" s="36"/>
      <c r="D12" s="36"/>
      <c r="E12" s="36"/>
      <c r="F12" s="36"/>
    </row>
    <row r="13" spans="1:6" x14ac:dyDescent="0.45">
      <c r="A13" s="36"/>
      <c r="B13" s="36"/>
      <c r="C13" s="36"/>
      <c r="D13" s="36"/>
      <c r="E13" s="36"/>
      <c r="F13" s="36"/>
    </row>
    <row r="14" spans="1:6" x14ac:dyDescent="0.45">
      <c r="A14" s="36"/>
      <c r="B14" s="36"/>
      <c r="C14" s="36"/>
      <c r="D14" s="36"/>
      <c r="E14" s="36"/>
      <c r="F14" s="36"/>
    </row>
    <row r="15" spans="1:6" x14ac:dyDescent="0.45">
      <c r="A15" s="36"/>
      <c r="B15" s="36"/>
      <c r="C15" s="36"/>
      <c r="D15" s="36"/>
      <c r="E15" s="36"/>
      <c r="F15" s="36"/>
    </row>
    <row r="16" spans="1:6" x14ac:dyDescent="0.45">
      <c r="A16" s="36"/>
      <c r="B16" s="36"/>
      <c r="C16" s="36"/>
      <c r="D16" s="36"/>
      <c r="E16" s="36"/>
      <c r="F16" s="36"/>
    </row>
    <row r="17" spans="1:6" x14ac:dyDescent="0.45">
      <c r="A17" s="36"/>
      <c r="B17" s="36"/>
      <c r="C17" s="36"/>
      <c r="D17" s="36"/>
      <c r="E17" s="36"/>
      <c r="F17" s="36"/>
    </row>
    <row r="18" spans="1:6" x14ac:dyDescent="0.45">
      <c r="A18" s="36"/>
      <c r="B18" s="36"/>
      <c r="C18" s="36"/>
      <c r="D18" s="36"/>
      <c r="E18" s="36"/>
      <c r="F18" s="36"/>
    </row>
    <row r="19" spans="1:6" hidden="1" x14ac:dyDescent="0.45">
      <c r="A19" s="37"/>
      <c r="B19" s="37"/>
      <c r="C19" s="37"/>
      <c r="D19" s="37"/>
      <c r="E19" s="37"/>
      <c r="F19" s="37"/>
    </row>
  </sheetData>
  <mergeCells count="3">
    <mergeCell ref="A2:C2"/>
    <mergeCell ref="D2:F2"/>
    <mergeCell ref="A1:F1"/>
  </mergeCells>
  <pageMargins left="0.7" right="0.7" top="0.75" bottom="0.75" header="0.3" footer="0.3"/>
  <drawing r:id="rId1"/>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9bc34b3-1921-46c7-8c7a-d18363374b4b">
      <Value>12</Value>
    </TaxCatchAll>
    <Language xmlns="http://schemas.microsoft.com/sharepoint/v3">English</Language>
    <TAGBusPart xmlns="69bc34b3-1921-46c7-8c7a-d18363374b4b" xsi:nil="true"/>
    <TAGender xmlns="69bc34b3-1921-46c7-8c7a-d18363374b4b" xsi:nil="true"/>
    <Publication_x0020_Type xmlns="69bc34b3-1921-46c7-8c7a-d18363374b4b" xsi:nil="true"/>
    <Topics xmlns="69bc34b3-1921-46c7-8c7a-d18363374b4b" xsi:nil="true"/>
    <Reading_x0020_Level xmlns="c1c1dc04-eeda-4b6e-b2df-40979f5da1d3" xsi:nil="true"/>
    <TAGEthnicity xmlns="69bc34b3-1921-46c7-8c7a-d18363374b4b" xsi:nil="true"/>
    <o68eaf9243684232b2418c37bbb152dc xmlns="69bc34b3-1921-46c7-8c7a-d18363374b4b">
      <Terms xmlns="http://schemas.microsoft.com/office/infopath/2007/PartnerControls">
        <TermInfo xmlns="http://schemas.microsoft.com/office/infopath/2007/PartnerControls">
          <TermName xmlns="http://schemas.microsoft.com/office/infopath/2007/PartnerControls">Medi-Cal Dental Services</TermName>
          <TermId xmlns="http://schemas.microsoft.com/office/infopath/2007/PartnerControls">af3875a3-6e7e-4cf7-99fc-8e11a8b4112c</TermId>
        </TermInfo>
      </Terms>
    </o68eaf9243684232b2418c37bbb152dc>
    <Abstract xmlns="69bc34b3-1921-46c7-8c7a-d18363374b4b">Copy of APL 18-006 DMC PM Deliverable Template</Abstract>
    <PublishingContactName xmlns="http://schemas.microsoft.com/sharepoint/v3">Ashneil Shergill</PublishingContactName>
    <TAGAge xmlns="69bc34b3-1921-46c7-8c7a-d18363374b4b" xsi:nil="true"/>
    <_dlc_DocId xmlns="69bc34b3-1921-46c7-8c7a-d18363374b4b">DHCSDOC-1832079576-5679</_dlc_DocId>
    <_dlc_DocIdUrl xmlns="69bc34b3-1921-46c7-8c7a-d18363374b4b">
      <Url>http://dhcsgovstaging:88/services/_layouts/15/DocIdRedir.aspx?ID=DHCSDOC-1832079576-5679</Url>
      <Description>DHCSDOC-1832079576-5679</Description>
    </_dlc_DocIdUrl>
  </documentManagement>
</p:properties>
</file>

<file path=customXml/item2.xml><?xml version="1.0" encoding="utf-8"?>
<ct:contentTypeSchema xmlns:ct="http://schemas.microsoft.com/office/2006/metadata/contentType" xmlns:ma="http://schemas.microsoft.com/office/2006/metadata/properties/metaAttributes" ct:_="" ma:_="" ma:contentTypeName="DHCS Document" ma:contentTypeID="0x010100EEE380F46F125946A8B4C4C90D9FFCDC00EF7B5F1A49D6C44F9EF3E441EAB6FA91" ma:contentTypeVersion="36" ma:contentTypeDescription="This is the Custom Document Type for use by DHCS" ma:contentTypeScope="" ma:versionID="c5718c021251c1cb5d6208daaf6c1b3d">
  <xsd:schema xmlns:xsd="http://www.w3.org/2001/XMLSchema" xmlns:xs="http://www.w3.org/2001/XMLSchema" xmlns:p="http://schemas.microsoft.com/office/2006/metadata/properties" xmlns:ns1="http://schemas.microsoft.com/sharepoint/v3" xmlns:ns2="69bc34b3-1921-46c7-8c7a-d18363374b4b" xmlns:ns4="c1c1dc04-eeda-4b6e-b2df-40979f5da1d3" targetNamespace="http://schemas.microsoft.com/office/2006/metadata/properties" ma:root="true" ma:fieldsID="8a8688a3e2b5d3a76042e9603a825619" ns1:_="" ns2:_="" ns4:_="">
    <xsd:import namespace="http://schemas.microsoft.com/sharepoint/v3"/>
    <xsd:import namespace="69bc34b3-1921-46c7-8c7a-d18363374b4b"/>
    <xsd:import namespace="c1c1dc04-eeda-4b6e-b2df-40979f5da1d3"/>
    <xsd:element name="properties">
      <xsd:complexType>
        <xsd:sequence>
          <xsd:element name="documentManagement">
            <xsd:complexType>
              <xsd:all>
                <xsd:element ref="ns2:Publication_x0020_Type" minOccurs="0"/>
                <xsd:element ref="ns2:Abstract" minOccurs="0"/>
                <xsd:element ref="ns1:PublishingContactName" minOccurs="0"/>
                <xsd:element ref="ns1:Language" minOccurs="0"/>
                <xsd:element ref="ns2:TAGAge" minOccurs="0"/>
                <xsd:element ref="ns2:TAGBusPart" minOccurs="0"/>
                <xsd:element ref="ns2:TAGender" minOccurs="0"/>
                <xsd:element ref="ns2:TAGEthnicity" minOccurs="0"/>
                <xsd:element ref="ns2:Topics" minOccurs="0"/>
                <xsd:element ref="ns4:SharedWithUsers" minOccurs="0"/>
                <xsd:element ref="ns2:_dlc_DocId" minOccurs="0"/>
                <xsd:element ref="ns2:_dlc_DocIdUrl" minOccurs="0"/>
                <xsd:element ref="ns2:_dlc_DocIdPersistId" minOccurs="0"/>
                <xsd:element ref="ns2:o68eaf9243684232b2418c37bbb152dc" minOccurs="0"/>
                <xsd:element ref="ns2:TaxCatchAll" minOccurs="0"/>
                <xsd:element ref="ns2:TaxCatchAllLabel" minOccurs="0"/>
                <xsd:element ref="ns4:Reading_x0020_Lev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ContactName" ma:index="6" nillable="true" ma:displayName="Contact Name" ma:description="Contact Name is a site column created by the Publishing feature. It is used on the Page Content Type as the name of the person or group who is the contact person for the page." ma:hidden="true" ma:internalName="PublishingContactName" ma:readOnly="false">
      <xsd:simpleType>
        <xsd:restriction base="dms:Text">
          <xsd:maxLength value="255"/>
        </xsd:restriction>
      </xsd:simpleType>
    </xsd:element>
    <xsd:element name="Language" ma:index="7" nillable="true" ma:displayName="Language" ma:default="English" ma:hidden="true" ma:internalName="Language" ma:readOnly="false">
      <xsd:simpleType>
        <xsd:union memberTypes="dms:Text">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ürkiye)"/>
              <xsd:enumeration value="Ukrainian (Ukraine)"/>
              <xsd:enumeration value="Urdu (Islamic Republic of Pakistan)"/>
              <xsd:enumeration value="Vietnamese (Vietnam)"/>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69bc34b3-1921-46c7-8c7a-d18363374b4b" elementFormDefault="qualified">
    <xsd:import namespace="http://schemas.microsoft.com/office/2006/documentManagement/types"/>
    <xsd:import namespace="http://schemas.microsoft.com/office/infopath/2007/PartnerControls"/>
    <xsd:element name="Publication_x0020_Type" ma:index="3" nillable="true" ma:displayName="Publication Type" ma:list="adfece1d-3b17-431b-8151-7ebe638708da" ma:internalName="Publication_x0020_Type" ma:showField="Title" ma:web="69bc34b3-1921-46c7-8c7a-d18363374b4b">
      <xsd:simpleType>
        <xsd:restriction base="dms:Lookup"/>
      </xsd:simpleType>
    </xsd:element>
    <xsd:element name="Abstract" ma:index="4" nillable="true" ma:displayName="Abstract" ma:hidden="true" ma:internalName="Abstract" ma:readOnly="false">
      <xsd:simpleType>
        <xsd:restriction base="dms:Note"/>
      </xsd:simpleType>
    </xsd:element>
    <xsd:element name="TAGAge" ma:index="8" nillable="true" ma:displayName="TAGAge" ma:hidden="true" ma:list="379e5c79-d9c3-4952-a067-e05980d12f7d" ma:internalName="TAGAge" ma:readOnly="false" ma:showField="Title" ma:web="69bc34b3-1921-46c7-8c7a-d18363374b4b">
      <xsd:simpleType>
        <xsd:restriction base="dms:Lookup"/>
      </xsd:simpleType>
    </xsd:element>
    <xsd:element name="TAGBusPart" ma:index="9" nillable="true" ma:displayName="TAGBusPart" ma:hidden="true" ma:list="e6599d1e-16c4-4dcc-aa83-4b926728b2ff" ma:internalName="TAGBusPart" ma:readOnly="false" ma:showField="Title" ma:web="69bc34b3-1921-46c7-8c7a-d18363374b4b">
      <xsd:simpleType>
        <xsd:restriction base="dms:Lookup"/>
      </xsd:simpleType>
    </xsd:element>
    <xsd:element name="TAGender" ma:index="10" nillable="true" ma:displayName="TAGender" ma:hidden="true" ma:list="1fedfd00-9c5a-428a-8fed-99736ec43d80" ma:internalName="TAGender" ma:readOnly="false" ma:showField="Title" ma:web="69bc34b3-1921-46c7-8c7a-d18363374b4b">
      <xsd:simpleType>
        <xsd:restriction base="dms:Lookup"/>
      </xsd:simpleType>
    </xsd:element>
    <xsd:element name="TAGEthnicity" ma:index="11" nillable="true" ma:displayName="TAGEthnicity" ma:hidden="true" ma:list="90ba1348-e3b2-4d32-9e12-e8a4f76c577a" ma:internalName="TAGEthnicity" ma:readOnly="false" ma:showField="Title" ma:web="69bc34b3-1921-46c7-8c7a-d18363374b4b">
      <xsd:simpleType>
        <xsd:restriction base="dms:Lookup"/>
      </xsd:simpleType>
    </xsd:element>
    <xsd:element name="Topics" ma:index="12" nillable="true" ma:displayName="Topics" ma:hidden="true" ma:list="d882c70e-9a2a-4ac7-bf8a-63d5b11e81e5" ma:internalName="Topics" ma:readOnly="false" ma:showField="Title" ma:web="69bc34b3-1921-46c7-8c7a-d18363374b4b">
      <xsd:simpleType>
        <xsd:restriction base="dms:Lookup"/>
      </xsd:simple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o68eaf9243684232b2418c37bbb152dc" ma:index="23" ma:taxonomy="true" ma:internalName="o68eaf9243684232b2418c37bbb152dc" ma:taxonomyFieldName="Division" ma:displayName="Organization" ma:default="" ma:fieldId="{868eaf92-4368-4232-b241-8c37bbb152dc}" ma:sspId="c5141bb9-a4dc-4ae4-b00f-eda7f03420e3" ma:termSetId="fab399b8-4812-477e-b787-6d88ce91a47f" ma:anchorId="00000000-0000-0000-0000-000000000000" ma:open="false" ma:isKeyword="false">
      <xsd:complexType>
        <xsd:sequence>
          <xsd:element ref="pc:Terms" minOccurs="0" maxOccurs="1"/>
        </xsd:sequence>
      </xsd:complexType>
    </xsd:element>
    <xsd:element name="TaxCatchAll" ma:index="24" nillable="true" ma:displayName="Taxonomy Catch All Column" ma:hidden="true" ma:list="{9f1b1011-fad5-4ab7-8fa2-ac38007fb757}" ma:internalName="TaxCatchAll" ma:showField="CatchAllData" ma:web="69bc34b3-1921-46c7-8c7a-d18363374b4b">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hidden="true" ma:list="{9f1b1011-fad5-4ab7-8fa2-ac38007fb757}" ma:internalName="TaxCatchAllLabel" ma:readOnly="true" ma:showField="CatchAllDataLabel" ma:web="69bc34b3-1921-46c7-8c7a-d18363374b4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c1c1dc04-eeda-4b6e-b2df-40979f5da1d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Reading_x0020_Level" ma:index="26" nillable="true" ma:displayName="Reading Level" ma:format="Dropdown" ma:hidden="true" ma:internalName="Reading_x0020_Level" ma:readOnly="false">
      <xsd:simpleType>
        <xsd:restriction base="dms:Choice">
          <xsd:enumeration value="1"/>
          <xsd:enumeration value="2"/>
          <xsd:enumeration value="3"/>
          <xsd:enumeration value="4"/>
          <xsd:enumeration value="5"/>
          <xsd:enumeration value="6"/>
          <xsd:enumeration value="7"/>
          <xsd:enumeration value="8"/>
          <xsd:enumeration value="9"/>
          <xsd:enumeration value="10"/>
          <xsd:enumeration value="11"/>
          <xsd:enumeration value="12"/>
          <xsd:enumeration value="12+"/>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axOccurs="1" ma:index="1" ma:displayName="Title"/>
        <xsd:element ref="dc:subject" minOccurs="0" maxOccurs="1"/>
        <xsd:element ref="dc:description" minOccurs="0" maxOccurs="1"/>
        <xsd:element name="keywords" minOccurs="0" maxOccurs="1" type="xsd:string" ma:index="5"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795F8E39-C59F-48E2-A916-E620C760DA2A}">
  <ds:schemaRefs>
    <ds:schemaRef ds:uri="http://schemas.microsoft.com/office/2006/metadata/properties"/>
    <ds:schemaRef ds:uri="http://schemas.microsoft.com/office/infopath/2007/PartnerControls"/>
    <ds:schemaRef ds:uri="3cc184d0-d6d8-4b3e-81f9-14a1aa919e07"/>
    <ds:schemaRef ds:uri="e45a020c-1bbc-4654-8392-c1e1f5f61492"/>
  </ds:schemaRefs>
</ds:datastoreItem>
</file>

<file path=customXml/itemProps2.xml><?xml version="1.0" encoding="utf-8"?>
<ds:datastoreItem xmlns:ds="http://schemas.openxmlformats.org/officeDocument/2006/customXml" ds:itemID="{AB5D5CBB-E416-482D-BE94-6B6E91D941E9}"/>
</file>

<file path=customXml/itemProps3.xml><?xml version="1.0" encoding="utf-8"?>
<ds:datastoreItem xmlns:ds="http://schemas.openxmlformats.org/officeDocument/2006/customXml" ds:itemID="{9D3DB428-00F0-47C7-BF3A-AA5A1C454759}">
  <ds:schemaRefs>
    <ds:schemaRef ds:uri="http://schemas.microsoft.com/sharepoint/v3/contenttype/forms"/>
  </ds:schemaRefs>
</ds:datastoreItem>
</file>

<file path=customXml/itemProps4.xml><?xml version="1.0" encoding="utf-8"?>
<ds:datastoreItem xmlns:ds="http://schemas.openxmlformats.org/officeDocument/2006/customXml" ds:itemID="{9D544DC2-F5D4-4460-B28F-474FEE98E880}">
  <ds:schemaRefs>
    <ds:schemaRef ds:uri="http://schemas.microsoft.com/office/2006/metadata/longProperties"/>
  </ds:schemaRefs>
</ds:datastoreItem>
</file>

<file path=customXml/itemProps5.xml><?xml version="1.0" encoding="utf-8"?>
<ds:datastoreItem xmlns:ds="http://schemas.openxmlformats.org/officeDocument/2006/customXml" ds:itemID="{09534672-7399-4B27-A6D7-B12D3A6F6445}"/>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11</vt:i4>
      </vt:variant>
      <vt:variant>
        <vt:lpstr>Named Ranges</vt:lpstr>
      </vt:variant>
      <vt:variant>
        <vt:i4>72</vt:i4>
      </vt:variant>
    </vt:vector>
  </HeadingPairs>
  <TitlesOfParts>
    <vt:vector size="83" baseType="lpstr">
      <vt:lpstr>Instructions</vt:lpstr>
      <vt:lpstr>Authority</vt:lpstr>
      <vt:lpstr>Q1 GMC</vt:lpstr>
      <vt:lpstr>Q1 PHP</vt:lpstr>
      <vt:lpstr>Q2 GMC</vt:lpstr>
      <vt:lpstr>Q2 PHP</vt:lpstr>
      <vt:lpstr>Q3 GMC</vt:lpstr>
      <vt:lpstr>Q3 PHP</vt:lpstr>
      <vt:lpstr>Q4 GMC</vt:lpstr>
      <vt:lpstr>Q4 PHP</vt:lpstr>
      <vt:lpstr>Self-Reporting</vt:lpstr>
      <vt:lpstr>'Q1 PHP'!TitleRegion1.a5.j8.1</vt:lpstr>
      <vt:lpstr>'Q2 GMC'!TitleRegion1.a5.j8.1</vt:lpstr>
      <vt:lpstr>'Q2 PHP'!TitleRegion1.a5.j8.1</vt:lpstr>
      <vt:lpstr>'Q3 GMC'!TitleRegion1.a5.j8.1</vt:lpstr>
      <vt:lpstr>'Q3 PHP'!TitleRegion1.a5.j8.1</vt:lpstr>
      <vt:lpstr>'Q4 GMC'!TitleRegion1.a5.j8.1</vt:lpstr>
      <vt:lpstr>'Q4 PHP'!TitleRegion1.a5.j8.1</vt:lpstr>
      <vt:lpstr>TitleRegion1.a5.j8.1</vt:lpstr>
      <vt:lpstr>'Q1 PHP'!TitleRegion19.a43.j46.1</vt:lpstr>
      <vt:lpstr>'Q2 GMC'!TitleRegion19.a43.j46.1</vt:lpstr>
      <vt:lpstr>'Q2 PHP'!TitleRegion19.a43.j46.1</vt:lpstr>
      <vt:lpstr>'Q3 GMC'!TitleRegion19.a43.j46.1</vt:lpstr>
      <vt:lpstr>'Q3 PHP'!TitleRegion19.a43.j46.1</vt:lpstr>
      <vt:lpstr>'Q4 GMC'!TitleRegion19.a43.j46.1</vt:lpstr>
      <vt:lpstr>'Q4 PHP'!TitleRegion19.a43.j46.1</vt:lpstr>
      <vt:lpstr>TitleRegion19.a43.j46.1</vt:lpstr>
      <vt:lpstr>'Q1 PHP'!TitleRegion22.a50.j53.1</vt:lpstr>
      <vt:lpstr>'Q2 GMC'!TitleRegion22.a50.j53.1</vt:lpstr>
      <vt:lpstr>'Q2 PHP'!TitleRegion22.a50.j53.1</vt:lpstr>
      <vt:lpstr>'Q3 GMC'!TitleRegion22.a50.j53.1</vt:lpstr>
      <vt:lpstr>'Q3 PHP'!TitleRegion22.a50.j53.1</vt:lpstr>
      <vt:lpstr>'Q4 GMC'!TitleRegion22.a50.j53.1</vt:lpstr>
      <vt:lpstr>'Q4 PHP'!TitleRegion22.a50.j53.1</vt:lpstr>
      <vt:lpstr>TitleRegion22.a50.j53.1</vt:lpstr>
      <vt:lpstr>'Q1 PHP'!TitleRegion25.a57.j60.1</vt:lpstr>
      <vt:lpstr>'Q2 GMC'!TitleRegion25.a57.j60.1</vt:lpstr>
      <vt:lpstr>'Q2 PHP'!TitleRegion25.a57.j60.1</vt:lpstr>
      <vt:lpstr>'Q3 GMC'!TitleRegion25.a57.j60.1</vt:lpstr>
      <vt:lpstr>'Q3 PHP'!TitleRegion25.a57.j60.1</vt:lpstr>
      <vt:lpstr>'Q4 GMC'!TitleRegion25.a57.j60.1</vt:lpstr>
      <vt:lpstr>'Q4 PHP'!TitleRegion25.a57.j60.1</vt:lpstr>
      <vt:lpstr>TitleRegion25.a57.j60.1</vt:lpstr>
      <vt:lpstr>'Q1 PHP'!TitleRegion28.a64.j67.1</vt:lpstr>
      <vt:lpstr>'Q2 GMC'!TitleRegion28.a64.j67.1</vt:lpstr>
      <vt:lpstr>'Q2 PHP'!TitleRegion28.a64.j67.1</vt:lpstr>
      <vt:lpstr>'Q3 GMC'!TitleRegion28.a64.j67.1</vt:lpstr>
      <vt:lpstr>'Q3 PHP'!TitleRegion28.a64.j67.1</vt:lpstr>
      <vt:lpstr>'Q4 GMC'!TitleRegion28.a64.j67.1</vt:lpstr>
      <vt:lpstr>'Q4 PHP'!TitleRegion28.a64.j67.1</vt:lpstr>
      <vt:lpstr>TitleRegion28.a64.j67.1</vt:lpstr>
      <vt:lpstr>'Q1 PHP'!TitleRegion31.a71.j74.1</vt:lpstr>
      <vt:lpstr>'Q2 GMC'!TitleRegion31.a71.j74.1</vt:lpstr>
      <vt:lpstr>'Q2 PHP'!TitleRegion31.a71.j74.1</vt:lpstr>
      <vt:lpstr>'Q3 GMC'!TitleRegion31.a71.j74.1</vt:lpstr>
      <vt:lpstr>'Q3 PHP'!TitleRegion31.a71.j74.1</vt:lpstr>
      <vt:lpstr>'Q4 GMC'!TitleRegion31.a71.j74.1</vt:lpstr>
      <vt:lpstr>'Q4 PHP'!TitleRegion31.a71.j74.1</vt:lpstr>
      <vt:lpstr>TitleRegion31.a71.j74.1</vt:lpstr>
      <vt:lpstr>'Q1 PHP'!TitleRegion4.a12.j15.1</vt:lpstr>
      <vt:lpstr>'Q2 GMC'!TitleRegion4.a12.j15.1</vt:lpstr>
      <vt:lpstr>'Q2 PHP'!TitleRegion4.a12.j15.1</vt:lpstr>
      <vt:lpstr>'Q3 GMC'!TitleRegion4.a12.j15.1</vt:lpstr>
      <vt:lpstr>'Q3 PHP'!TitleRegion4.a12.j15.1</vt:lpstr>
      <vt:lpstr>'Q4 GMC'!TitleRegion4.a12.j15.1</vt:lpstr>
      <vt:lpstr>'Q4 PHP'!TitleRegion4.a12.j15.1</vt:lpstr>
      <vt:lpstr>TitleRegion4.a12.j15.1</vt:lpstr>
      <vt:lpstr>'Q1 PHP'!TitleRegion43.a99.j102.1</vt:lpstr>
      <vt:lpstr>'Q2 GMC'!TitleRegion43.a99.j102.1</vt:lpstr>
      <vt:lpstr>'Q2 PHP'!TitleRegion43.a99.j102.1</vt:lpstr>
      <vt:lpstr>'Q3 GMC'!TitleRegion43.a99.j102.1</vt:lpstr>
      <vt:lpstr>'Q3 PHP'!TitleRegion43.a99.j102.1</vt:lpstr>
      <vt:lpstr>'Q4 GMC'!TitleRegion43.a99.j102.1</vt:lpstr>
      <vt:lpstr>'Q4 PHP'!TitleRegion43.a99.j102.1</vt:lpstr>
      <vt:lpstr>TitleRegion43.a99.j102.1</vt:lpstr>
      <vt:lpstr>'Q1 PHP'!TitleRegion7.a19.j22.1</vt:lpstr>
      <vt:lpstr>'Q2 GMC'!TitleRegion7.a19.j22.1</vt:lpstr>
      <vt:lpstr>'Q2 PHP'!TitleRegion7.a19.j22.1</vt:lpstr>
      <vt:lpstr>'Q3 GMC'!TitleRegion7.a19.j22.1</vt:lpstr>
      <vt:lpstr>'Q3 PHP'!TitleRegion7.a19.j22.1</vt:lpstr>
      <vt:lpstr>'Q4 GMC'!TitleRegion7.a19.j22.1</vt:lpstr>
      <vt:lpstr>'Q4 PHP'!TitleRegion7.a19.j22.1</vt:lpstr>
      <vt:lpstr>TitleRegion7.a19.j22.1</vt:lpstr>
    </vt:vector>
  </TitlesOfParts>
  <Manager/>
  <Company>DHCS and CDPH</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DMC Performance Measures Template</dc:title>
  <dc:subject/>
  <dc:creator>Department of Health Care Services</dc:creator>
  <cp:keywords>Dental, Denti-Cal, DMC, APL</cp:keywords>
  <dc:description/>
  <cp:lastModifiedBy>Gomez, Jasmine@DHCS</cp:lastModifiedBy>
  <cp:revision/>
  <dcterms:created xsi:type="dcterms:W3CDTF">2015-01-29T23:32:06Z</dcterms:created>
  <dcterms:modified xsi:type="dcterms:W3CDTF">2025-10-24T22:01:26Z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0x010100EEE380F46F125946A8B4C4C90D9FFCDC00EF7B5F1A49D6C44F9EF3E441EAB6FA91</vt:lpwstr>
  </property>
  <property fmtid="{D5CDD505-2E9C-101B-9397-08002B2CF9AE}" pid="3" name="TAGender">
    <vt:lpwstr/>
  </property>
  <property fmtid="{D5CDD505-2E9C-101B-9397-08002B2CF9AE}" pid="4" name="TAGEthnicity">
    <vt:lpwstr/>
  </property>
  <property fmtid="{D5CDD505-2E9C-101B-9397-08002B2CF9AE}" pid="5" name="Publication Type">
    <vt:lpwstr/>
  </property>
  <property fmtid="{D5CDD505-2E9C-101B-9397-08002B2CF9AE}" pid="6" name="PublishingContactName">
    <vt:lpwstr>Ashneil Shergill</vt:lpwstr>
  </property>
  <property fmtid="{D5CDD505-2E9C-101B-9397-08002B2CF9AE}" pid="7" name="Abstract">
    <vt:lpwstr>Copy of APL 18-006 DMC PM Deliverable Template</vt:lpwstr>
  </property>
  <property fmtid="{D5CDD505-2E9C-101B-9397-08002B2CF9AE}" pid="8" name="TAGBusPart">
    <vt:lpwstr/>
  </property>
  <property fmtid="{D5CDD505-2E9C-101B-9397-08002B2CF9AE}" pid="9" name="Topics">
    <vt:lpwstr>23;#;#24;#;#65;#</vt:lpwstr>
  </property>
  <property fmtid="{D5CDD505-2E9C-101B-9397-08002B2CF9AE}" pid="10" name="Language">
    <vt:lpwstr>English</vt:lpwstr>
  </property>
  <property fmtid="{D5CDD505-2E9C-101B-9397-08002B2CF9AE}" pid="11" name="Organization">
    <vt:lpwstr>36</vt:lpwstr>
  </property>
  <property fmtid="{D5CDD505-2E9C-101B-9397-08002B2CF9AE}" pid="12" name="Reading Level">
    <vt:lpwstr/>
  </property>
  <property fmtid="{D5CDD505-2E9C-101B-9397-08002B2CF9AE}" pid="13" name="TAGAge">
    <vt:lpwstr/>
  </property>
  <property fmtid="{D5CDD505-2E9C-101B-9397-08002B2CF9AE}" pid="14" name="xd_Signature">
    <vt:lpwstr/>
  </property>
  <property fmtid="{D5CDD505-2E9C-101B-9397-08002B2CF9AE}" pid="15" name="display_urn:schemas-microsoft-com:office:office#Editor">
    <vt:lpwstr>System Account</vt:lpwstr>
  </property>
  <property fmtid="{D5CDD505-2E9C-101B-9397-08002B2CF9AE}" pid="16" name="Order">
    <vt:lpwstr>276400.000000000</vt:lpwstr>
  </property>
  <property fmtid="{D5CDD505-2E9C-101B-9397-08002B2CF9AE}" pid="17" name="TemplateUrl">
    <vt:lpwstr/>
  </property>
  <property fmtid="{D5CDD505-2E9C-101B-9397-08002B2CF9AE}" pid="18" name="xd_ProgID">
    <vt:lpwstr/>
  </property>
  <property fmtid="{D5CDD505-2E9C-101B-9397-08002B2CF9AE}" pid="19" name="PublishingStartDate">
    <vt:lpwstr/>
  </property>
  <property fmtid="{D5CDD505-2E9C-101B-9397-08002B2CF9AE}" pid="20" name="PublishingExpirationDate">
    <vt:lpwstr/>
  </property>
  <property fmtid="{D5CDD505-2E9C-101B-9397-08002B2CF9AE}" pid="21" name="display_urn:schemas-microsoft-com:office:office#Author">
    <vt:lpwstr>System Account</vt:lpwstr>
  </property>
  <property fmtid="{D5CDD505-2E9C-101B-9397-08002B2CF9AE}" pid="22" name="TaxCatchAll">
    <vt:lpwstr/>
  </property>
  <property fmtid="{D5CDD505-2E9C-101B-9397-08002B2CF9AE}" pid="23" name="lcf76f155ced4ddcb4097134ff3c332f">
    <vt:lpwstr/>
  </property>
  <property fmtid="{D5CDD505-2E9C-101B-9397-08002B2CF9AE}" pid="24" name="MediaServiceImageTags">
    <vt:lpwstr/>
  </property>
  <property fmtid="{D5CDD505-2E9C-101B-9397-08002B2CF9AE}" pid="25" name="ComplianceAssetId">
    <vt:lpwstr/>
  </property>
  <property fmtid="{D5CDD505-2E9C-101B-9397-08002B2CF9AE}" pid="26" name="_ExtendedDescription">
    <vt:lpwstr/>
  </property>
  <property fmtid="{D5CDD505-2E9C-101B-9397-08002B2CF9AE}" pid="27" name="TriggerFlowInfo">
    <vt:lpwstr/>
  </property>
  <property fmtid="{D5CDD505-2E9C-101B-9397-08002B2CF9AE}" pid="28" name="_dlc_DocIdItemGuid">
    <vt:lpwstr>6686482b-b2bc-4933-9ead-fc2fa9834fe1</vt:lpwstr>
  </property>
  <property fmtid="{D5CDD505-2E9C-101B-9397-08002B2CF9AE}" pid="29" name="Division">
    <vt:lpwstr>12;#Medi-Cal Dental Services|af3875a3-6e7e-4cf7-99fc-8e11a8b4112c</vt:lpwstr>
  </property>
</Properties>
</file>