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defaultThemeVersion="202300"/>
  <mc:AlternateContent xmlns:mc="http://schemas.openxmlformats.org/markup-compatibility/2006">
    <mc:Choice Requires="x15">
      <x15ac:absPath xmlns:x15ac="http://schemas.microsoft.com/office/spreadsheetml/2010/11/ac" url="https://dhcscagovauthoring/dataandstats/Documents/"/>
    </mc:Choice>
  </mc:AlternateContent>
  <xr:revisionPtr revIDLastSave="0" documentId="13_ncr:1_{6AEC4837-7434-4233-8212-32DBAC1DF5B5}" xr6:coauthVersionLast="47" xr6:coauthVersionMax="47" xr10:uidLastSave="{00000000-0000-0000-0000-000000000000}"/>
  <workbookProtection lockStructure="1"/>
  <bookViews>
    <workbookView xWindow="-110" yWindow="-110" windowWidth="19420" windowHeight="10300" firstSheet="8" activeTab="10" xr2:uid="{C77D5FB3-CCCB-47C9-A61E-EA9C3C4C415D}"/>
  </bookViews>
  <sheets>
    <sheet name="MAGI Redeterminations" sheetId="1" r:id="rId1"/>
    <sheet name="Non-MAGI Redeterminations" sheetId="2" r:id="rId2"/>
    <sheet name="Redeterminations Total" sheetId="3" r:id="rId3"/>
    <sheet name="Returned Packet + Ex Parte" sheetId="4" r:id="rId4"/>
    <sheet name="Monthly Redetermination Proc" sheetId="5" r:id="rId5"/>
    <sheet name="MAGI Discontinuances" sheetId="6" r:id="rId6"/>
    <sheet name="Non-MAGI Discontinuances" sheetId="7" r:id="rId7"/>
    <sheet name="Discontinuances Total" sheetId="8" r:id="rId8"/>
    <sheet name="MAGI Reinstatements" sheetId="9" r:id="rId9"/>
    <sheet name="Non-MAGI Reinstatements" sheetId="10" r:id="rId10"/>
    <sheet name="Total Reinstatements" sheetId="11" r:id="rId11"/>
  </sheets>
  <definedNames>
    <definedName name="_xlnm._FilterDatabase" localSheetId="7" hidden="1">'Discontinuances Total'!$A$3:$G$64</definedName>
    <definedName name="_xlnm._FilterDatabase" localSheetId="5" hidden="1">'MAGI Discontinuances'!$A$3:$G$64</definedName>
    <definedName name="_xlnm._FilterDatabase" localSheetId="0" hidden="1">'MAGI Redeterminations'!$3:$64</definedName>
    <definedName name="_xlnm._FilterDatabase" localSheetId="8" hidden="1">'MAGI Reinstatements'!$A$3:$E$64</definedName>
    <definedName name="_xlnm._FilterDatabase" localSheetId="6" hidden="1">'Non-MAGI Discontinuances'!$A$3:$G$64</definedName>
    <definedName name="_xlnm._FilterDatabase" localSheetId="1" hidden="1">'Non-MAGI Redeterminations'!$A$3:$R$64</definedName>
    <definedName name="_xlnm._FilterDatabase" localSheetId="9" hidden="1">'Non-MAGI Reinstatements'!$A$3:$E$64</definedName>
    <definedName name="_xlnm._FilterDatabase" localSheetId="2" hidden="1">'Redeterminations Total'!$A$3:$R$64</definedName>
    <definedName name="_xlnm._FilterDatabase" localSheetId="3" hidden="1">'Returned Packet + Ex Parte'!$A$3:$G$62</definedName>
    <definedName name="_xlnm._FilterDatabase" localSheetId="10" hidden="1">'Total Reinstatements'!$A$3:$E$64</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S63" i="1" l="1"/>
  <c r="T63" i="1"/>
  <c r="U63" i="1"/>
  <c r="V63" i="1"/>
  <c r="W63" i="1"/>
  <c r="X63" i="1"/>
  <c r="Y63" i="1"/>
  <c r="Z63" i="1"/>
  <c r="AA63" i="1"/>
  <c r="AB63" i="1"/>
  <c r="AC63" i="1"/>
  <c r="AD63" i="1"/>
  <c r="AE63" i="1"/>
  <c r="AF63" i="1"/>
  <c r="AG63" i="1"/>
  <c r="AH63" i="1"/>
  <c r="AI63" i="1"/>
  <c r="AJ63" i="1"/>
  <c r="AK63" i="1"/>
  <c r="AL63" i="1"/>
  <c r="AM63" i="1"/>
  <c r="AN63" i="1"/>
  <c r="AO63" i="1"/>
  <c r="AP63" i="1"/>
  <c r="AQ63" i="1"/>
  <c r="AR63" i="1"/>
  <c r="AS63" i="1"/>
  <c r="AT63" i="1"/>
  <c r="AU63" i="1"/>
  <c r="AV63" i="1"/>
  <c r="AW63" i="1"/>
  <c r="AX63" i="1"/>
  <c r="AY63" i="1"/>
  <c r="AZ63" i="1"/>
  <c r="BA63" i="1"/>
  <c r="BB63" i="1"/>
  <c r="BC63" i="1"/>
  <c r="BD63" i="1"/>
  <c r="BE63" i="1"/>
  <c r="BF63" i="1"/>
  <c r="BG63" i="1"/>
  <c r="BH63" i="1"/>
  <c r="BI63" i="1"/>
  <c r="BJ63" i="1"/>
  <c r="BK63" i="1"/>
  <c r="BL63" i="1"/>
  <c r="BM63" i="1"/>
  <c r="BN63" i="1"/>
  <c r="BO63" i="1"/>
  <c r="BP63" i="1"/>
  <c r="BQ63" i="1"/>
  <c r="BR63" i="1"/>
  <c r="BS63" i="1"/>
  <c r="BT63" i="1"/>
  <c r="BU63" i="1"/>
  <c r="BV63" i="1"/>
  <c r="BW63" i="1"/>
  <c r="BX63" i="1"/>
  <c r="BY63" i="1"/>
  <c r="BZ63" i="1"/>
  <c r="CA63" i="1"/>
  <c r="CB63" i="1"/>
  <c r="CC63" i="1"/>
  <c r="CD63" i="1"/>
  <c r="CE63" i="1"/>
  <c r="CF63" i="1"/>
  <c r="CG63" i="1"/>
  <c r="CH63" i="1"/>
  <c r="CI63" i="1"/>
  <c r="CJ63" i="1"/>
  <c r="CK63" i="1"/>
  <c r="CL63" i="1"/>
  <c r="CM63" i="1"/>
  <c r="CN63" i="1"/>
  <c r="CO63" i="1"/>
  <c r="CP63" i="1"/>
  <c r="CQ63" i="1"/>
  <c r="CR63" i="1"/>
  <c r="CS63" i="1"/>
  <c r="CT63" i="1"/>
  <c r="CU63" i="1"/>
  <c r="CV63" i="1"/>
  <c r="CW63" i="1"/>
  <c r="CX63" i="1"/>
  <c r="CY63" i="1"/>
  <c r="CZ63" i="1"/>
  <c r="DA63" i="1"/>
  <c r="DB63" i="1"/>
  <c r="DC63" i="1"/>
  <c r="DD63" i="1"/>
  <c r="DE63" i="1"/>
  <c r="DF63" i="1"/>
  <c r="DG63" i="1"/>
  <c r="DH63" i="1"/>
  <c r="DI63" i="1"/>
  <c r="DJ63" i="1"/>
  <c r="DK63" i="1"/>
  <c r="DL63" i="1"/>
  <c r="DM63" i="1"/>
  <c r="DN63" i="1"/>
  <c r="DO63" i="1"/>
  <c r="DP63" i="1"/>
  <c r="DQ63" i="1"/>
  <c r="DR63" i="1"/>
  <c r="DS63" i="1"/>
  <c r="DT63" i="1"/>
  <c r="DU63" i="1"/>
  <c r="DV63" i="1"/>
  <c r="DW63" i="1"/>
  <c r="DX63" i="1"/>
  <c r="DY63" i="1"/>
  <c r="DZ63" i="1"/>
  <c r="EA63" i="1"/>
  <c r="EB63" i="1"/>
  <c r="EC63" i="1"/>
  <c r="ED63" i="1"/>
  <c r="EE63" i="1"/>
  <c r="EF63" i="1"/>
  <c r="EG63" i="1"/>
  <c r="EH63" i="1"/>
  <c r="EI63" i="1"/>
  <c r="EJ63" i="1"/>
  <c r="EK63" i="1"/>
  <c r="EL63" i="1"/>
  <c r="EM63" i="1"/>
  <c r="EN63" i="1"/>
  <c r="EO63" i="1"/>
  <c r="EP63" i="1"/>
  <c r="EQ63" i="1"/>
  <c r="ER63" i="1"/>
  <c r="ES63" i="1"/>
  <c r="ET63" i="1"/>
  <c r="EU63" i="1"/>
  <c r="EV63" i="1"/>
  <c r="EW63" i="1"/>
  <c r="EX63" i="1"/>
  <c r="EY63" i="1"/>
  <c r="EZ63" i="1"/>
  <c r="FA63" i="1"/>
  <c r="FB63" i="1"/>
  <c r="FC63" i="1"/>
  <c r="FD63" i="1"/>
  <c r="FE63" i="1"/>
  <c r="FF63" i="1"/>
  <c r="FG63" i="1"/>
  <c r="FH63" i="1"/>
  <c r="FI63" i="1"/>
  <c r="FJ63" i="1"/>
  <c r="FK63" i="1"/>
  <c r="FL63" i="1"/>
  <c r="FM63" i="1"/>
  <c r="FN63" i="1"/>
  <c r="FO63" i="1"/>
  <c r="FP63" i="1"/>
  <c r="FQ63" i="1"/>
  <c r="FR63" i="1"/>
  <c r="FS63" i="1"/>
  <c r="FT63" i="1"/>
  <c r="FU63" i="1"/>
  <c r="FV63" i="1"/>
  <c r="FW63" i="1"/>
  <c r="FX63" i="1"/>
  <c r="FY63" i="1"/>
  <c r="FZ63" i="1"/>
  <c r="GA63" i="1"/>
  <c r="GB63" i="1"/>
  <c r="GC63" i="1"/>
  <c r="GD63" i="1"/>
  <c r="GE63" i="1"/>
  <c r="GF63" i="1"/>
  <c r="GG63" i="1"/>
  <c r="GH63" i="1"/>
  <c r="GI63" i="1"/>
  <c r="GJ63" i="1"/>
  <c r="GK63" i="1"/>
  <c r="GL63" i="1"/>
  <c r="GM63" i="1"/>
  <c r="GN63" i="1"/>
  <c r="GO63" i="1"/>
  <c r="GP63" i="1"/>
  <c r="GQ63" i="1"/>
  <c r="GR63" i="1"/>
  <c r="GS63" i="1"/>
  <c r="GT63" i="1"/>
  <c r="GU63" i="1"/>
  <c r="GV63" i="1"/>
  <c r="GW63" i="1"/>
  <c r="GX63" i="1"/>
  <c r="GY63" i="1"/>
  <c r="GZ63" i="1"/>
  <c r="HA63" i="1"/>
  <c r="HB63" i="1"/>
  <c r="HC63" i="1"/>
  <c r="HD63" i="1"/>
  <c r="HE63" i="1"/>
  <c r="HF63" i="1"/>
  <c r="HG63" i="1"/>
  <c r="HH63" i="1"/>
  <c r="HI63" i="1"/>
  <c r="HJ63" i="1"/>
  <c r="HK63" i="1"/>
  <c r="HL63" i="1"/>
  <c r="HM63" i="1"/>
  <c r="HN63" i="1"/>
  <c r="HO63" i="1"/>
  <c r="HP63" i="1"/>
  <c r="HQ63" i="1"/>
  <c r="HR63" i="1"/>
  <c r="HS63" i="1"/>
  <c r="HT63" i="1"/>
  <c r="HU63" i="1"/>
  <c r="HV63" i="1"/>
  <c r="HW63" i="1"/>
  <c r="HX63" i="1"/>
  <c r="HY63" i="1"/>
  <c r="HZ63" i="1"/>
  <c r="IA63" i="1"/>
  <c r="IB63" i="1"/>
  <c r="IC63" i="1"/>
  <c r="ID63" i="1"/>
  <c r="IE63" i="1"/>
  <c r="IF63" i="1"/>
  <c r="IG63" i="1"/>
  <c r="IH63" i="1"/>
  <c r="II63" i="1"/>
  <c r="IJ63" i="1"/>
  <c r="IK63" i="1"/>
  <c r="IL63" i="1"/>
  <c r="IM63" i="1"/>
  <c r="IN63" i="1"/>
  <c r="IO63" i="1"/>
  <c r="IP63" i="1"/>
  <c r="IQ63" i="1"/>
  <c r="IR63" i="1"/>
  <c r="IS63" i="1"/>
  <c r="IT63" i="1"/>
  <c r="IU63" i="1"/>
  <c r="IV63" i="1"/>
  <c r="IW63" i="1"/>
  <c r="IX63" i="1"/>
  <c r="IY63" i="1"/>
  <c r="IZ63" i="1"/>
  <c r="JA63" i="1"/>
  <c r="JB63" i="1"/>
  <c r="JC63" i="1"/>
  <c r="JD63" i="1"/>
  <c r="JE63" i="1"/>
  <c r="JF63" i="1"/>
  <c r="JG63" i="1"/>
  <c r="JH63" i="1"/>
  <c r="JI63" i="1"/>
  <c r="JJ63" i="1"/>
  <c r="JK63" i="1"/>
  <c r="JL63" i="1"/>
  <c r="JM63" i="1"/>
  <c r="JN63" i="1"/>
  <c r="JO63" i="1"/>
  <c r="JP63" i="1"/>
  <c r="JQ63" i="1"/>
  <c r="JR63" i="1"/>
  <c r="JS63" i="1"/>
  <c r="JT63" i="1"/>
  <c r="JU63" i="1"/>
  <c r="JV63" i="1"/>
  <c r="JW63" i="1"/>
  <c r="JX63" i="1"/>
  <c r="JY63" i="1"/>
  <c r="JZ63" i="1"/>
  <c r="KA63" i="1"/>
  <c r="KB63" i="1"/>
  <c r="KC63" i="1"/>
  <c r="KD63" i="1"/>
  <c r="KE63" i="1"/>
  <c r="KF63" i="1"/>
  <c r="KG63" i="1"/>
  <c r="KH63" i="1"/>
  <c r="KI63" i="1"/>
  <c r="KJ63" i="1"/>
  <c r="KK63" i="1"/>
  <c r="KL63" i="1"/>
  <c r="KM63" i="1"/>
  <c r="KN63" i="1"/>
  <c r="KO63" i="1"/>
  <c r="KP63" i="1"/>
  <c r="KQ63" i="1"/>
  <c r="KR63" i="1"/>
  <c r="KS63" i="1"/>
  <c r="KT63" i="1"/>
  <c r="KU63" i="1"/>
  <c r="KV63" i="1"/>
  <c r="KW63" i="1"/>
  <c r="KX63" i="1"/>
  <c r="KY63" i="1"/>
  <c r="KZ63" i="1"/>
  <c r="LA63" i="1"/>
  <c r="LB63" i="1"/>
  <c r="LC63" i="1"/>
  <c r="LD63" i="1"/>
  <c r="LE63" i="1"/>
  <c r="LF63" i="1"/>
  <c r="LG63" i="1"/>
  <c r="LH63" i="1"/>
  <c r="LI63" i="1"/>
  <c r="LJ63" i="1"/>
  <c r="LK63" i="1"/>
  <c r="LL63" i="1"/>
  <c r="LM63" i="1"/>
  <c r="LN63" i="1"/>
  <c r="LO63" i="1"/>
  <c r="LP63" i="1"/>
  <c r="LQ63" i="1"/>
  <c r="LR63" i="1"/>
  <c r="LS63" i="1"/>
  <c r="LT63" i="1"/>
  <c r="LU63" i="1"/>
  <c r="LV63" i="1"/>
  <c r="LW63" i="1"/>
  <c r="LX63" i="1"/>
  <c r="LY63" i="1"/>
  <c r="LZ63" i="1"/>
  <c r="MA63" i="1"/>
  <c r="MB63" i="1"/>
  <c r="MC63" i="1"/>
  <c r="MD63" i="1"/>
  <c r="ME63" i="1"/>
  <c r="MF63" i="1"/>
  <c r="MG63" i="1"/>
  <c r="MH63" i="1"/>
  <c r="MI63" i="1"/>
  <c r="MJ63" i="1"/>
  <c r="MK63" i="1"/>
  <c r="ML63" i="1"/>
  <c r="MM63" i="1"/>
  <c r="MN63" i="1"/>
  <c r="MO63" i="1"/>
  <c r="MP63" i="1"/>
  <c r="MQ63" i="1"/>
  <c r="MR63" i="1"/>
  <c r="MS63" i="1"/>
  <c r="MT63" i="1"/>
  <c r="MU63" i="1"/>
  <c r="MV63" i="1"/>
  <c r="MW63" i="1"/>
  <c r="MX63" i="1"/>
  <c r="MY63" i="1"/>
  <c r="MZ63" i="1"/>
  <c r="NA63" i="1"/>
  <c r="NB63" i="1"/>
  <c r="NC63" i="1"/>
  <c r="ND63" i="1"/>
  <c r="NE63" i="1"/>
  <c r="NF63" i="1"/>
  <c r="NG63" i="1"/>
  <c r="NH63" i="1"/>
  <c r="NI63" i="1"/>
  <c r="NJ63" i="1"/>
  <c r="NK63" i="1"/>
  <c r="NL63" i="1"/>
  <c r="NM63" i="1"/>
  <c r="NN63" i="1"/>
  <c r="NO63" i="1"/>
  <c r="NP63" i="1"/>
  <c r="NQ63" i="1"/>
  <c r="NR63" i="1"/>
  <c r="NS63" i="1"/>
  <c r="NT63" i="1"/>
  <c r="NU63" i="1"/>
  <c r="NV63" i="1"/>
  <c r="NW63" i="1"/>
  <c r="NX63" i="1"/>
  <c r="NY63" i="1"/>
  <c r="NZ63" i="1"/>
  <c r="OA63" i="1"/>
  <c r="OB63" i="1"/>
  <c r="OC63" i="1"/>
  <c r="OD63" i="1"/>
  <c r="OE63" i="1"/>
  <c r="OF63" i="1"/>
  <c r="OG63" i="1"/>
  <c r="OH63" i="1"/>
  <c r="OI63" i="1"/>
  <c r="OJ63" i="1"/>
  <c r="OK63" i="1"/>
  <c r="OL63" i="1"/>
  <c r="OM63" i="1"/>
  <c r="ON63" i="1"/>
  <c r="OO63" i="1"/>
  <c r="OP63" i="1"/>
  <c r="OQ63" i="1"/>
  <c r="OR63" i="1"/>
  <c r="OS63" i="1"/>
  <c r="OT63" i="1"/>
  <c r="OU63" i="1"/>
  <c r="OV63" i="1"/>
  <c r="OW63" i="1"/>
  <c r="OX63" i="1"/>
  <c r="OY63" i="1"/>
  <c r="OZ63" i="1"/>
  <c r="PA63" i="1"/>
  <c r="PB63" i="1"/>
  <c r="PC63" i="1"/>
  <c r="PD63" i="1"/>
  <c r="PE63" i="1"/>
  <c r="PF63" i="1"/>
  <c r="PG63" i="1"/>
  <c r="PH63" i="1"/>
  <c r="PI63" i="1"/>
  <c r="PJ63" i="1"/>
  <c r="PK63" i="1"/>
  <c r="PL63" i="1"/>
  <c r="PM63" i="1"/>
  <c r="PN63" i="1"/>
  <c r="PO63" i="1"/>
  <c r="PP63" i="1"/>
  <c r="PQ63" i="1"/>
  <c r="PR63" i="1"/>
  <c r="PS63" i="1"/>
  <c r="PT63" i="1"/>
  <c r="PU63" i="1"/>
  <c r="PV63" i="1"/>
  <c r="PW63" i="1"/>
  <c r="PX63" i="1"/>
  <c r="PY63" i="1"/>
  <c r="PZ63" i="1"/>
  <c r="QA63" i="1"/>
  <c r="QB63" i="1"/>
  <c r="QC63" i="1"/>
  <c r="QD63" i="1"/>
  <c r="QE63" i="1"/>
  <c r="QF63" i="1"/>
  <c r="QG63" i="1"/>
  <c r="QH63" i="1"/>
  <c r="QI63" i="1"/>
  <c r="QJ63" i="1"/>
  <c r="QK63" i="1"/>
  <c r="QL63" i="1"/>
  <c r="QM63" i="1"/>
  <c r="QN63" i="1"/>
  <c r="QO63" i="1"/>
  <c r="QP63" i="1"/>
  <c r="QQ63" i="1"/>
  <c r="QR63" i="1"/>
  <c r="QS63" i="1"/>
  <c r="QT63" i="1"/>
  <c r="QU63" i="1"/>
  <c r="QV63" i="1"/>
  <c r="QW63" i="1"/>
  <c r="QX63" i="1"/>
  <c r="QY63" i="1"/>
  <c r="QZ63" i="1"/>
  <c r="RA63" i="1"/>
  <c r="RB63" i="1"/>
  <c r="RC63" i="1"/>
  <c r="RD63" i="1"/>
  <c r="RE63" i="1"/>
  <c r="RF63" i="1"/>
  <c r="RG63" i="1"/>
  <c r="RH63" i="1"/>
  <c r="RI63" i="1"/>
  <c r="RJ63" i="1"/>
  <c r="RK63" i="1"/>
  <c r="RL63" i="1"/>
  <c r="RM63" i="1"/>
  <c r="RN63" i="1"/>
  <c r="RO63" i="1"/>
  <c r="RP63" i="1"/>
  <c r="RQ63" i="1"/>
  <c r="RR63" i="1"/>
  <c r="RS63" i="1"/>
  <c r="RT63" i="1"/>
  <c r="RU63" i="1"/>
  <c r="RV63" i="1"/>
  <c r="RW63" i="1"/>
  <c r="RX63" i="1"/>
  <c r="RY63" i="1"/>
  <c r="RZ63" i="1"/>
  <c r="SA63" i="1"/>
  <c r="SB63" i="1"/>
  <c r="SC63" i="1"/>
  <c r="SD63" i="1"/>
  <c r="SE63" i="1"/>
  <c r="SF63" i="1"/>
  <c r="SG63" i="1"/>
  <c r="SH63" i="1"/>
  <c r="SI63" i="1"/>
  <c r="SJ63" i="1"/>
  <c r="SK63" i="1"/>
  <c r="SL63" i="1"/>
  <c r="SM63" i="1"/>
  <c r="SN63" i="1"/>
  <c r="SO63" i="1"/>
  <c r="SP63" i="1"/>
  <c r="SQ63" i="1"/>
  <c r="SR63" i="1"/>
  <c r="SS63" i="1"/>
  <c r="ST63" i="1"/>
  <c r="SU63" i="1"/>
  <c r="SV63" i="1"/>
  <c r="SW63" i="1"/>
  <c r="SX63" i="1"/>
  <c r="SY63" i="1"/>
  <c r="SZ63" i="1"/>
  <c r="TA63" i="1"/>
  <c r="TB63" i="1"/>
  <c r="TC63" i="1"/>
  <c r="TD63" i="1"/>
  <c r="TE63" i="1"/>
  <c r="TF63" i="1"/>
  <c r="TG63" i="1"/>
  <c r="TH63" i="1"/>
  <c r="TI63" i="1"/>
  <c r="TJ63" i="1"/>
  <c r="TK63" i="1"/>
  <c r="TL63" i="1"/>
  <c r="TM63" i="1"/>
  <c r="TN63" i="1"/>
  <c r="TO63" i="1"/>
  <c r="TP63" i="1"/>
  <c r="TQ63" i="1"/>
  <c r="TR63" i="1"/>
  <c r="TS63" i="1"/>
  <c r="TT63" i="1"/>
  <c r="TU63" i="1"/>
  <c r="TV63" i="1"/>
  <c r="TW63" i="1"/>
  <c r="TX63" i="1"/>
  <c r="TY63" i="1"/>
  <c r="TZ63" i="1"/>
  <c r="UA63" i="1"/>
  <c r="UB63" i="1"/>
  <c r="UC63" i="1"/>
  <c r="UD63" i="1"/>
  <c r="UE63" i="1"/>
  <c r="UF63" i="1"/>
  <c r="UG63" i="1"/>
  <c r="UH63" i="1"/>
  <c r="UI63" i="1"/>
  <c r="UJ63" i="1"/>
  <c r="UK63" i="1"/>
  <c r="UL63" i="1"/>
  <c r="UM63" i="1"/>
  <c r="UN63" i="1"/>
  <c r="UO63" i="1"/>
  <c r="UP63" i="1"/>
  <c r="UQ63" i="1"/>
  <c r="UR63" i="1"/>
  <c r="US63" i="1"/>
  <c r="UT63" i="1"/>
  <c r="UU63" i="1"/>
  <c r="UV63" i="1"/>
  <c r="UW63" i="1"/>
  <c r="UX63" i="1"/>
  <c r="UY63" i="1"/>
  <c r="UZ63" i="1"/>
  <c r="VA63" i="1"/>
  <c r="VB63" i="1"/>
  <c r="VC63" i="1"/>
  <c r="VD63" i="1"/>
  <c r="VE63" i="1"/>
  <c r="VF63" i="1"/>
  <c r="VG63" i="1"/>
  <c r="VH63" i="1"/>
  <c r="VI63" i="1"/>
  <c r="VJ63" i="1"/>
  <c r="VK63" i="1"/>
  <c r="VL63" i="1"/>
  <c r="VM63" i="1"/>
  <c r="VN63" i="1"/>
  <c r="VO63" i="1"/>
  <c r="VP63" i="1"/>
  <c r="VQ63" i="1"/>
  <c r="VR63" i="1"/>
  <c r="VS63" i="1"/>
  <c r="VT63" i="1"/>
  <c r="VU63" i="1"/>
  <c r="VV63" i="1"/>
  <c r="VW63" i="1"/>
  <c r="VX63" i="1"/>
  <c r="VY63" i="1"/>
  <c r="VZ63" i="1"/>
  <c r="WA63" i="1"/>
  <c r="WB63" i="1"/>
  <c r="WC63" i="1"/>
  <c r="WD63" i="1"/>
  <c r="WE63" i="1"/>
  <c r="WF63" i="1"/>
  <c r="WG63" i="1"/>
  <c r="WH63" i="1"/>
  <c r="WI63" i="1"/>
  <c r="WJ63" i="1"/>
  <c r="WK63" i="1"/>
  <c r="WL63" i="1"/>
  <c r="WM63" i="1"/>
  <c r="WN63" i="1"/>
  <c r="WO63" i="1"/>
  <c r="WP63" i="1"/>
  <c r="WQ63" i="1"/>
  <c r="WR63" i="1"/>
  <c r="WS63" i="1"/>
  <c r="WT63" i="1"/>
  <c r="WU63" i="1"/>
  <c r="WV63" i="1"/>
  <c r="WW63" i="1"/>
  <c r="WX63" i="1"/>
  <c r="WY63" i="1"/>
  <c r="WZ63" i="1"/>
  <c r="XA63" i="1"/>
  <c r="XB63" i="1"/>
  <c r="XC63" i="1"/>
  <c r="XD63" i="1"/>
  <c r="XE63" i="1"/>
  <c r="XF63" i="1"/>
  <c r="XG63" i="1"/>
  <c r="XH63" i="1"/>
  <c r="XI63" i="1"/>
  <c r="XJ63" i="1"/>
  <c r="XK63" i="1"/>
  <c r="XL63" i="1"/>
  <c r="XM63" i="1"/>
  <c r="XN63" i="1"/>
  <c r="XO63" i="1"/>
  <c r="XP63" i="1"/>
  <c r="XQ63" i="1"/>
  <c r="XR63" i="1"/>
  <c r="XS63" i="1"/>
  <c r="XT63" i="1"/>
  <c r="XU63" i="1"/>
  <c r="XV63" i="1"/>
  <c r="XW63" i="1"/>
  <c r="XX63" i="1"/>
  <c r="XY63" i="1"/>
  <c r="XZ63" i="1"/>
  <c r="YA63" i="1"/>
  <c r="YB63" i="1"/>
  <c r="YC63" i="1"/>
  <c r="YD63" i="1"/>
  <c r="YE63" i="1"/>
  <c r="YF63" i="1"/>
  <c r="YG63" i="1"/>
  <c r="YH63" i="1"/>
  <c r="YI63" i="1"/>
  <c r="YJ63" i="1"/>
  <c r="YK63" i="1"/>
  <c r="YL63" i="1"/>
  <c r="YM63" i="1"/>
  <c r="YN63" i="1"/>
  <c r="YO63" i="1"/>
  <c r="YP63" i="1"/>
  <c r="YQ63" i="1"/>
  <c r="YR63" i="1"/>
  <c r="YS63" i="1"/>
  <c r="YT63" i="1"/>
  <c r="YU63" i="1"/>
  <c r="YV63" i="1"/>
  <c r="YW63" i="1"/>
  <c r="YX63" i="1"/>
  <c r="YY63" i="1"/>
  <c r="YZ63" i="1"/>
  <c r="ZA63" i="1"/>
  <c r="ZB63" i="1"/>
  <c r="ZC63" i="1"/>
  <c r="ZD63" i="1"/>
  <c r="ZE63" i="1"/>
  <c r="ZF63" i="1"/>
  <c r="ZG63" i="1"/>
  <c r="ZH63" i="1"/>
  <c r="ZI63" i="1"/>
  <c r="ZJ63" i="1"/>
  <c r="ZK63" i="1"/>
  <c r="ZL63" i="1"/>
  <c r="ZM63" i="1"/>
  <c r="ZN63" i="1"/>
  <c r="ZO63" i="1"/>
  <c r="ZP63" i="1"/>
  <c r="ZQ63" i="1"/>
  <c r="ZR63" i="1"/>
  <c r="ZS63" i="1"/>
  <c r="ZT63" i="1"/>
  <c r="ZU63" i="1"/>
  <c r="ZV63" i="1"/>
  <c r="ZW63" i="1"/>
  <c r="ZX63" i="1"/>
  <c r="ZY63" i="1"/>
  <c r="ZZ63" i="1"/>
  <c r="AAA63" i="1"/>
  <c r="AAB63" i="1"/>
  <c r="AAC63" i="1"/>
  <c r="AAD63" i="1"/>
  <c r="AAE63" i="1"/>
  <c r="AAF63" i="1"/>
  <c r="AAG63" i="1"/>
  <c r="AAH63" i="1"/>
  <c r="AAI63" i="1"/>
  <c r="AAJ63" i="1"/>
  <c r="AAK63" i="1"/>
  <c r="AAL63" i="1"/>
  <c r="AAM63" i="1"/>
  <c r="AAN63" i="1"/>
  <c r="AAO63" i="1"/>
  <c r="AAP63" i="1"/>
  <c r="AAQ63" i="1"/>
  <c r="AAR63" i="1"/>
  <c r="AAS63" i="1"/>
  <c r="AAT63" i="1"/>
  <c r="AAU63" i="1"/>
  <c r="AAV63" i="1"/>
  <c r="AAW63" i="1"/>
  <c r="AAX63" i="1"/>
  <c r="AAY63" i="1"/>
  <c r="AAZ63" i="1"/>
  <c r="ABA63" i="1"/>
  <c r="ABB63" i="1"/>
  <c r="ABC63" i="1"/>
  <c r="ABD63" i="1"/>
  <c r="ABE63" i="1"/>
  <c r="ABF63" i="1"/>
  <c r="ABG63" i="1"/>
  <c r="ABH63" i="1"/>
  <c r="ABI63" i="1"/>
  <c r="ABJ63" i="1"/>
  <c r="ABK63" i="1"/>
  <c r="ABL63" i="1"/>
  <c r="ABM63" i="1"/>
  <c r="ABN63" i="1"/>
  <c r="ABO63" i="1"/>
  <c r="ABP63" i="1"/>
  <c r="ABQ63" i="1"/>
  <c r="ABR63" i="1"/>
  <c r="ABS63" i="1"/>
  <c r="ABT63" i="1"/>
  <c r="ABU63" i="1"/>
  <c r="ABV63" i="1"/>
  <c r="ABW63" i="1"/>
  <c r="ABX63" i="1"/>
  <c r="ABY63" i="1"/>
  <c r="ABZ63" i="1"/>
  <c r="ACA63" i="1"/>
  <c r="ACB63" i="1"/>
  <c r="ACC63" i="1"/>
  <c r="ACD63" i="1"/>
  <c r="ACE63" i="1"/>
  <c r="ACF63" i="1"/>
  <c r="ACG63" i="1"/>
  <c r="ACH63" i="1"/>
  <c r="ACI63" i="1"/>
  <c r="ACJ63" i="1"/>
  <c r="ACK63" i="1"/>
  <c r="ACL63" i="1"/>
  <c r="ACM63" i="1"/>
  <c r="ACN63" i="1"/>
  <c r="ACO63" i="1"/>
  <c r="ACP63" i="1"/>
  <c r="ACQ63" i="1"/>
  <c r="ACR63" i="1"/>
  <c r="ACS63" i="1"/>
  <c r="ACT63" i="1"/>
  <c r="ACU63" i="1"/>
  <c r="ACV63" i="1"/>
  <c r="ACW63" i="1"/>
  <c r="ACX63" i="1"/>
  <c r="ACY63" i="1"/>
  <c r="ACZ63" i="1"/>
  <c r="ADA63" i="1"/>
  <c r="ADB63" i="1"/>
  <c r="ADC63" i="1"/>
  <c r="ADD63" i="1"/>
  <c r="ADE63" i="1"/>
  <c r="ADF63" i="1"/>
  <c r="ADG63" i="1"/>
  <c r="ADH63" i="1"/>
  <c r="ADI63" i="1"/>
  <c r="ADJ63" i="1"/>
  <c r="ADK63" i="1"/>
  <c r="ADL63" i="1"/>
  <c r="ADM63" i="1"/>
  <c r="ADN63" i="1"/>
  <c r="ADO63" i="1"/>
  <c r="ADP63" i="1"/>
  <c r="ADQ63" i="1"/>
  <c r="ADR63" i="1"/>
  <c r="ADS63" i="1"/>
  <c r="ADT63" i="1"/>
  <c r="ADU63" i="1"/>
  <c r="ADV63" i="1"/>
  <c r="ADW63" i="1"/>
  <c r="ADX63" i="1"/>
  <c r="ADY63" i="1"/>
  <c r="ADZ63" i="1"/>
  <c r="AEA63" i="1"/>
  <c r="AEB63" i="1"/>
  <c r="AEC63" i="1"/>
  <c r="AED63" i="1"/>
  <c r="AEE63" i="1"/>
  <c r="AEF63" i="1"/>
  <c r="AEG63" i="1"/>
  <c r="AEH63" i="1"/>
  <c r="AEI63" i="1"/>
  <c r="AEJ63" i="1"/>
  <c r="AEK63" i="1"/>
  <c r="AEL63" i="1"/>
  <c r="AEM63" i="1"/>
  <c r="AEN63" i="1"/>
  <c r="AEO63" i="1"/>
  <c r="AEP63" i="1"/>
  <c r="AEQ63" i="1"/>
  <c r="AER63" i="1"/>
  <c r="AES63" i="1"/>
  <c r="AET63" i="1"/>
  <c r="AEU63" i="1"/>
  <c r="AEV63" i="1"/>
  <c r="AEW63" i="1"/>
  <c r="AEX63" i="1"/>
  <c r="AEY63" i="1"/>
  <c r="AEZ63" i="1"/>
  <c r="AFA63" i="1"/>
  <c r="AFB63" i="1"/>
  <c r="AFC63" i="1"/>
  <c r="AFD63" i="1"/>
  <c r="AFE63" i="1"/>
  <c r="AFF63" i="1"/>
  <c r="AFG63" i="1"/>
  <c r="AFH63" i="1"/>
  <c r="AFI63" i="1"/>
  <c r="AFJ63" i="1"/>
  <c r="AFK63" i="1"/>
  <c r="AFL63" i="1"/>
  <c r="AFM63" i="1"/>
  <c r="AFN63" i="1"/>
  <c r="AFO63" i="1"/>
  <c r="AFP63" i="1"/>
  <c r="AFQ63" i="1"/>
  <c r="AFR63" i="1"/>
  <c r="AFS63" i="1"/>
  <c r="AFT63" i="1"/>
  <c r="AFU63" i="1"/>
  <c r="AFV63" i="1"/>
  <c r="AFW63" i="1"/>
  <c r="AFX63" i="1"/>
  <c r="AFY63" i="1"/>
  <c r="AFZ63" i="1"/>
  <c r="AGA63" i="1"/>
  <c r="AGB63" i="1"/>
  <c r="AGC63" i="1"/>
  <c r="AGD63" i="1"/>
  <c r="AGE63" i="1"/>
  <c r="AGF63" i="1"/>
  <c r="AGG63" i="1"/>
  <c r="AGH63" i="1"/>
  <c r="AGI63" i="1"/>
  <c r="AGJ63" i="1"/>
  <c r="AGK63" i="1"/>
  <c r="AGL63" i="1"/>
  <c r="AGM63" i="1"/>
  <c r="AGN63" i="1"/>
  <c r="AGO63" i="1"/>
  <c r="AGP63" i="1"/>
  <c r="AGQ63" i="1"/>
  <c r="AGR63" i="1"/>
  <c r="AGS63" i="1"/>
  <c r="AGT63" i="1"/>
  <c r="AGU63" i="1"/>
  <c r="AGV63" i="1"/>
  <c r="AGW63" i="1"/>
  <c r="AGX63" i="1"/>
  <c r="AGY63" i="1"/>
  <c r="AGZ63" i="1"/>
  <c r="AHA63" i="1"/>
  <c r="AHB63" i="1"/>
  <c r="AHC63" i="1"/>
  <c r="AHD63" i="1"/>
  <c r="AHE63" i="1"/>
  <c r="AHF63" i="1"/>
  <c r="AHG63" i="1"/>
  <c r="AHH63" i="1"/>
  <c r="AHI63" i="1"/>
  <c r="AHJ63" i="1"/>
  <c r="AHK63" i="1"/>
  <c r="AHL63" i="1"/>
  <c r="AHM63" i="1"/>
  <c r="AHN63" i="1"/>
  <c r="AHO63" i="1"/>
  <c r="AHP63" i="1"/>
  <c r="AHQ63" i="1"/>
  <c r="AHR63" i="1"/>
  <c r="AHS63" i="1"/>
  <c r="AHT63" i="1"/>
  <c r="AHU63" i="1"/>
  <c r="AHV63" i="1"/>
  <c r="AHW63" i="1"/>
  <c r="AHX63" i="1"/>
  <c r="AHY63" i="1"/>
  <c r="AHZ63" i="1"/>
  <c r="AIA63" i="1"/>
  <c r="AIB63" i="1"/>
  <c r="AIC63" i="1"/>
  <c r="AID63" i="1"/>
  <c r="AIE63" i="1"/>
  <c r="AIF63" i="1"/>
  <c r="AIG63" i="1"/>
  <c r="AIH63" i="1"/>
  <c r="AII63" i="1"/>
  <c r="AIJ63" i="1"/>
  <c r="AIK63" i="1"/>
  <c r="AIL63" i="1"/>
  <c r="AIM63" i="1"/>
  <c r="AIN63" i="1"/>
  <c r="AIO63" i="1"/>
  <c r="AIP63" i="1"/>
  <c r="AIQ63" i="1"/>
  <c r="AIR63" i="1"/>
  <c r="AIS63" i="1"/>
  <c r="AIT63" i="1"/>
  <c r="AIU63" i="1"/>
  <c r="AIV63" i="1"/>
  <c r="AIW63" i="1"/>
  <c r="AIX63" i="1"/>
  <c r="AIY63" i="1"/>
  <c r="AIZ63" i="1"/>
  <c r="AJA63" i="1"/>
  <c r="AJB63" i="1"/>
  <c r="AJC63" i="1"/>
  <c r="AJD63" i="1"/>
  <c r="AJE63" i="1"/>
  <c r="AJF63" i="1"/>
  <c r="AJG63" i="1"/>
  <c r="AJH63" i="1"/>
  <c r="AJI63" i="1"/>
  <c r="AJJ63" i="1"/>
  <c r="AJK63" i="1"/>
  <c r="AJL63" i="1"/>
  <c r="AJM63" i="1"/>
  <c r="AJN63" i="1"/>
  <c r="AJO63" i="1"/>
  <c r="AJP63" i="1"/>
  <c r="AJQ63" i="1"/>
  <c r="AJR63" i="1"/>
  <c r="AJS63" i="1"/>
  <c r="AJT63" i="1"/>
  <c r="AJU63" i="1"/>
  <c r="AJV63" i="1"/>
  <c r="AJW63" i="1"/>
  <c r="AJX63" i="1"/>
  <c r="AJY63" i="1"/>
  <c r="AJZ63" i="1"/>
  <c r="AKA63" i="1"/>
  <c r="AKB63" i="1"/>
  <c r="AKC63" i="1"/>
  <c r="AKD63" i="1"/>
  <c r="AKE63" i="1"/>
  <c r="AKF63" i="1"/>
  <c r="AKG63" i="1"/>
  <c r="AKH63" i="1"/>
  <c r="AKI63" i="1"/>
  <c r="AKJ63" i="1"/>
  <c r="AKK63" i="1"/>
  <c r="AKL63" i="1"/>
  <c r="AKM63" i="1"/>
  <c r="AKN63" i="1"/>
  <c r="AKO63" i="1"/>
  <c r="AKP63" i="1"/>
  <c r="AKQ63" i="1"/>
  <c r="AKR63" i="1"/>
  <c r="AKS63" i="1"/>
  <c r="AKT63" i="1"/>
  <c r="AKU63" i="1"/>
  <c r="AKV63" i="1"/>
  <c r="AKW63" i="1"/>
  <c r="AKX63" i="1"/>
  <c r="AKY63" i="1"/>
  <c r="AKZ63" i="1"/>
  <c r="ALA63" i="1"/>
  <c r="ALB63" i="1"/>
  <c r="ALC63" i="1"/>
  <c r="ALD63" i="1"/>
  <c r="ALE63" i="1"/>
  <c r="ALF63" i="1"/>
  <c r="ALG63" i="1"/>
  <c r="ALH63" i="1"/>
  <c r="ALI63" i="1"/>
  <c r="ALJ63" i="1"/>
  <c r="ALK63" i="1"/>
  <c r="ALL63" i="1"/>
  <c r="ALM63" i="1"/>
  <c r="ALN63" i="1"/>
  <c r="ALO63" i="1"/>
  <c r="ALP63" i="1"/>
  <c r="ALQ63" i="1"/>
  <c r="ALR63" i="1"/>
  <c r="ALS63" i="1"/>
  <c r="ALT63" i="1"/>
  <c r="ALU63" i="1"/>
  <c r="ALV63" i="1"/>
  <c r="ALW63" i="1"/>
  <c r="ALX63" i="1"/>
  <c r="ALY63" i="1"/>
  <c r="ALZ63" i="1"/>
  <c r="AMA63" i="1"/>
  <c r="AMB63" i="1"/>
  <c r="AMC63" i="1"/>
  <c r="AMD63" i="1"/>
  <c r="AME63" i="1"/>
  <c r="AMF63" i="1"/>
  <c r="AMG63" i="1"/>
  <c r="AMH63" i="1"/>
  <c r="AMI63" i="1"/>
  <c r="AMJ63" i="1"/>
  <c r="AMK63" i="1"/>
  <c r="AML63" i="1"/>
  <c r="AMM63" i="1"/>
  <c r="AMN63" i="1"/>
  <c r="AMO63" i="1"/>
  <c r="AMP63" i="1"/>
  <c r="AMQ63" i="1"/>
  <c r="AMR63" i="1"/>
  <c r="AMS63" i="1"/>
  <c r="AMT63" i="1"/>
  <c r="AMU63" i="1"/>
  <c r="AMV63" i="1"/>
  <c r="AMW63" i="1"/>
  <c r="AMX63" i="1"/>
  <c r="AMY63" i="1"/>
  <c r="AMZ63" i="1"/>
  <c r="ANA63" i="1"/>
  <c r="ANB63" i="1"/>
  <c r="ANC63" i="1"/>
  <c r="AND63" i="1"/>
  <c r="ANE63" i="1"/>
  <c r="ANF63" i="1"/>
  <c r="ANG63" i="1"/>
  <c r="ANH63" i="1"/>
  <c r="ANI63" i="1"/>
  <c r="ANJ63" i="1"/>
  <c r="ANK63" i="1"/>
  <c r="ANL63" i="1"/>
  <c r="ANM63" i="1"/>
  <c r="ANN63" i="1"/>
  <c r="ANO63" i="1"/>
  <c r="ANP63" i="1"/>
  <c r="ANQ63" i="1"/>
  <c r="ANR63" i="1"/>
  <c r="ANS63" i="1"/>
  <c r="ANT63" i="1"/>
  <c r="ANU63" i="1"/>
  <c r="ANV63" i="1"/>
  <c r="ANW63" i="1"/>
  <c r="ANX63" i="1"/>
  <c r="ANY63" i="1"/>
  <c r="ANZ63" i="1"/>
  <c r="AOA63" i="1"/>
  <c r="AOB63" i="1"/>
  <c r="AOC63" i="1"/>
  <c r="AOD63" i="1"/>
  <c r="AOE63" i="1"/>
  <c r="AOF63" i="1"/>
  <c r="AOG63" i="1"/>
  <c r="AOH63" i="1"/>
  <c r="AOI63" i="1"/>
  <c r="AOJ63" i="1"/>
  <c r="AOK63" i="1"/>
  <c r="AOL63" i="1"/>
  <c r="AOM63" i="1"/>
  <c r="AON63" i="1"/>
  <c r="AOO63" i="1"/>
  <c r="AOP63" i="1"/>
  <c r="AOQ63" i="1"/>
  <c r="AOR63" i="1"/>
  <c r="AOS63" i="1"/>
  <c r="AOT63" i="1"/>
  <c r="AOU63" i="1"/>
  <c r="AOV63" i="1"/>
  <c r="AOW63" i="1"/>
  <c r="AOX63" i="1"/>
  <c r="AOY63" i="1"/>
  <c r="AOZ63" i="1"/>
  <c r="APA63" i="1"/>
  <c r="APB63" i="1"/>
  <c r="APC63" i="1"/>
  <c r="APD63" i="1"/>
  <c r="APE63" i="1"/>
  <c r="APF63" i="1"/>
  <c r="APG63" i="1"/>
  <c r="APH63" i="1"/>
  <c r="API63" i="1"/>
  <c r="APJ63" i="1"/>
  <c r="APK63" i="1"/>
  <c r="APL63" i="1"/>
  <c r="APM63" i="1"/>
  <c r="APN63" i="1"/>
  <c r="APO63" i="1"/>
  <c r="APP63" i="1"/>
  <c r="APQ63" i="1"/>
  <c r="APR63" i="1"/>
  <c r="APS63" i="1"/>
  <c r="APT63" i="1"/>
  <c r="APU63" i="1"/>
  <c r="APV63" i="1"/>
  <c r="APW63" i="1"/>
  <c r="APX63" i="1"/>
  <c r="APY63" i="1"/>
  <c r="APZ63" i="1"/>
  <c r="AQA63" i="1"/>
  <c r="AQB63" i="1"/>
  <c r="AQC63" i="1"/>
  <c r="AQD63" i="1"/>
  <c r="AQE63" i="1"/>
  <c r="AQF63" i="1"/>
  <c r="AQG63" i="1"/>
  <c r="AQH63" i="1"/>
  <c r="AQI63" i="1"/>
  <c r="AQJ63" i="1"/>
  <c r="AQK63" i="1"/>
  <c r="AQL63" i="1"/>
  <c r="AQM63" i="1"/>
  <c r="AQN63" i="1"/>
  <c r="AQO63" i="1"/>
  <c r="AQP63" i="1"/>
  <c r="AQQ63" i="1"/>
  <c r="AQR63" i="1"/>
  <c r="AQS63" i="1"/>
  <c r="AQT63" i="1"/>
  <c r="AQU63" i="1"/>
  <c r="AQV63" i="1"/>
  <c r="AQW63" i="1"/>
  <c r="AQX63" i="1"/>
  <c r="AQY63" i="1"/>
  <c r="AQZ63" i="1"/>
  <c r="ARA63" i="1"/>
  <c r="ARB63" i="1"/>
  <c r="ARC63" i="1"/>
  <c r="ARD63" i="1"/>
  <c r="ARE63" i="1"/>
  <c r="ARF63" i="1"/>
  <c r="ARG63" i="1"/>
  <c r="ARH63" i="1"/>
  <c r="ARI63" i="1"/>
  <c r="ARJ63" i="1"/>
  <c r="ARK63" i="1"/>
  <c r="ARL63" i="1"/>
  <c r="ARM63" i="1"/>
  <c r="ARN63" i="1"/>
  <c r="ARO63" i="1"/>
  <c r="ARP63" i="1"/>
  <c r="ARQ63" i="1"/>
  <c r="ARR63" i="1"/>
  <c r="ARS63" i="1"/>
  <c r="ART63" i="1"/>
  <c r="ARU63" i="1"/>
  <c r="ARV63" i="1"/>
  <c r="ARW63" i="1"/>
  <c r="ARX63" i="1"/>
  <c r="ARY63" i="1"/>
  <c r="ARZ63" i="1"/>
  <c r="ASA63" i="1"/>
  <c r="ASB63" i="1"/>
  <c r="ASC63" i="1"/>
  <c r="ASD63" i="1"/>
  <c r="ASE63" i="1"/>
  <c r="ASF63" i="1"/>
  <c r="ASG63" i="1"/>
  <c r="ASH63" i="1"/>
  <c r="ASI63" i="1"/>
  <c r="ASJ63" i="1"/>
  <c r="ASK63" i="1"/>
  <c r="ASL63" i="1"/>
  <c r="ASM63" i="1"/>
  <c r="ASN63" i="1"/>
  <c r="ASO63" i="1"/>
  <c r="ASP63" i="1"/>
  <c r="ASQ63" i="1"/>
  <c r="ASR63" i="1"/>
  <c r="ASS63" i="1"/>
  <c r="AST63" i="1"/>
  <c r="ASU63" i="1"/>
  <c r="ASV63" i="1"/>
  <c r="ASW63" i="1"/>
  <c r="ASX63" i="1"/>
  <c r="ASY63" i="1"/>
  <c r="ASZ63" i="1"/>
  <c r="ATA63" i="1"/>
  <c r="ATB63" i="1"/>
  <c r="ATC63" i="1"/>
  <c r="ATD63" i="1"/>
  <c r="ATE63" i="1"/>
  <c r="ATF63" i="1"/>
  <c r="ATG63" i="1"/>
  <c r="ATH63" i="1"/>
  <c r="ATI63" i="1"/>
  <c r="ATJ63" i="1"/>
  <c r="ATK63" i="1"/>
  <c r="ATL63" i="1"/>
  <c r="ATM63" i="1"/>
  <c r="ATN63" i="1"/>
  <c r="ATO63" i="1"/>
  <c r="ATP63" i="1"/>
  <c r="ATQ63" i="1"/>
  <c r="ATR63" i="1"/>
  <c r="ATS63" i="1"/>
  <c r="ATT63" i="1"/>
  <c r="ATU63" i="1"/>
  <c r="ATV63" i="1"/>
  <c r="ATW63" i="1"/>
  <c r="ATX63" i="1"/>
  <c r="ATY63" i="1"/>
  <c r="ATZ63" i="1"/>
  <c r="AUA63" i="1"/>
  <c r="AUB63" i="1"/>
  <c r="AUC63" i="1"/>
  <c r="AUD63" i="1"/>
  <c r="AUE63" i="1"/>
  <c r="AUF63" i="1"/>
  <c r="AUG63" i="1"/>
  <c r="AUH63" i="1"/>
  <c r="AUI63" i="1"/>
  <c r="AUJ63" i="1"/>
  <c r="AUK63" i="1"/>
  <c r="AUL63" i="1"/>
  <c r="AUM63" i="1"/>
  <c r="AUN63" i="1"/>
  <c r="AUO63" i="1"/>
  <c r="AUP63" i="1"/>
  <c r="AUQ63" i="1"/>
  <c r="AUR63" i="1"/>
  <c r="AUS63" i="1"/>
  <c r="AUT63" i="1"/>
  <c r="AUU63" i="1"/>
  <c r="AUV63" i="1"/>
  <c r="AUW63" i="1"/>
  <c r="AUX63" i="1"/>
  <c r="AUY63" i="1"/>
  <c r="AUZ63" i="1"/>
  <c r="AVA63" i="1"/>
  <c r="AVB63" i="1"/>
  <c r="AVC63" i="1"/>
  <c r="AVD63" i="1"/>
  <c r="AVE63" i="1"/>
  <c r="AVF63" i="1"/>
  <c r="AVG63" i="1"/>
  <c r="AVH63" i="1"/>
  <c r="AVI63" i="1"/>
  <c r="AVJ63" i="1"/>
  <c r="AVK63" i="1"/>
  <c r="AVL63" i="1"/>
  <c r="AVM63" i="1"/>
  <c r="AVN63" i="1"/>
  <c r="AVO63" i="1"/>
  <c r="AVP63" i="1"/>
  <c r="AVQ63" i="1"/>
  <c r="AVR63" i="1"/>
  <c r="AVS63" i="1"/>
  <c r="AVT63" i="1"/>
  <c r="AVU63" i="1"/>
  <c r="AVV63" i="1"/>
  <c r="AVW63" i="1"/>
  <c r="AVX63" i="1"/>
  <c r="AVY63" i="1"/>
  <c r="AVZ63" i="1"/>
  <c r="AWA63" i="1"/>
  <c r="AWB63" i="1"/>
  <c r="AWC63" i="1"/>
  <c r="AWD63" i="1"/>
  <c r="AWE63" i="1"/>
  <c r="AWF63" i="1"/>
  <c r="AWG63" i="1"/>
  <c r="AWH63" i="1"/>
  <c r="AWI63" i="1"/>
  <c r="AWJ63" i="1"/>
  <c r="AWK63" i="1"/>
  <c r="AWL63" i="1"/>
  <c r="AWM63" i="1"/>
  <c r="AWN63" i="1"/>
  <c r="AWO63" i="1"/>
  <c r="AWP63" i="1"/>
  <c r="AWQ63" i="1"/>
  <c r="AWR63" i="1"/>
  <c r="AWS63" i="1"/>
  <c r="AWT63" i="1"/>
  <c r="AWU63" i="1"/>
  <c r="AWV63" i="1"/>
  <c r="AWW63" i="1"/>
  <c r="AWX63" i="1"/>
  <c r="AWY63" i="1"/>
  <c r="AWZ63" i="1"/>
  <c r="AXA63" i="1"/>
  <c r="AXB63" i="1"/>
  <c r="AXC63" i="1"/>
  <c r="AXD63" i="1"/>
  <c r="AXE63" i="1"/>
  <c r="AXF63" i="1"/>
  <c r="AXG63" i="1"/>
  <c r="AXH63" i="1"/>
  <c r="AXI63" i="1"/>
  <c r="AXJ63" i="1"/>
  <c r="AXK63" i="1"/>
  <c r="AXL63" i="1"/>
  <c r="AXM63" i="1"/>
  <c r="AXN63" i="1"/>
  <c r="AXO63" i="1"/>
  <c r="AXP63" i="1"/>
  <c r="AXQ63" i="1"/>
  <c r="AXR63" i="1"/>
  <c r="AXS63" i="1"/>
  <c r="AXT63" i="1"/>
  <c r="AXU63" i="1"/>
  <c r="AXV63" i="1"/>
  <c r="AXW63" i="1"/>
  <c r="AXX63" i="1"/>
  <c r="AXY63" i="1"/>
  <c r="AXZ63" i="1"/>
  <c r="AYA63" i="1"/>
  <c r="AYB63" i="1"/>
  <c r="AYC63" i="1"/>
  <c r="AYD63" i="1"/>
  <c r="AYE63" i="1"/>
  <c r="AYF63" i="1"/>
  <c r="AYG63" i="1"/>
  <c r="AYH63" i="1"/>
  <c r="AYI63" i="1"/>
  <c r="AYJ63" i="1"/>
  <c r="AYK63" i="1"/>
  <c r="AYL63" i="1"/>
  <c r="AYM63" i="1"/>
  <c r="AYN63" i="1"/>
  <c r="AYO63" i="1"/>
  <c r="AYP63" i="1"/>
  <c r="AYQ63" i="1"/>
  <c r="AYR63" i="1"/>
  <c r="AYS63" i="1"/>
  <c r="AYT63" i="1"/>
  <c r="AYU63" i="1"/>
  <c r="AYV63" i="1"/>
  <c r="AYW63" i="1"/>
  <c r="AYX63" i="1"/>
  <c r="AYY63" i="1"/>
  <c r="AYZ63" i="1"/>
  <c r="AZA63" i="1"/>
  <c r="AZB63" i="1"/>
  <c r="AZC63" i="1"/>
  <c r="AZD63" i="1"/>
  <c r="AZE63" i="1"/>
  <c r="AZF63" i="1"/>
  <c r="AZG63" i="1"/>
  <c r="AZH63" i="1"/>
  <c r="AZI63" i="1"/>
  <c r="AZJ63" i="1"/>
  <c r="AZK63" i="1"/>
  <c r="AZL63" i="1"/>
  <c r="AZM63" i="1"/>
  <c r="AZN63" i="1"/>
  <c r="AZO63" i="1"/>
  <c r="AZP63" i="1"/>
  <c r="AZQ63" i="1"/>
  <c r="AZR63" i="1"/>
  <c r="AZS63" i="1"/>
  <c r="AZT63" i="1"/>
  <c r="AZU63" i="1"/>
  <c r="AZV63" i="1"/>
  <c r="AZW63" i="1"/>
  <c r="AZX63" i="1"/>
  <c r="AZY63" i="1"/>
  <c r="AZZ63" i="1"/>
  <c r="BAA63" i="1"/>
  <c r="BAB63" i="1"/>
  <c r="BAC63" i="1"/>
  <c r="BAD63" i="1"/>
  <c r="BAE63" i="1"/>
  <c r="BAF63" i="1"/>
  <c r="BAG63" i="1"/>
  <c r="BAH63" i="1"/>
  <c r="BAI63" i="1"/>
  <c r="BAJ63" i="1"/>
  <c r="BAK63" i="1"/>
  <c r="BAL63" i="1"/>
  <c r="BAM63" i="1"/>
  <c r="BAN63" i="1"/>
  <c r="BAO63" i="1"/>
  <c r="BAP63" i="1"/>
  <c r="BAQ63" i="1"/>
  <c r="BAR63" i="1"/>
  <c r="BAS63" i="1"/>
  <c r="BAT63" i="1"/>
  <c r="BAU63" i="1"/>
  <c r="BAV63" i="1"/>
  <c r="BAW63" i="1"/>
  <c r="BAX63" i="1"/>
  <c r="BAY63" i="1"/>
  <c r="BAZ63" i="1"/>
  <c r="BBA63" i="1"/>
  <c r="BBB63" i="1"/>
  <c r="BBC63" i="1"/>
  <c r="BBD63" i="1"/>
  <c r="BBE63" i="1"/>
  <c r="BBF63" i="1"/>
  <c r="BBG63" i="1"/>
  <c r="BBH63" i="1"/>
  <c r="BBI63" i="1"/>
  <c r="BBJ63" i="1"/>
  <c r="BBK63" i="1"/>
  <c r="BBL63" i="1"/>
  <c r="BBM63" i="1"/>
  <c r="BBN63" i="1"/>
  <c r="BBO63" i="1"/>
  <c r="BBP63" i="1"/>
  <c r="BBQ63" i="1"/>
  <c r="BBR63" i="1"/>
  <c r="BBS63" i="1"/>
  <c r="BBT63" i="1"/>
  <c r="BBU63" i="1"/>
  <c r="BBV63" i="1"/>
  <c r="BBW63" i="1"/>
  <c r="BBX63" i="1"/>
  <c r="BBY63" i="1"/>
  <c r="BBZ63" i="1"/>
  <c r="BCA63" i="1"/>
  <c r="BCB63" i="1"/>
  <c r="BCC63" i="1"/>
  <c r="BCD63" i="1"/>
  <c r="BCE63" i="1"/>
  <c r="BCF63" i="1"/>
  <c r="BCG63" i="1"/>
  <c r="BCH63" i="1"/>
  <c r="BCI63" i="1"/>
  <c r="BCJ63" i="1"/>
  <c r="BCK63" i="1"/>
  <c r="BCL63" i="1"/>
  <c r="BCM63" i="1"/>
  <c r="BCN63" i="1"/>
  <c r="BCO63" i="1"/>
  <c r="BCP63" i="1"/>
  <c r="BCQ63" i="1"/>
  <c r="BCR63" i="1"/>
  <c r="BCS63" i="1"/>
  <c r="BCT63" i="1"/>
  <c r="BCU63" i="1"/>
  <c r="BCV63" i="1"/>
  <c r="BCW63" i="1"/>
  <c r="BCX63" i="1"/>
  <c r="BCY63" i="1"/>
  <c r="BCZ63" i="1"/>
  <c r="BDA63" i="1"/>
  <c r="BDB63" i="1"/>
  <c r="BDC63" i="1"/>
  <c r="BDD63" i="1"/>
  <c r="BDE63" i="1"/>
  <c r="BDF63" i="1"/>
  <c r="BDG63" i="1"/>
  <c r="BDH63" i="1"/>
  <c r="BDI63" i="1"/>
  <c r="BDJ63" i="1"/>
  <c r="BDK63" i="1"/>
  <c r="BDL63" i="1"/>
  <c r="BDM63" i="1"/>
  <c r="BDN63" i="1"/>
  <c r="BDO63" i="1"/>
  <c r="BDP63" i="1"/>
  <c r="BDQ63" i="1"/>
  <c r="BDR63" i="1"/>
  <c r="BDS63" i="1"/>
  <c r="BDT63" i="1"/>
  <c r="BDU63" i="1"/>
  <c r="BDV63" i="1"/>
  <c r="BDW63" i="1"/>
  <c r="BDX63" i="1"/>
  <c r="BDY63" i="1"/>
  <c r="BDZ63" i="1"/>
  <c r="BEA63" i="1"/>
  <c r="BEB63" i="1"/>
  <c r="BEC63" i="1"/>
  <c r="BED63" i="1"/>
  <c r="BEE63" i="1"/>
  <c r="BEF63" i="1"/>
  <c r="BEG63" i="1"/>
  <c r="BEH63" i="1"/>
  <c r="BEI63" i="1"/>
  <c r="BEJ63" i="1"/>
  <c r="BEK63" i="1"/>
  <c r="BEL63" i="1"/>
  <c r="BEM63" i="1"/>
  <c r="BEN63" i="1"/>
  <c r="BEO63" i="1"/>
  <c r="BEP63" i="1"/>
  <c r="BEQ63" i="1"/>
  <c r="BER63" i="1"/>
  <c r="BES63" i="1"/>
  <c r="BET63" i="1"/>
  <c r="BEU63" i="1"/>
  <c r="BEV63" i="1"/>
  <c r="BEW63" i="1"/>
  <c r="BEX63" i="1"/>
  <c r="BEY63" i="1"/>
  <c r="BEZ63" i="1"/>
  <c r="BFA63" i="1"/>
  <c r="BFB63" i="1"/>
  <c r="BFC63" i="1"/>
  <c r="BFD63" i="1"/>
  <c r="BFE63" i="1"/>
  <c r="BFF63" i="1"/>
  <c r="BFG63" i="1"/>
  <c r="BFH63" i="1"/>
  <c r="BFI63" i="1"/>
  <c r="BFJ63" i="1"/>
  <c r="BFK63" i="1"/>
  <c r="BFL63" i="1"/>
  <c r="BFM63" i="1"/>
  <c r="BFN63" i="1"/>
  <c r="BFO63" i="1"/>
  <c r="BFP63" i="1"/>
  <c r="BFQ63" i="1"/>
  <c r="BFR63" i="1"/>
  <c r="BFS63" i="1"/>
  <c r="BFT63" i="1"/>
  <c r="BFU63" i="1"/>
  <c r="BFV63" i="1"/>
  <c r="BFW63" i="1"/>
  <c r="BFX63" i="1"/>
  <c r="BFY63" i="1"/>
  <c r="BFZ63" i="1"/>
  <c r="BGA63" i="1"/>
  <c r="BGB63" i="1"/>
  <c r="BGC63" i="1"/>
  <c r="BGD63" i="1"/>
  <c r="BGE63" i="1"/>
  <c r="BGF63" i="1"/>
  <c r="BGG63" i="1"/>
  <c r="BGH63" i="1"/>
  <c r="BGI63" i="1"/>
  <c r="BGJ63" i="1"/>
  <c r="BGK63" i="1"/>
  <c r="BGL63" i="1"/>
  <c r="BGM63" i="1"/>
  <c r="BGN63" i="1"/>
  <c r="BGO63" i="1"/>
  <c r="BGP63" i="1"/>
  <c r="BGQ63" i="1"/>
  <c r="BGR63" i="1"/>
  <c r="BGS63" i="1"/>
  <c r="BGT63" i="1"/>
  <c r="BGU63" i="1"/>
  <c r="BGV63" i="1"/>
  <c r="BGW63" i="1"/>
  <c r="BGX63" i="1"/>
  <c r="BGY63" i="1"/>
  <c r="BGZ63" i="1"/>
  <c r="BHA63" i="1"/>
  <c r="BHB63" i="1"/>
  <c r="BHC63" i="1"/>
  <c r="BHD63" i="1"/>
  <c r="BHE63" i="1"/>
  <c r="BHF63" i="1"/>
  <c r="BHG63" i="1"/>
  <c r="BHH63" i="1"/>
  <c r="BHI63" i="1"/>
  <c r="BHJ63" i="1"/>
  <c r="BHK63" i="1"/>
  <c r="BHL63" i="1"/>
  <c r="BHM63" i="1"/>
  <c r="BHN63" i="1"/>
  <c r="BHO63" i="1"/>
  <c r="BHP63" i="1"/>
  <c r="BHQ63" i="1"/>
  <c r="BHR63" i="1"/>
  <c r="BHS63" i="1"/>
  <c r="BHT63" i="1"/>
  <c r="BHU63" i="1"/>
  <c r="BHV63" i="1"/>
  <c r="BHW63" i="1"/>
  <c r="BHX63" i="1"/>
  <c r="BHY63" i="1"/>
  <c r="BHZ63" i="1"/>
  <c r="BIA63" i="1"/>
  <c r="BIB63" i="1"/>
  <c r="BIC63" i="1"/>
  <c r="BID63" i="1"/>
  <c r="BIE63" i="1"/>
  <c r="BIF63" i="1"/>
  <c r="BIG63" i="1"/>
  <c r="BIH63" i="1"/>
  <c r="BII63" i="1"/>
  <c r="BIJ63" i="1"/>
  <c r="BIK63" i="1"/>
  <c r="BIL63" i="1"/>
  <c r="BIM63" i="1"/>
  <c r="BIN63" i="1"/>
  <c r="BIO63" i="1"/>
  <c r="BIP63" i="1"/>
  <c r="BIQ63" i="1"/>
  <c r="BIR63" i="1"/>
  <c r="BIS63" i="1"/>
  <c r="BIT63" i="1"/>
  <c r="BIU63" i="1"/>
  <c r="BIV63" i="1"/>
  <c r="BIW63" i="1"/>
  <c r="BIX63" i="1"/>
  <c r="BIY63" i="1"/>
  <c r="BIZ63" i="1"/>
  <c r="BJA63" i="1"/>
  <c r="BJB63" i="1"/>
  <c r="BJC63" i="1"/>
  <c r="BJD63" i="1"/>
  <c r="BJE63" i="1"/>
  <c r="BJF63" i="1"/>
  <c r="BJG63" i="1"/>
  <c r="BJH63" i="1"/>
  <c r="BJI63" i="1"/>
  <c r="BJJ63" i="1"/>
  <c r="BJK63" i="1"/>
  <c r="BJL63" i="1"/>
  <c r="BJM63" i="1"/>
  <c r="BJN63" i="1"/>
  <c r="BJO63" i="1"/>
  <c r="BJP63" i="1"/>
  <c r="BJQ63" i="1"/>
  <c r="BJR63" i="1"/>
  <c r="BJS63" i="1"/>
  <c r="BJT63" i="1"/>
  <c r="BJU63" i="1"/>
  <c r="BJV63" i="1"/>
  <c r="BJW63" i="1"/>
  <c r="BJX63" i="1"/>
  <c r="BJY63" i="1"/>
  <c r="BJZ63" i="1"/>
  <c r="BKA63" i="1"/>
  <c r="BKB63" i="1"/>
  <c r="BKC63" i="1"/>
  <c r="BKD63" i="1"/>
  <c r="BKE63" i="1"/>
  <c r="BKF63" i="1"/>
  <c r="BKG63" i="1"/>
  <c r="BKH63" i="1"/>
  <c r="BKI63" i="1"/>
  <c r="BKJ63" i="1"/>
  <c r="BKK63" i="1"/>
  <c r="BKL63" i="1"/>
  <c r="BKM63" i="1"/>
  <c r="BKN63" i="1"/>
  <c r="BKO63" i="1"/>
  <c r="BKP63" i="1"/>
  <c r="BKQ63" i="1"/>
  <c r="BKR63" i="1"/>
  <c r="BKS63" i="1"/>
  <c r="BKT63" i="1"/>
  <c r="BKU63" i="1"/>
  <c r="BKV63" i="1"/>
  <c r="BKW63" i="1"/>
  <c r="BKX63" i="1"/>
  <c r="BKY63" i="1"/>
  <c r="BKZ63" i="1"/>
  <c r="BLA63" i="1"/>
  <c r="BLB63" i="1"/>
  <c r="BLC63" i="1"/>
  <c r="BLD63" i="1"/>
  <c r="BLE63" i="1"/>
  <c r="BLF63" i="1"/>
  <c r="BLG63" i="1"/>
  <c r="BLH63" i="1"/>
  <c r="BLI63" i="1"/>
  <c r="BLJ63" i="1"/>
  <c r="BLK63" i="1"/>
  <c r="BLL63" i="1"/>
  <c r="BLM63" i="1"/>
  <c r="BLN63" i="1"/>
  <c r="BLO63" i="1"/>
  <c r="BLP63" i="1"/>
  <c r="BLQ63" i="1"/>
  <c r="BLR63" i="1"/>
  <c r="BLS63" i="1"/>
  <c r="BLT63" i="1"/>
  <c r="BLU63" i="1"/>
  <c r="BLV63" i="1"/>
  <c r="BLW63" i="1"/>
  <c r="BLX63" i="1"/>
  <c r="BLY63" i="1"/>
  <c r="BLZ63" i="1"/>
  <c r="BMA63" i="1"/>
  <c r="BMB63" i="1"/>
  <c r="BMC63" i="1"/>
  <c r="BMD63" i="1"/>
  <c r="BME63" i="1"/>
  <c r="BMF63" i="1"/>
  <c r="BMG63" i="1"/>
  <c r="BMH63" i="1"/>
  <c r="BMI63" i="1"/>
  <c r="BMJ63" i="1"/>
  <c r="BMK63" i="1"/>
  <c r="BML63" i="1"/>
  <c r="BMM63" i="1"/>
  <c r="BMN63" i="1"/>
  <c r="BMO63" i="1"/>
  <c r="BMP63" i="1"/>
  <c r="BMQ63" i="1"/>
  <c r="BMR63" i="1"/>
  <c r="BMS63" i="1"/>
  <c r="BMT63" i="1"/>
  <c r="BMU63" i="1"/>
  <c r="BMV63" i="1"/>
  <c r="BMW63" i="1"/>
  <c r="BMX63" i="1"/>
  <c r="BMY63" i="1"/>
  <c r="BMZ63" i="1"/>
  <c r="BNA63" i="1"/>
  <c r="BNB63" i="1"/>
  <c r="BNC63" i="1"/>
  <c r="BND63" i="1"/>
  <c r="BNE63" i="1"/>
  <c r="BNF63" i="1"/>
  <c r="BNG63" i="1"/>
  <c r="BNH63" i="1"/>
  <c r="BNI63" i="1"/>
  <c r="BNJ63" i="1"/>
  <c r="BNK63" i="1"/>
  <c r="BNL63" i="1"/>
  <c r="BNM63" i="1"/>
  <c r="BNN63" i="1"/>
  <c r="BNO63" i="1"/>
  <c r="BNP63" i="1"/>
  <c r="BNQ63" i="1"/>
  <c r="BNR63" i="1"/>
  <c r="BNS63" i="1"/>
  <c r="BNT63" i="1"/>
  <c r="BNU63" i="1"/>
  <c r="BNV63" i="1"/>
  <c r="BNW63" i="1"/>
  <c r="BNX63" i="1"/>
  <c r="BNY63" i="1"/>
  <c r="BNZ63" i="1"/>
  <c r="BOA63" i="1"/>
  <c r="BOB63" i="1"/>
  <c r="BOC63" i="1"/>
  <c r="BOD63" i="1"/>
  <c r="BOE63" i="1"/>
  <c r="BOF63" i="1"/>
  <c r="BOG63" i="1"/>
  <c r="BOH63" i="1"/>
  <c r="BOI63" i="1"/>
  <c r="BOJ63" i="1"/>
  <c r="BOK63" i="1"/>
  <c r="BOL63" i="1"/>
  <c r="BOM63" i="1"/>
  <c r="BON63" i="1"/>
  <c r="BOO63" i="1"/>
  <c r="BOP63" i="1"/>
  <c r="BOQ63" i="1"/>
  <c r="BOR63" i="1"/>
  <c r="BOS63" i="1"/>
  <c r="BOT63" i="1"/>
  <c r="BOU63" i="1"/>
  <c r="BOV63" i="1"/>
  <c r="BOW63" i="1"/>
  <c r="BOX63" i="1"/>
  <c r="BOY63" i="1"/>
  <c r="BOZ63" i="1"/>
  <c r="BPA63" i="1"/>
  <c r="BPB63" i="1"/>
  <c r="BPC63" i="1"/>
  <c r="BPD63" i="1"/>
  <c r="BPE63" i="1"/>
  <c r="BPF63" i="1"/>
  <c r="BPG63" i="1"/>
  <c r="BPH63" i="1"/>
  <c r="BPI63" i="1"/>
  <c r="BPJ63" i="1"/>
  <c r="BPK63" i="1"/>
  <c r="BPL63" i="1"/>
  <c r="BPM63" i="1"/>
  <c r="BPN63" i="1"/>
  <c r="BPO63" i="1"/>
  <c r="BPP63" i="1"/>
  <c r="BPQ63" i="1"/>
  <c r="BPR63" i="1"/>
  <c r="BPS63" i="1"/>
  <c r="BPT63" i="1"/>
  <c r="BPU63" i="1"/>
  <c r="BPV63" i="1"/>
  <c r="BPW63" i="1"/>
  <c r="BPX63" i="1"/>
  <c r="BPY63" i="1"/>
  <c r="BPZ63" i="1"/>
  <c r="BQA63" i="1"/>
  <c r="BQB63" i="1"/>
  <c r="BQC63" i="1"/>
  <c r="BQD63" i="1"/>
  <c r="BQE63" i="1"/>
  <c r="BQF63" i="1"/>
  <c r="BQG63" i="1"/>
  <c r="BQH63" i="1"/>
  <c r="BQI63" i="1"/>
  <c r="BQJ63" i="1"/>
  <c r="BQK63" i="1"/>
  <c r="BQL63" i="1"/>
  <c r="BQM63" i="1"/>
  <c r="BQN63" i="1"/>
  <c r="BQO63" i="1"/>
  <c r="BQP63" i="1"/>
  <c r="BQQ63" i="1"/>
  <c r="BQR63" i="1"/>
  <c r="BQS63" i="1"/>
  <c r="BQT63" i="1"/>
  <c r="BQU63" i="1"/>
  <c r="BQV63" i="1"/>
  <c r="BQW63" i="1"/>
  <c r="BQX63" i="1"/>
  <c r="BQY63" i="1"/>
  <c r="BQZ63" i="1"/>
  <c r="BRA63" i="1"/>
  <c r="BRB63" i="1"/>
  <c r="BRC63" i="1"/>
  <c r="BRD63" i="1"/>
  <c r="BRE63" i="1"/>
  <c r="BRF63" i="1"/>
  <c r="BRG63" i="1"/>
  <c r="BRH63" i="1"/>
  <c r="BRI63" i="1"/>
  <c r="BRJ63" i="1"/>
  <c r="BRK63" i="1"/>
  <c r="BRL63" i="1"/>
  <c r="BRM63" i="1"/>
  <c r="BRN63" i="1"/>
  <c r="BRO63" i="1"/>
  <c r="BRP63" i="1"/>
  <c r="BRQ63" i="1"/>
  <c r="BRR63" i="1"/>
  <c r="BRS63" i="1"/>
  <c r="BRT63" i="1"/>
  <c r="BRU63" i="1"/>
  <c r="BRV63" i="1"/>
  <c r="BRW63" i="1"/>
  <c r="BRX63" i="1"/>
  <c r="BRY63" i="1"/>
  <c r="BRZ63" i="1"/>
  <c r="BSA63" i="1"/>
  <c r="BSB63" i="1"/>
  <c r="BSC63" i="1"/>
  <c r="BSD63" i="1"/>
  <c r="BSE63" i="1"/>
  <c r="BSF63" i="1"/>
  <c r="BSG63" i="1"/>
  <c r="BSH63" i="1"/>
  <c r="BSI63" i="1"/>
  <c r="BSJ63" i="1"/>
  <c r="BSK63" i="1"/>
  <c r="BSL63" i="1"/>
  <c r="BSM63" i="1"/>
  <c r="BSN63" i="1"/>
  <c r="BSO63" i="1"/>
  <c r="BSP63" i="1"/>
  <c r="BSQ63" i="1"/>
  <c r="BSR63" i="1"/>
  <c r="BSS63" i="1"/>
  <c r="BST63" i="1"/>
  <c r="BSU63" i="1"/>
  <c r="BSV63" i="1"/>
  <c r="BSW63" i="1"/>
  <c r="BSX63" i="1"/>
  <c r="BSY63" i="1"/>
  <c r="BSZ63" i="1"/>
  <c r="BTA63" i="1"/>
  <c r="BTB63" i="1"/>
  <c r="BTC63" i="1"/>
  <c r="BTD63" i="1"/>
  <c r="BTE63" i="1"/>
  <c r="BTF63" i="1"/>
  <c r="BTG63" i="1"/>
  <c r="BTH63" i="1"/>
  <c r="BTI63" i="1"/>
  <c r="BTJ63" i="1"/>
  <c r="BTK63" i="1"/>
  <c r="BTL63" i="1"/>
  <c r="BTM63" i="1"/>
  <c r="BTN63" i="1"/>
  <c r="BTO63" i="1"/>
  <c r="BTP63" i="1"/>
  <c r="BTQ63" i="1"/>
  <c r="BTR63" i="1"/>
  <c r="BTS63" i="1"/>
  <c r="BTT63" i="1"/>
  <c r="BTU63" i="1"/>
  <c r="BTV63" i="1"/>
  <c r="BTW63" i="1"/>
  <c r="BTX63" i="1"/>
  <c r="BTY63" i="1"/>
  <c r="BTZ63" i="1"/>
  <c r="BUA63" i="1"/>
  <c r="BUB63" i="1"/>
  <c r="BUC63" i="1"/>
  <c r="BUD63" i="1"/>
  <c r="BUE63" i="1"/>
  <c r="BUF63" i="1"/>
  <c r="BUG63" i="1"/>
  <c r="BUH63" i="1"/>
  <c r="BUI63" i="1"/>
  <c r="BUJ63" i="1"/>
  <c r="BUK63" i="1"/>
  <c r="BUL63" i="1"/>
  <c r="BUM63" i="1"/>
  <c r="BUN63" i="1"/>
  <c r="BUO63" i="1"/>
  <c r="BUP63" i="1"/>
  <c r="BUQ63" i="1"/>
  <c r="BUR63" i="1"/>
  <c r="BUS63" i="1"/>
  <c r="BUT63" i="1"/>
  <c r="BUU63" i="1"/>
  <c r="BUV63" i="1"/>
  <c r="BUW63" i="1"/>
  <c r="BUX63" i="1"/>
  <c r="BUY63" i="1"/>
  <c r="BUZ63" i="1"/>
  <c r="BVA63" i="1"/>
  <c r="BVB63" i="1"/>
  <c r="BVC63" i="1"/>
  <c r="BVD63" i="1"/>
  <c r="BVE63" i="1"/>
  <c r="BVF63" i="1"/>
  <c r="BVG63" i="1"/>
  <c r="BVH63" i="1"/>
  <c r="BVI63" i="1"/>
  <c r="BVJ63" i="1"/>
  <c r="BVK63" i="1"/>
  <c r="BVL63" i="1"/>
  <c r="BVM63" i="1"/>
  <c r="BVN63" i="1"/>
  <c r="BVO63" i="1"/>
  <c r="BVP63" i="1"/>
  <c r="BVQ63" i="1"/>
  <c r="BVR63" i="1"/>
  <c r="BVS63" i="1"/>
  <c r="BVT63" i="1"/>
  <c r="BVU63" i="1"/>
  <c r="BVV63" i="1"/>
  <c r="BVW63" i="1"/>
  <c r="BVX63" i="1"/>
  <c r="BVY63" i="1"/>
  <c r="BVZ63" i="1"/>
  <c r="BWA63" i="1"/>
  <c r="BWB63" i="1"/>
  <c r="BWC63" i="1"/>
  <c r="BWD63" i="1"/>
  <c r="BWE63" i="1"/>
  <c r="BWF63" i="1"/>
  <c r="BWG63" i="1"/>
  <c r="BWH63" i="1"/>
  <c r="BWI63" i="1"/>
  <c r="BWJ63" i="1"/>
  <c r="BWK63" i="1"/>
  <c r="BWL63" i="1"/>
  <c r="BWM63" i="1"/>
  <c r="BWN63" i="1"/>
  <c r="BWO63" i="1"/>
  <c r="BWP63" i="1"/>
  <c r="BWQ63" i="1"/>
  <c r="BWR63" i="1"/>
  <c r="BWS63" i="1"/>
  <c r="BWT63" i="1"/>
  <c r="BWU63" i="1"/>
  <c r="BWV63" i="1"/>
  <c r="BWW63" i="1"/>
  <c r="BWX63" i="1"/>
  <c r="BWY63" i="1"/>
  <c r="BWZ63" i="1"/>
  <c r="BXA63" i="1"/>
  <c r="BXB63" i="1"/>
  <c r="BXC63" i="1"/>
  <c r="BXD63" i="1"/>
  <c r="BXE63" i="1"/>
  <c r="BXF63" i="1"/>
  <c r="BXG63" i="1"/>
  <c r="BXH63" i="1"/>
  <c r="BXI63" i="1"/>
  <c r="BXJ63" i="1"/>
  <c r="BXK63" i="1"/>
  <c r="BXL63" i="1"/>
  <c r="BXM63" i="1"/>
  <c r="BXN63" i="1"/>
  <c r="BXO63" i="1"/>
  <c r="BXP63" i="1"/>
  <c r="BXQ63" i="1"/>
  <c r="BXR63" i="1"/>
  <c r="BXS63" i="1"/>
  <c r="BXT63" i="1"/>
  <c r="BXU63" i="1"/>
  <c r="BXV63" i="1"/>
  <c r="BXW63" i="1"/>
  <c r="BXX63" i="1"/>
  <c r="BXY63" i="1"/>
  <c r="BXZ63" i="1"/>
  <c r="BYA63" i="1"/>
  <c r="BYB63" i="1"/>
  <c r="BYC63" i="1"/>
  <c r="BYD63" i="1"/>
  <c r="BYE63" i="1"/>
  <c r="BYF63" i="1"/>
  <c r="BYG63" i="1"/>
  <c r="BYH63" i="1"/>
  <c r="BYI63" i="1"/>
  <c r="BYJ63" i="1"/>
  <c r="BYK63" i="1"/>
  <c r="BYL63" i="1"/>
  <c r="BYM63" i="1"/>
  <c r="BYN63" i="1"/>
  <c r="BYO63" i="1"/>
  <c r="BYP63" i="1"/>
  <c r="BYQ63" i="1"/>
  <c r="BYR63" i="1"/>
  <c r="BYS63" i="1"/>
  <c r="BYT63" i="1"/>
  <c r="BYU63" i="1"/>
  <c r="BYV63" i="1"/>
  <c r="BYW63" i="1"/>
  <c r="BYX63" i="1"/>
  <c r="BYY63" i="1"/>
  <c r="BYZ63" i="1"/>
  <c r="BZA63" i="1"/>
  <c r="BZB63" i="1"/>
  <c r="BZC63" i="1"/>
  <c r="BZD63" i="1"/>
  <c r="BZE63" i="1"/>
  <c r="BZF63" i="1"/>
  <c r="BZG63" i="1"/>
  <c r="BZH63" i="1"/>
  <c r="BZI63" i="1"/>
  <c r="BZJ63" i="1"/>
  <c r="BZK63" i="1"/>
  <c r="BZL63" i="1"/>
  <c r="BZM63" i="1"/>
  <c r="BZN63" i="1"/>
  <c r="BZO63" i="1"/>
  <c r="BZP63" i="1"/>
  <c r="BZQ63" i="1"/>
  <c r="BZR63" i="1"/>
  <c r="BZS63" i="1"/>
  <c r="BZT63" i="1"/>
  <c r="BZU63" i="1"/>
  <c r="BZV63" i="1"/>
  <c r="BZW63" i="1"/>
  <c r="BZX63" i="1"/>
  <c r="BZY63" i="1"/>
  <c r="BZZ63" i="1"/>
  <c r="CAA63" i="1"/>
  <c r="CAB63" i="1"/>
  <c r="CAC63" i="1"/>
  <c r="CAD63" i="1"/>
  <c r="CAE63" i="1"/>
  <c r="CAF63" i="1"/>
  <c r="CAG63" i="1"/>
  <c r="CAH63" i="1"/>
  <c r="CAI63" i="1"/>
  <c r="CAJ63" i="1"/>
  <c r="CAK63" i="1"/>
  <c r="CAL63" i="1"/>
  <c r="CAM63" i="1"/>
  <c r="CAN63" i="1"/>
  <c r="CAO63" i="1"/>
  <c r="CAP63" i="1"/>
  <c r="CAQ63" i="1"/>
  <c r="CAR63" i="1"/>
  <c r="CAS63" i="1"/>
  <c r="CAT63" i="1"/>
  <c r="CAU63" i="1"/>
  <c r="CAV63" i="1"/>
  <c r="CAW63" i="1"/>
  <c r="CAX63" i="1"/>
  <c r="CAY63" i="1"/>
  <c r="CAZ63" i="1"/>
  <c r="CBA63" i="1"/>
  <c r="CBB63" i="1"/>
  <c r="CBC63" i="1"/>
  <c r="CBD63" i="1"/>
  <c r="CBE63" i="1"/>
  <c r="CBF63" i="1"/>
  <c r="CBG63" i="1"/>
  <c r="CBH63" i="1"/>
  <c r="CBI63" i="1"/>
  <c r="CBJ63" i="1"/>
  <c r="CBK63" i="1"/>
  <c r="CBL63" i="1"/>
  <c r="CBM63" i="1"/>
  <c r="CBN63" i="1"/>
  <c r="CBO63" i="1"/>
  <c r="CBP63" i="1"/>
  <c r="CBQ63" i="1"/>
  <c r="CBR63" i="1"/>
  <c r="CBS63" i="1"/>
  <c r="CBT63" i="1"/>
  <c r="CBU63" i="1"/>
  <c r="CBV63" i="1"/>
  <c r="CBW63" i="1"/>
  <c r="CBX63" i="1"/>
  <c r="CBY63" i="1"/>
  <c r="CBZ63" i="1"/>
  <c r="CCA63" i="1"/>
  <c r="CCB63" i="1"/>
  <c r="CCC63" i="1"/>
  <c r="CCD63" i="1"/>
  <c r="CCE63" i="1"/>
  <c r="CCF63" i="1"/>
  <c r="CCG63" i="1"/>
  <c r="CCH63" i="1"/>
  <c r="CCI63" i="1"/>
  <c r="CCJ63" i="1"/>
  <c r="CCK63" i="1"/>
  <c r="CCL63" i="1"/>
  <c r="CCM63" i="1"/>
  <c r="CCN63" i="1"/>
  <c r="CCO63" i="1"/>
  <c r="CCP63" i="1"/>
  <c r="CCQ63" i="1"/>
  <c r="CCR63" i="1"/>
  <c r="CCS63" i="1"/>
  <c r="CCT63" i="1"/>
  <c r="CCU63" i="1"/>
  <c r="CCV63" i="1"/>
  <c r="CCW63" i="1"/>
  <c r="CCX63" i="1"/>
  <c r="CCY63" i="1"/>
  <c r="CCZ63" i="1"/>
  <c r="CDA63" i="1"/>
  <c r="CDB63" i="1"/>
  <c r="CDC63" i="1"/>
  <c r="CDD63" i="1"/>
  <c r="CDE63" i="1"/>
  <c r="CDF63" i="1"/>
  <c r="CDG63" i="1"/>
  <c r="CDH63" i="1"/>
  <c r="CDI63" i="1"/>
  <c r="CDJ63" i="1"/>
  <c r="CDK63" i="1"/>
  <c r="CDL63" i="1"/>
  <c r="CDM63" i="1"/>
  <c r="CDN63" i="1"/>
  <c r="CDO63" i="1"/>
  <c r="CDP63" i="1"/>
  <c r="CDQ63" i="1"/>
  <c r="CDR63" i="1"/>
  <c r="CDS63" i="1"/>
  <c r="CDT63" i="1"/>
  <c r="CDU63" i="1"/>
  <c r="CDV63" i="1"/>
  <c r="CDW63" i="1"/>
  <c r="CDX63" i="1"/>
  <c r="CDY63" i="1"/>
  <c r="CDZ63" i="1"/>
  <c r="CEA63" i="1"/>
  <c r="CEB63" i="1"/>
  <c r="CEC63" i="1"/>
  <c r="CED63" i="1"/>
  <c r="CEE63" i="1"/>
  <c r="CEF63" i="1"/>
  <c r="CEG63" i="1"/>
  <c r="CEH63" i="1"/>
  <c r="CEI63" i="1"/>
  <c r="CEJ63" i="1"/>
  <c r="CEK63" i="1"/>
  <c r="CEL63" i="1"/>
  <c r="CEM63" i="1"/>
  <c r="CEN63" i="1"/>
  <c r="CEO63" i="1"/>
  <c r="CEP63" i="1"/>
  <c r="CEQ63" i="1"/>
  <c r="CER63" i="1"/>
  <c r="CES63" i="1"/>
  <c r="CET63" i="1"/>
  <c r="CEU63" i="1"/>
  <c r="CEV63" i="1"/>
  <c r="CEW63" i="1"/>
  <c r="CEX63" i="1"/>
  <c r="CEY63" i="1"/>
  <c r="CEZ63" i="1"/>
  <c r="CFA63" i="1"/>
  <c r="CFB63" i="1"/>
  <c r="CFC63" i="1"/>
  <c r="CFD63" i="1"/>
  <c r="CFE63" i="1"/>
  <c r="CFF63" i="1"/>
  <c r="CFG63" i="1"/>
  <c r="CFH63" i="1"/>
  <c r="CFI63" i="1"/>
  <c r="CFJ63" i="1"/>
  <c r="CFK63" i="1"/>
  <c r="CFL63" i="1"/>
  <c r="CFM63" i="1"/>
  <c r="CFN63" i="1"/>
  <c r="CFO63" i="1"/>
  <c r="CFP63" i="1"/>
  <c r="CFQ63" i="1"/>
  <c r="CFR63" i="1"/>
  <c r="CFS63" i="1"/>
  <c r="CFT63" i="1"/>
  <c r="CFU63" i="1"/>
  <c r="CFV63" i="1"/>
  <c r="CFW63" i="1"/>
  <c r="CFX63" i="1"/>
  <c r="CFY63" i="1"/>
  <c r="CFZ63" i="1"/>
  <c r="CGA63" i="1"/>
  <c r="CGB63" i="1"/>
  <c r="CGC63" i="1"/>
  <c r="CGD63" i="1"/>
  <c r="CGE63" i="1"/>
  <c r="CGF63" i="1"/>
  <c r="CGG63" i="1"/>
  <c r="CGH63" i="1"/>
  <c r="CGI63" i="1"/>
  <c r="CGJ63" i="1"/>
  <c r="CGK63" i="1"/>
  <c r="CGL63" i="1"/>
  <c r="CGM63" i="1"/>
  <c r="CGN63" i="1"/>
  <c r="CGO63" i="1"/>
  <c r="CGP63" i="1"/>
  <c r="CGQ63" i="1"/>
  <c r="CGR63" i="1"/>
  <c r="CGS63" i="1"/>
  <c r="CGT63" i="1"/>
  <c r="CGU63" i="1"/>
  <c r="CGV63" i="1"/>
  <c r="CGW63" i="1"/>
  <c r="CGX63" i="1"/>
  <c r="CGY63" i="1"/>
  <c r="CGZ63" i="1"/>
  <c r="CHA63" i="1"/>
  <c r="CHB63" i="1"/>
  <c r="CHC63" i="1"/>
  <c r="CHD63" i="1"/>
  <c r="CHE63" i="1"/>
  <c r="CHF63" i="1"/>
  <c r="CHG63" i="1"/>
  <c r="CHH63" i="1"/>
  <c r="CHI63" i="1"/>
  <c r="CHJ63" i="1"/>
  <c r="CHK63" i="1"/>
  <c r="CHL63" i="1"/>
  <c r="CHM63" i="1"/>
  <c r="CHN63" i="1"/>
  <c r="CHO63" i="1"/>
  <c r="CHP63" i="1"/>
  <c r="CHQ63" i="1"/>
  <c r="CHR63" i="1"/>
  <c r="CHS63" i="1"/>
  <c r="CHT63" i="1"/>
  <c r="CHU63" i="1"/>
  <c r="CHV63" i="1"/>
  <c r="CHW63" i="1"/>
  <c r="CHX63" i="1"/>
  <c r="CHY63" i="1"/>
  <c r="CHZ63" i="1"/>
  <c r="CIA63" i="1"/>
  <c r="CIB63" i="1"/>
  <c r="CIC63" i="1"/>
  <c r="CID63" i="1"/>
  <c r="CIE63" i="1"/>
  <c r="CIF63" i="1"/>
  <c r="CIG63" i="1"/>
  <c r="CIH63" i="1"/>
  <c r="CII63" i="1"/>
  <c r="CIJ63" i="1"/>
  <c r="CIK63" i="1"/>
  <c r="CIL63" i="1"/>
  <c r="CIM63" i="1"/>
  <c r="CIN63" i="1"/>
  <c r="CIO63" i="1"/>
  <c r="CIP63" i="1"/>
  <c r="CIQ63" i="1"/>
  <c r="CIR63" i="1"/>
  <c r="CIS63" i="1"/>
  <c r="CIT63" i="1"/>
  <c r="CIU63" i="1"/>
  <c r="CIV63" i="1"/>
  <c r="CIW63" i="1"/>
  <c r="CIX63" i="1"/>
  <c r="CIY63" i="1"/>
  <c r="CIZ63" i="1"/>
  <c r="CJA63" i="1"/>
  <c r="CJB63" i="1"/>
  <c r="CJC63" i="1"/>
  <c r="CJD63" i="1"/>
  <c r="CJE63" i="1"/>
  <c r="CJF63" i="1"/>
  <c r="CJG63" i="1"/>
  <c r="CJH63" i="1"/>
  <c r="CJI63" i="1"/>
  <c r="CJJ63" i="1"/>
  <c r="CJK63" i="1"/>
  <c r="CJL63" i="1"/>
  <c r="CJM63" i="1"/>
  <c r="CJN63" i="1"/>
  <c r="CJO63" i="1"/>
  <c r="CJP63" i="1"/>
  <c r="CJQ63" i="1"/>
  <c r="CJR63" i="1"/>
  <c r="CJS63" i="1"/>
  <c r="CJT63" i="1"/>
  <c r="CJU63" i="1"/>
  <c r="CJV63" i="1"/>
  <c r="CJW63" i="1"/>
  <c r="CJX63" i="1"/>
  <c r="CJY63" i="1"/>
  <c r="CJZ63" i="1"/>
  <c r="CKA63" i="1"/>
  <c r="CKB63" i="1"/>
  <c r="CKC63" i="1"/>
  <c r="CKD63" i="1"/>
  <c r="CKE63" i="1"/>
  <c r="CKF63" i="1"/>
  <c r="CKG63" i="1"/>
  <c r="CKH63" i="1"/>
  <c r="CKI63" i="1"/>
  <c r="CKJ63" i="1"/>
  <c r="CKK63" i="1"/>
  <c r="CKL63" i="1"/>
  <c r="CKM63" i="1"/>
  <c r="CKN63" i="1"/>
  <c r="CKO63" i="1"/>
  <c r="CKP63" i="1"/>
  <c r="CKQ63" i="1"/>
  <c r="CKR63" i="1"/>
  <c r="CKS63" i="1"/>
  <c r="CKT63" i="1"/>
  <c r="CKU63" i="1"/>
  <c r="CKV63" i="1"/>
  <c r="CKW63" i="1"/>
  <c r="CKX63" i="1"/>
  <c r="CKY63" i="1"/>
  <c r="CKZ63" i="1"/>
  <c r="CLA63" i="1"/>
  <c r="CLB63" i="1"/>
  <c r="CLC63" i="1"/>
  <c r="CLD63" i="1"/>
  <c r="CLE63" i="1"/>
  <c r="CLF63" i="1"/>
  <c r="CLG63" i="1"/>
  <c r="CLH63" i="1"/>
  <c r="CLI63" i="1"/>
  <c r="CLJ63" i="1"/>
  <c r="CLK63" i="1"/>
  <c r="CLL63" i="1"/>
  <c r="CLM63" i="1"/>
  <c r="CLN63" i="1"/>
  <c r="CLO63" i="1"/>
  <c r="CLP63" i="1"/>
  <c r="CLQ63" i="1"/>
  <c r="CLR63" i="1"/>
  <c r="CLS63" i="1"/>
  <c r="CLT63" i="1"/>
  <c r="CLU63" i="1"/>
  <c r="CLV63" i="1"/>
  <c r="CLW63" i="1"/>
  <c r="CLX63" i="1"/>
  <c r="CLY63" i="1"/>
  <c r="CLZ63" i="1"/>
  <c r="CMA63" i="1"/>
  <c r="CMB63" i="1"/>
  <c r="CMC63" i="1"/>
  <c r="CMD63" i="1"/>
  <c r="CME63" i="1"/>
  <c r="CMF63" i="1"/>
  <c r="CMG63" i="1"/>
  <c r="CMH63" i="1"/>
  <c r="CMI63" i="1"/>
  <c r="CMJ63" i="1"/>
  <c r="CMK63" i="1"/>
  <c r="CML63" i="1"/>
  <c r="CMM63" i="1"/>
  <c r="CMN63" i="1"/>
  <c r="CMO63" i="1"/>
  <c r="CMP63" i="1"/>
  <c r="CMQ63" i="1"/>
  <c r="CMR63" i="1"/>
  <c r="CMS63" i="1"/>
  <c r="CMT63" i="1"/>
  <c r="CMU63" i="1"/>
  <c r="CMV63" i="1"/>
  <c r="CMW63" i="1"/>
  <c r="CMX63" i="1"/>
  <c r="CMY63" i="1"/>
  <c r="CMZ63" i="1"/>
  <c r="CNA63" i="1"/>
  <c r="CNB63" i="1"/>
  <c r="CNC63" i="1"/>
  <c r="CND63" i="1"/>
  <c r="CNE63" i="1"/>
  <c r="CNF63" i="1"/>
  <c r="CNG63" i="1"/>
  <c r="CNH63" i="1"/>
  <c r="CNI63" i="1"/>
  <c r="CNJ63" i="1"/>
  <c r="CNK63" i="1"/>
  <c r="CNL63" i="1"/>
  <c r="CNM63" i="1"/>
  <c r="CNN63" i="1"/>
  <c r="CNO63" i="1"/>
  <c r="CNP63" i="1"/>
  <c r="CNQ63" i="1"/>
  <c r="CNR63" i="1"/>
  <c r="CNS63" i="1"/>
  <c r="CNT63" i="1"/>
  <c r="CNU63" i="1"/>
  <c r="CNV63" i="1"/>
  <c r="CNW63" i="1"/>
  <c r="CNX63" i="1"/>
  <c r="CNY63" i="1"/>
  <c r="CNZ63" i="1"/>
  <c r="COA63" i="1"/>
  <c r="COB63" i="1"/>
  <c r="COC63" i="1"/>
  <c r="COD63" i="1"/>
  <c r="COE63" i="1"/>
  <c r="COF63" i="1"/>
  <c r="COG63" i="1"/>
  <c r="COH63" i="1"/>
  <c r="COI63" i="1"/>
  <c r="COJ63" i="1"/>
  <c r="COK63" i="1"/>
  <c r="COL63" i="1"/>
  <c r="COM63" i="1"/>
  <c r="CON63" i="1"/>
  <c r="COO63" i="1"/>
  <c r="COP63" i="1"/>
  <c r="COQ63" i="1"/>
  <c r="COR63" i="1"/>
  <c r="COS63" i="1"/>
  <c r="COT63" i="1"/>
  <c r="COU63" i="1"/>
  <c r="COV63" i="1"/>
  <c r="COW63" i="1"/>
  <c r="COX63" i="1"/>
  <c r="COY63" i="1"/>
  <c r="COZ63" i="1"/>
  <c r="CPA63" i="1"/>
  <c r="CPB63" i="1"/>
  <c r="CPC63" i="1"/>
  <c r="CPD63" i="1"/>
  <c r="CPE63" i="1"/>
  <c r="CPF63" i="1"/>
  <c r="CPG63" i="1"/>
  <c r="CPH63" i="1"/>
  <c r="CPI63" i="1"/>
  <c r="CPJ63" i="1"/>
  <c r="CPK63" i="1"/>
  <c r="CPL63" i="1"/>
  <c r="CPM63" i="1"/>
  <c r="CPN63" i="1"/>
  <c r="CPO63" i="1"/>
  <c r="CPP63" i="1"/>
  <c r="CPQ63" i="1"/>
  <c r="CPR63" i="1"/>
  <c r="CPS63" i="1"/>
  <c r="CPT63" i="1"/>
  <c r="CPU63" i="1"/>
  <c r="CPV63" i="1"/>
  <c r="CPW63" i="1"/>
  <c r="CPX63" i="1"/>
  <c r="CPY63" i="1"/>
  <c r="CPZ63" i="1"/>
  <c r="CQA63" i="1"/>
  <c r="CQB63" i="1"/>
  <c r="CQC63" i="1"/>
  <c r="CQD63" i="1"/>
  <c r="CQE63" i="1"/>
  <c r="CQF63" i="1"/>
  <c r="CQG63" i="1"/>
  <c r="CQH63" i="1"/>
  <c r="CQI63" i="1"/>
  <c r="CQJ63" i="1"/>
  <c r="CQK63" i="1"/>
  <c r="CQL63" i="1"/>
  <c r="CQM63" i="1"/>
  <c r="CQN63" i="1"/>
  <c r="CQO63" i="1"/>
  <c r="CQP63" i="1"/>
  <c r="CQQ63" i="1"/>
  <c r="CQR63" i="1"/>
  <c r="CQS63" i="1"/>
  <c r="CQT63" i="1"/>
  <c r="CQU63" i="1"/>
  <c r="CQV63" i="1"/>
  <c r="CQW63" i="1"/>
  <c r="CQX63" i="1"/>
  <c r="CQY63" i="1"/>
  <c r="CQZ63" i="1"/>
  <c r="CRA63" i="1"/>
  <c r="CRB63" i="1"/>
  <c r="CRC63" i="1"/>
  <c r="CRD63" i="1"/>
  <c r="CRE63" i="1"/>
  <c r="CRF63" i="1"/>
  <c r="CRG63" i="1"/>
  <c r="CRH63" i="1"/>
  <c r="CRI63" i="1"/>
  <c r="CRJ63" i="1"/>
  <c r="CRK63" i="1"/>
  <c r="CRL63" i="1"/>
  <c r="CRM63" i="1"/>
  <c r="CRN63" i="1"/>
  <c r="CRO63" i="1"/>
  <c r="CRP63" i="1"/>
  <c r="CRQ63" i="1"/>
  <c r="CRR63" i="1"/>
  <c r="CRS63" i="1"/>
  <c r="CRT63" i="1"/>
  <c r="CRU63" i="1"/>
  <c r="CRV63" i="1"/>
  <c r="CRW63" i="1"/>
  <c r="CRX63" i="1"/>
  <c r="CRY63" i="1"/>
  <c r="CRZ63" i="1"/>
  <c r="CSA63" i="1"/>
  <c r="CSB63" i="1"/>
  <c r="CSC63" i="1"/>
  <c r="CSD63" i="1"/>
  <c r="CSE63" i="1"/>
  <c r="CSF63" i="1"/>
  <c r="CSG63" i="1"/>
  <c r="CSH63" i="1"/>
  <c r="CSI63" i="1"/>
  <c r="CSJ63" i="1"/>
  <c r="CSK63" i="1"/>
  <c r="CSL63" i="1"/>
  <c r="CSM63" i="1"/>
  <c r="CSN63" i="1"/>
  <c r="CSO63" i="1"/>
  <c r="CSP63" i="1"/>
  <c r="CSQ63" i="1"/>
  <c r="CSR63" i="1"/>
  <c r="CSS63" i="1"/>
  <c r="CST63" i="1"/>
  <c r="CSU63" i="1"/>
  <c r="CSV63" i="1"/>
  <c r="CSW63" i="1"/>
  <c r="CSX63" i="1"/>
  <c r="CSY63" i="1"/>
  <c r="CSZ63" i="1"/>
  <c r="CTA63" i="1"/>
  <c r="CTB63" i="1"/>
  <c r="CTC63" i="1"/>
  <c r="CTD63" i="1"/>
  <c r="CTE63" i="1"/>
  <c r="CTF63" i="1"/>
  <c r="CTG63" i="1"/>
  <c r="CTH63" i="1"/>
  <c r="CTI63" i="1"/>
  <c r="CTJ63" i="1"/>
  <c r="CTK63" i="1"/>
  <c r="CTL63" i="1"/>
  <c r="CTM63" i="1"/>
  <c r="CTN63" i="1"/>
  <c r="CTO63" i="1"/>
  <c r="CTP63" i="1"/>
  <c r="CTQ63" i="1"/>
  <c r="CTR63" i="1"/>
  <c r="CTS63" i="1"/>
  <c r="CTT63" i="1"/>
  <c r="CTU63" i="1"/>
  <c r="CTV63" i="1"/>
  <c r="CTW63" i="1"/>
  <c r="CTX63" i="1"/>
  <c r="CTY63" i="1"/>
  <c r="CTZ63" i="1"/>
  <c r="CUA63" i="1"/>
  <c r="CUB63" i="1"/>
  <c r="CUC63" i="1"/>
  <c r="CUD63" i="1"/>
  <c r="CUE63" i="1"/>
  <c r="CUF63" i="1"/>
  <c r="CUG63" i="1"/>
  <c r="CUH63" i="1"/>
  <c r="CUI63" i="1"/>
  <c r="CUJ63" i="1"/>
  <c r="CUK63" i="1"/>
  <c r="CUL63" i="1"/>
  <c r="CUM63" i="1"/>
  <c r="CUN63" i="1"/>
  <c r="CUO63" i="1"/>
  <c r="CUP63" i="1"/>
  <c r="CUQ63" i="1"/>
  <c r="CUR63" i="1"/>
  <c r="CUS63" i="1"/>
  <c r="CUT63" i="1"/>
  <c r="CUU63" i="1"/>
  <c r="CUV63" i="1"/>
  <c r="CUW63" i="1"/>
  <c r="CUX63" i="1"/>
  <c r="CUY63" i="1"/>
  <c r="CUZ63" i="1"/>
  <c r="CVA63" i="1"/>
  <c r="CVB63" i="1"/>
  <c r="CVC63" i="1"/>
  <c r="CVD63" i="1"/>
  <c r="CVE63" i="1"/>
  <c r="CVF63" i="1"/>
  <c r="CVG63" i="1"/>
  <c r="CVH63" i="1"/>
  <c r="CVI63" i="1"/>
  <c r="CVJ63" i="1"/>
  <c r="CVK63" i="1"/>
  <c r="CVL63" i="1"/>
  <c r="CVM63" i="1"/>
  <c r="CVN63" i="1"/>
  <c r="CVO63" i="1"/>
  <c r="CVP63" i="1"/>
  <c r="CVQ63" i="1"/>
  <c r="CVR63" i="1"/>
  <c r="CVS63" i="1"/>
  <c r="CVT63" i="1"/>
  <c r="CVU63" i="1"/>
  <c r="CVV63" i="1"/>
  <c r="CVW63" i="1"/>
  <c r="CVX63" i="1"/>
  <c r="CVY63" i="1"/>
  <c r="CVZ63" i="1"/>
  <c r="CWA63" i="1"/>
  <c r="CWB63" i="1"/>
  <c r="CWC63" i="1"/>
  <c r="CWD63" i="1"/>
  <c r="CWE63" i="1"/>
  <c r="CWF63" i="1"/>
  <c r="CWG63" i="1"/>
  <c r="CWH63" i="1"/>
  <c r="CWI63" i="1"/>
  <c r="CWJ63" i="1"/>
  <c r="CWK63" i="1"/>
  <c r="CWL63" i="1"/>
  <c r="CWM63" i="1"/>
  <c r="CWN63" i="1"/>
  <c r="CWO63" i="1"/>
  <c r="CWP63" i="1"/>
  <c r="CWQ63" i="1"/>
  <c r="CWR63" i="1"/>
  <c r="CWS63" i="1"/>
  <c r="CWT63" i="1"/>
  <c r="CWU63" i="1"/>
  <c r="CWV63" i="1"/>
  <c r="CWW63" i="1"/>
  <c r="CWX63" i="1"/>
  <c r="CWY63" i="1"/>
  <c r="CWZ63" i="1"/>
  <c r="CXA63" i="1"/>
  <c r="CXB63" i="1"/>
  <c r="CXC63" i="1"/>
  <c r="CXD63" i="1"/>
  <c r="CXE63" i="1"/>
  <c r="CXF63" i="1"/>
  <c r="CXG63" i="1"/>
  <c r="CXH63" i="1"/>
  <c r="CXI63" i="1"/>
  <c r="CXJ63" i="1"/>
  <c r="CXK63" i="1"/>
  <c r="CXL63" i="1"/>
  <c r="CXM63" i="1"/>
  <c r="CXN63" i="1"/>
  <c r="CXO63" i="1"/>
  <c r="CXP63" i="1"/>
  <c r="CXQ63" i="1"/>
  <c r="CXR63" i="1"/>
  <c r="CXS63" i="1"/>
  <c r="CXT63" i="1"/>
  <c r="CXU63" i="1"/>
  <c r="CXV63" i="1"/>
  <c r="CXW63" i="1"/>
  <c r="CXX63" i="1"/>
  <c r="CXY63" i="1"/>
  <c r="CXZ63" i="1"/>
  <c r="CYA63" i="1"/>
  <c r="CYB63" i="1"/>
  <c r="CYC63" i="1"/>
  <c r="CYD63" i="1"/>
  <c r="CYE63" i="1"/>
  <c r="CYF63" i="1"/>
  <c r="CYG63" i="1"/>
  <c r="CYH63" i="1"/>
  <c r="CYI63" i="1"/>
  <c r="CYJ63" i="1"/>
  <c r="CYK63" i="1"/>
  <c r="CYL63" i="1"/>
  <c r="CYM63" i="1"/>
  <c r="CYN63" i="1"/>
  <c r="CYO63" i="1"/>
  <c r="CYP63" i="1"/>
  <c r="CYQ63" i="1"/>
  <c r="CYR63" i="1"/>
  <c r="CYS63" i="1"/>
  <c r="CYT63" i="1"/>
  <c r="CYU63" i="1"/>
  <c r="CYV63" i="1"/>
  <c r="CYW63" i="1"/>
  <c r="CYX63" i="1"/>
  <c r="CYY63" i="1"/>
  <c r="CYZ63" i="1"/>
  <c r="CZA63" i="1"/>
  <c r="CZB63" i="1"/>
  <c r="CZC63" i="1"/>
  <c r="CZD63" i="1"/>
  <c r="CZE63" i="1"/>
  <c r="CZF63" i="1"/>
  <c r="CZG63" i="1"/>
  <c r="CZH63" i="1"/>
  <c r="CZI63" i="1"/>
  <c r="CZJ63" i="1"/>
  <c r="CZK63" i="1"/>
  <c r="CZL63" i="1"/>
  <c r="CZM63" i="1"/>
  <c r="CZN63" i="1"/>
  <c r="CZO63" i="1"/>
  <c r="CZP63" i="1"/>
  <c r="CZQ63" i="1"/>
  <c r="CZR63" i="1"/>
  <c r="CZS63" i="1"/>
  <c r="CZT63" i="1"/>
  <c r="CZU63" i="1"/>
  <c r="CZV63" i="1"/>
  <c r="CZW63" i="1"/>
  <c r="CZX63" i="1"/>
  <c r="CZY63" i="1"/>
  <c r="CZZ63" i="1"/>
  <c r="DAA63" i="1"/>
  <c r="DAB63" i="1"/>
  <c r="DAC63" i="1"/>
  <c r="DAD63" i="1"/>
  <c r="DAE63" i="1"/>
  <c r="DAF63" i="1"/>
  <c r="DAG63" i="1"/>
  <c r="DAH63" i="1"/>
  <c r="DAI63" i="1"/>
  <c r="DAJ63" i="1"/>
  <c r="DAK63" i="1"/>
  <c r="DAL63" i="1"/>
  <c r="DAM63" i="1"/>
  <c r="DAN63" i="1"/>
  <c r="DAO63" i="1"/>
  <c r="DAP63" i="1"/>
  <c r="DAQ63" i="1"/>
  <c r="DAR63" i="1"/>
  <c r="DAS63" i="1"/>
  <c r="DAT63" i="1"/>
  <c r="DAU63" i="1"/>
  <c r="DAV63" i="1"/>
  <c r="DAW63" i="1"/>
  <c r="DAX63" i="1"/>
  <c r="DAY63" i="1"/>
  <c r="DAZ63" i="1"/>
  <c r="DBA63" i="1"/>
  <c r="DBB63" i="1"/>
  <c r="DBC63" i="1"/>
  <c r="DBD63" i="1"/>
  <c r="DBE63" i="1"/>
  <c r="DBF63" i="1"/>
  <c r="DBG63" i="1"/>
  <c r="DBH63" i="1"/>
  <c r="DBI63" i="1"/>
  <c r="DBJ63" i="1"/>
  <c r="DBK63" i="1"/>
  <c r="DBL63" i="1"/>
  <c r="DBM63" i="1"/>
  <c r="DBN63" i="1"/>
  <c r="DBO63" i="1"/>
  <c r="DBP63" i="1"/>
  <c r="DBQ63" i="1"/>
  <c r="DBR63" i="1"/>
  <c r="DBS63" i="1"/>
  <c r="DBT63" i="1"/>
  <c r="DBU63" i="1"/>
  <c r="DBV63" i="1"/>
  <c r="DBW63" i="1"/>
  <c r="DBX63" i="1"/>
  <c r="DBY63" i="1"/>
  <c r="DBZ63" i="1"/>
  <c r="DCA63" i="1"/>
  <c r="DCB63" i="1"/>
  <c r="DCC63" i="1"/>
  <c r="DCD63" i="1"/>
  <c r="DCE63" i="1"/>
  <c r="DCF63" i="1"/>
  <c r="DCG63" i="1"/>
  <c r="DCH63" i="1"/>
  <c r="DCI63" i="1"/>
  <c r="DCJ63" i="1"/>
  <c r="DCK63" i="1"/>
  <c r="DCL63" i="1"/>
  <c r="DCM63" i="1"/>
  <c r="DCN63" i="1"/>
  <c r="DCO63" i="1"/>
  <c r="DCP63" i="1"/>
  <c r="DCQ63" i="1"/>
  <c r="DCR63" i="1"/>
  <c r="DCS63" i="1"/>
  <c r="DCT63" i="1"/>
  <c r="DCU63" i="1"/>
  <c r="DCV63" i="1"/>
  <c r="DCW63" i="1"/>
  <c r="DCX63" i="1"/>
  <c r="DCY63" i="1"/>
  <c r="DCZ63" i="1"/>
  <c r="DDA63" i="1"/>
  <c r="DDB63" i="1"/>
  <c r="DDC63" i="1"/>
  <c r="DDD63" i="1"/>
  <c r="DDE63" i="1"/>
  <c r="DDF63" i="1"/>
  <c r="DDG63" i="1"/>
  <c r="DDH63" i="1"/>
  <c r="DDI63" i="1"/>
  <c r="DDJ63" i="1"/>
  <c r="DDK63" i="1"/>
  <c r="DDL63" i="1"/>
  <c r="DDM63" i="1"/>
  <c r="DDN63" i="1"/>
  <c r="DDO63" i="1"/>
  <c r="DDP63" i="1"/>
  <c r="DDQ63" i="1"/>
  <c r="DDR63" i="1"/>
  <c r="DDS63" i="1"/>
  <c r="DDT63" i="1"/>
  <c r="DDU63" i="1"/>
  <c r="DDV63" i="1"/>
  <c r="DDW63" i="1"/>
  <c r="DDX63" i="1"/>
  <c r="DDY63" i="1"/>
  <c r="DDZ63" i="1"/>
  <c r="DEA63" i="1"/>
  <c r="DEB63" i="1"/>
  <c r="DEC63" i="1"/>
  <c r="DED63" i="1"/>
  <c r="DEE63" i="1"/>
  <c r="DEF63" i="1"/>
  <c r="DEG63" i="1"/>
  <c r="DEH63" i="1"/>
  <c r="DEI63" i="1"/>
  <c r="DEJ63" i="1"/>
  <c r="DEK63" i="1"/>
  <c r="DEL63" i="1"/>
  <c r="DEM63" i="1"/>
  <c r="DEN63" i="1"/>
  <c r="DEO63" i="1"/>
  <c r="DEP63" i="1"/>
  <c r="DEQ63" i="1"/>
  <c r="DER63" i="1"/>
  <c r="DES63" i="1"/>
  <c r="DET63" i="1"/>
  <c r="DEU63" i="1"/>
  <c r="DEV63" i="1"/>
  <c r="DEW63" i="1"/>
  <c r="DEX63" i="1"/>
  <c r="DEY63" i="1"/>
  <c r="DEZ63" i="1"/>
  <c r="DFA63" i="1"/>
  <c r="DFB63" i="1"/>
  <c r="DFC63" i="1"/>
  <c r="DFD63" i="1"/>
  <c r="DFE63" i="1"/>
  <c r="DFF63" i="1"/>
  <c r="DFG63" i="1"/>
  <c r="DFH63" i="1"/>
  <c r="DFI63" i="1"/>
  <c r="DFJ63" i="1"/>
  <c r="DFK63" i="1"/>
  <c r="DFL63" i="1"/>
  <c r="DFM63" i="1"/>
  <c r="DFN63" i="1"/>
  <c r="DFO63" i="1"/>
  <c r="DFP63" i="1"/>
  <c r="DFQ63" i="1"/>
  <c r="DFR63" i="1"/>
  <c r="DFS63" i="1"/>
  <c r="DFT63" i="1"/>
  <c r="DFU63" i="1"/>
  <c r="DFV63" i="1"/>
  <c r="DFW63" i="1"/>
  <c r="DFX63" i="1"/>
  <c r="DFY63" i="1"/>
  <c r="DFZ63" i="1"/>
  <c r="DGA63" i="1"/>
  <c r="DGB63" i="1"/>
  <c r="DGC63" i="1"/>
  <c r="DGD63" i="1"/>
  <c r="DGE63" i="1"/>
  <c r="DGF63" i="1"/>
  <c r="DGG63" i="1"/>
  <c r="DGH63" i="1"/>
  <c r="DGI63" i="1"/>
  <c r="DGJ63" i="1"/>
  <c r="DGK63" i="1"/>
  <c r="DGL63" i="1"/>
  <c r="DGM63" i="1"/>
  <c r="DGN63" i="1"/>
  <c r="DGO63" i="1"/>
  <c r="DGP63" i="1"/>
  <c r="DGQ63" i="1"/>
  <c r="DGR63" i="1"/>
  <c r="DGS63" i="1"/>
  <c r="DGT63" i="1"/>
  <c r="DGU63" i="1"/>
  <c r="DGV63" i="1"/>
  <c r="DGW63" i="1"/>
  <c r="DGX63" i="1"/>
  <c r="DGY63" i="1"/>
  <c r="DGZ63" i="1"/>
  <c r="DHA63" i="1"/>
  <c r="DHB63" i="1"/>
  <c r="DHC63" i="1"/>
  <c r="DHD63" i="1"/>
  <c r="DHE63" i="1"/>
  <c r="DHF63" i="1"/>
  <c r="DHG63" i="1"/>
  <c r="DHH63" i="1"/>
  <c r="DHI63" i="1"/>
  <c r="DHJ63" i="1"/>
  <c r="DHK63" i="1"/>
  <c r="DHL63" i="1"/>
  <c r="DHM63" i="1"/>
  <c r="DHN63" i="1"/>
  <c r="DHO63" i="1"/>
  <c r="DHP63" i="1"/>
  <c r="DHQ63" i="1"/>
  <c r="DHR63" i="1"/>
  <c r="DHS63" i="1"/>
  <c r="DHT63" i="1"/>
  <c r="DHU63" i="1"/>
  <c r="DHV63" i="1"/>
  <c r="DHW63" i="1"/>
  <c r="DHX63" i="1"/>
  <c r="DHY63" i="1"/>
  <c r="DHZ63" i="1"/>
  <c r="DIA63" i="1"/>
  <c r="DIB63" i="1"/>
  <c r="DIC63" i="1"/>
  <c r="DID63" i="1"/>
  <c r="DIE63" i="1"/>
  <c r="DIF63" i="1"/>
  <c r="DIG63" i="1"/>
  <c r="DIH63" i="1"/>
  <c r="DII63" i="1"/>
  <c r="DIJ63" i="1"/>
  <c r="DIK63" i="1"/>
  <c r="DIL63" i="1"/>
  <c r="DIM63" i="1"/>
  <c r="DIN63" i="1"/>
  <c r="DIO63" i="1"/>
  <c r="DIP63" i="1"/>
  <c r="DIQ63" i="1"/>
  <c r="DIR63" i="1"/>
  <c r="DIS63" i="1"/>
  <c r="DIT63" i="1"/>
  <c r="DIU63" i="1"/>
  <c r="DIV63" i="1"/>
  <c r="DIW63" i="1"/>
  <c r="DIX63" i="1"/>
  <c r="DIY63" i="1"/>
  <c r="DIZ63" i="1"/>
  <c r="DJA63" i="1"/>
  <c r="DJB63" i="1"/>
  <c r="DJC63" i="1"/>
  <c r="DJD63" i="1"/>
  <c r="DJE63" i="1"/>
  <c r="DJF63" i="1"/>
  <c r="DJG63" i="1"/>
  <c r="DJH63" i="1"/>
  <c r="DJI63" i="1"/>
  <c r="DJJ63" i="1"/>
  <c r="DJK63" i="1"/>
  <c r="DJL63" i="1"/>
  <c r="DJM63" i="1"/>
  <c r="DJN63" i="1"/>
  <c r="DJO63" i="1"/>
  <c r="DJP63" i="1"/>
  <c r="DJQ63" i="1"/>
  <c r="DJR63" i="1"/>
  <c r="DJS63" i="1"/>
  <c r="DJT63" i="1"/>
  <c r="DJU63" i="1"/>
  <c r="DJV63" i="1"/>
  <c r="DJW63" i="1"/>
  <c r="DJX63" i="1"/>
  <c r="DJY63" i="1"/>
  <c r="DJZ63" i="1"/>
  <c r="DKA63" i="1"/>
  <c r="DKB63" i="1"/>
  <c r="DKC63" i="1"/>
  <c r="DKD63" i="1"/>
  <c r="DKE63" i="1"/>
  <c r="DKF63" i="1"/>
  <c r="DKG63" i="1"/>
  <c r="DKH63" i="1"/>
  <c r="DKI63" i="1"/>
  <c r="DKJ63" i="1"/>
  <c r="DKK63" i="1"/>
  <c r="DKL63" i="1"/>
  <c r="DKM63" i="1"/>
  <c r="DKN63" i="1"/>
  <c r="DKO63" i="1"/>
  <c r="DKP63" i="1"/>
  <c r="DKQ63" i="1"/>
  <c r="DKR63" i="1"/>
  <c r="DKS63" i="1"/>
  <c r="DKT63" i="1"/>
  <c r="DKU63" i="1"/>
  <c r="DKV63" i="1"/>
  <c r="DKW63" i="1"/>
  <c r="DKX63" i="1"/>
  <c r="DKY63" i="1"/>
  <c r="DKZ63" i="1"/>
  <c r="DLA63" i="1"/>
  <c r="DLB63" i="1"/>
  <c r="DLC63" i="1"/>
  <c r="DLD63" i="1"/>
  <c r="DLE63" i="1"/>
  <c r="DLF63" i="1"/>
  <c r="DLG63" i="1"/>
  <c r="DLH63" i="1"/>
  <c r="DLI63" i="1"/>
  <c r="DLJ63" i="1"/>
  <c r="DLK63" i="1"/>
  <c r="DLL63" i="1"/>
  <c r="DLM63" i="1"/>
  <c r="DLN63" i="1"/>
  <c r="DLO63" i="1"/>
  <c r="DLP63" i="1"/>
  <c r="DLQ63" i="1"/>
  <c r="DLR63" i="1"/>
  <c r="DLS63" i="1"/>
  <c r="DLT63" i="1"/>
  <c r="DLU63" i="1"/>
  <c r="DLV63" i="1"/>
  <c r="DLW63" i="1"/>
  <c r="DLX63" i="1"/>
  <c r="DLY63" i="1"/>
  <c r="DLZ63" i="1"/>
  <c r="DMA63" i="1"/>
  <c r="DMB63" i="1"/>
  <c r="DMC63" i="1"/>
  <c r="DMD63" i="1"/>
  <c r="DME63" i="1"/>
  <c r="DMF63" i="1"/>
  <c r="DMG63" i="1"/>
  <c r="DMH63" i="1"/>
  <c r="DMI63" i="1"/>
  <c r="DMJ63" i="1"/>
  <c r="DMK63" i="1"/>
  <c r="DML63" i="1"/>
  <c r="DMM63" i="1"/>
  <c r="DMN63" i="1"/>
  <c r="DMO63" i="1"/>
  <c r="DMP63" i="1"/>
  <c r="DMQ63" i="1"/>
  <c r="DMR63" i="1"/>
  <c r="DMS63" i="1"/>
  <c r="DMT63" i="1"/>
  <c r="DMU63" i="1"/>
  <c r="DMV63" i="1"/>
  <c r="DMW63" i="1"/>
  <c r="DMX63" i="1"/>
  <c r="DMY63" i="1"/>
  <c r="DMZ63" i="1"/>
  <c r="DNA63" i="1"/>
  <c r="DNB63" i="1"/>
  <c r="DNC63" i="1"/>
  <c r="DND63" i="1"/>
  <c r="DNE63" i="1"/>
  <c r="DNF63" i="1"/>
  <c r="DNG63" i="1"/>
  <c r="DNH63" i="1"/>
  <c r="DNI63" i="1"/>
  <c r="DNJ63" i="1"/>
  <c r="DNK63" i="1"/>
  <c r="DNL63" i="1"/>
  <c r="DNM63" i="1"/>
  <c r="DNN63" i="1"/>
  <c r="DNO63" i="1"/>
  <c r="DNP63" i="1"/>
  <c r="DNQ63" i="1"/>
  <c r="DNR63" i="1"/>
  <c r="DNS63" i="1"/>
  <c r="DNT63" i="1"/>
  <c r="DNU63" i="1"/>
  <c r="DNV63" i="1"/>
  <c r="DNW63" i="1"/>
  <c r="DNX63" i="1"/>
  <c r="DNY63" i="1"/>
  <c r="DNZ63" i="1"/>
  <c r="DOA63" i="1"/>
  <c r="DOB63" i="1"/>
  <c r="DOC63" i="1"/>
  <c r="DOD63" i="1"/>
  <c r="DOE63" i="1"/>
  <c r="DOF63" i="1"/>
  <c r="DOG63" i="1"/>
  <c r="DOH63" i="1"/>
  <c r="DOI63" i="1"/>
  <c r="DOJ63" i="1"/>
  <c r="DOK63" i="1"/>
  <c r="DOL63" i="1"/>
  <c r="DOM63" i="1"/>
  <c r="DON63" i="1"/>
  <c r="DOO63" i="1"/>
  <c r="DOP63" i="1"/>
  <c r="DOQ63" i="1"/>
  <c r="DOR63" i="1"/>
  <c r="DOS63" i="1"/>
  <c r="DOT63" i="1"/>
  <c r="DOU63" i="1"/>
  <c r="DOV63" i="1"/>
  <c r="DOW63" i="1"/>
  <c r="DOX63" i="1"/>
  <c r="DOY63" i="1"/>
  <c r="DOZ63" i="1"/>
  <c r="DPA63" i="1"/>
  <c r="DPB63" i="1"/>
  <c r="DPC63" i="1"/>
  <c r="DPD63" i="1"/>
  <c r="DPE63" i="1"/>
  <c r="DPF63" i="1"/>
  <c r="DPG63" i="1"/>
  <c r="DPH63" i="1"/>
  <c r="DPI63" i="1"/>
  <c r="DPJ63" i="1"/>
  <c r="DPK63" i="1"/>
  <c r="DPL63" i="1"/>
  <c r="DPM63" i="1"/>
  <c r="DPN63" i="1"/>
  <c r="DPO63" i="1"/>
  <c r="DPP63" i="1"/>
  <c r="DPQ63" i="1"/>
  <c r="DPR63" i="1"/>
  <c r="DPS63" i="1"/>
  <c r="DPT63" i="1"/>
  <c r="DPU63" i="1"/>
  <c r="DPV63" i="1"/>
  <c r="DPW63" i="1"/>
  <c r="DPX63" i="1"/>
  <c r="DPY63" i="1"/>
  <c r="DPZ63" i="1"/>
  <c r="DQA63" i="1"/>
  <c r="DQB63" i="1"/>
  <c r="DQC63" i="1"/>
  <c r="DQD63" i="1"/>
  <c r="DQE63" i="1"/>
  <c r="DQF63" i="1"/>
  <c r="DQG63" i="1"/>
  <c r="DQH63" i="1"/>
  <c r="DQI63" i="1"/>
  <c r="DQJ63" i="1"/>
  <c r="DQK63" i="1"/>
  <c r="DQL63" i="1"/>
  <c r="DQM63" i="1"/>
  <c r="DQN63" i="1"/>
  <c r="DQO63" i="1"/>
  <c r="DQP63" i="1"/>
  <c r="DQQ63" i="1"/>
  <c r="DQR63" i="1"/>
  <c r="DQS63" i="1"/>
  <c r="DQT63" i="1"/>
  <c r="DQU63" i="1"/>
  <c r="DQV63" i="1"/>
  <c r="DQW63" i="1"/>
  <c r="DQX63" i="1"/>
  <c r="DQY63" i="1"/>
  <c r="DQZ63" i="1"/>
  <c r="DRA63" i="1"/>
  <c r="DRB63" i="1"/>
  <c r="DRC63" i="1"/>
  <c r="DRD63" i="1"/>
  <c r="DRE63" i="1"/>
  <c r="DRF63" i="1"/>
  <c r="DRG63" i="1"/>
  <c r="DRH63" i="1"/>
  <c r="DRI63" i="1"/>
  <c r="DRJ63" i="1"/>
  <c r="DRK63" i="1"/>
  <c r="DRL63" i="1"/>
  <c r="DRM63" i="1"/>
  <c r="DRN63" i="1"/>
  <c r="DRO63" i="1"/>
  <c r="DRP63" i="1"/>
  <c r="DRQ63" i="1"/>
  <c r="DRR63" i="1"/>
  <c r="DRS63" i="1"/>
  <c r="DRT63" i="1"/>
  <c r="DRU63" i="1"/>
  <c r="DRV63" i="1"/>
  <c r="DRW63" i="1"/>
  <c r="DRX63" i="1"/>
  <c r="DRY63" i="1"/>
  <c r="DRZ63" i="1"/>
  <c r="DSA63" i="1"/>
  <c r="DSB63" i="1"/>
  <c r="DSC63" i="1"/>
  <c r="DSD63" i="1"/>
  <c r="DSE63" i="1"/>
  <c r="DSF63" i="1"/>
  <c r="DSG63" i="1"/>
  <c r="DSH63" i="1"/>
  <c r="DSI63" i="1"/>
  <c r="DSJ63" i="1"/>
  <c r="DSK63" i="1"/>
  <c r="DSL63" i="1"/>
  <c r="DSM63" i="1"/>
  <c r="DSN63" i="1"/>
  <c r="DSO63" i="1"/>
  <c r="DSP63" i="1"/>
  <c r="DSQ63" i="1"/>
  <c r="DSR63" i="1"/>
  <c r="DSS63" i="1"/>
  <c r="DST63" i="1"/>
  <c r="DSU63" i="1"/>
  <c r="DSV63" i="1"/>
  <c r="DSW63" i="1"/>
  <c r="DSX63" i="1"/>
  <c r="DSY63" i="1"/>
  <c r="DSZ63" i="1"/>
  <c r="DTA63" i="1"/>
  <c r="DTB63" i="1"/>
  <c r="DTC63" i="1"/>
  <c r="DTD63" i="1"/>
  <c r="DTE63" i="1"/>
  <c r="DTF63" i="1"/>
  <c r="DTG63" i="1"/>
  <c r="DTH63" i="1"/>
  <c r="DTI63" i="1"/>
  <c r="DTJ63" i="1"/>
  <c r="DTK63" i="1"/>
  <c r="DTL63" i="1"/>
  <c r="DTM63" i="1"/>
  <c r="DTN63" i="1"/>
  <c r="DTO63" i="1"/>
  <c r="DTP63" i="1"/>
  <c r="DTQ63" i="1"/>
  <c r="DTR63" i="1"/>
  <c r="DTS63" i="1"/>
  <c r="DTT63" i="1"/>
  <c r="DTU63" i="1"/>
  <c r="DTV63" i="1"/>
  <c r="DTW63" i="1"/>
  <c r="DTX63" i="1"/>
  <c r="DTY63" i="1"/>
  <c r="DTZ63" i="1"/>
  <c r="DUA63" i="1"/>
  <c r="DUB63" i="1"/>
  <c r="DUC63" i="1"/>
  <c r="DUD63" i="1"/>
  <c r="DUE63" i="1"/>
  <c r="DUF63" i="1"/>
  <c r="DUG63" i="1"/>
  <c r="DUH63" i="1"/>
  <c r="DUI63" i="1"/>
  <c r="DUJ63" i="1"/>
  <c r="DUK63" i="1"/>
  <c r="DUL63" i="1"/>
  <c r="DUM63" i="1"/>
  <c r="DUN63" i="1"/>
  <c r="DUO63" i="1"/>
  <c r="DUP63" i="1"/>
  <c r="DUQ63" i="1"/>
  <c r="DUR63" i="1"/>
  <c r="DUS63" i="1"/>
  <c r="DUT63" i="1"/>
  <c r="DUU63" i="1"/>
  <c r="DUV63" i="1"/>
  <c r="DUW63" i="1"/>
  <c r="DUX63" i="1"/>
  <c r="DUY63" i="1"/>
  <c r="DUZ63" i="1"/>
  <c r="DVA63" i="1"/>
  <c r="DVB63" i="1"/>
  <c r="DVC63" i="1"/>
  <c r="DVD63" i="1"/>
  <c r="DVE63" i="1"/>
  <c r="DVF63" i="1"/>
  <c r="DVG63" i="1"/>
  <c r="DVH63" i="1"/>
  <c r="DVI63" i="1"/>
  <c r="DVJ63" i="1"/>
  <c r="DVK63" i="1"/>
  <c r="DVL63" i="1"/>
  <c r="DVM63" i="1"/>
  <c r="DVN63" i="1"/>
  <c r="DVO63" i="1"/>
  <c r="DVP63" i="1"/>
  <c r="DVQ63" i="1"/>
  <c r="DVR63" i="1"/>
  <c r="DVS63" i="1"/>
  <c r="DVT63" i="1"/>
  <c r="DVU63" i="1"/>
  <c r="DVV63" i="1"/>
  <c r="DVW63" i="1"/>
  <c r="DVX63" i="1"/>
  <c r="DVY63" i="1"/>
  <c r="DVZ63" i="1"/>
  <c r="DWA63" i="1"/>
  <c r="DWB63" i="1"/>
  <c r="DWC63" i="1"/>
  <c r="DWD63" i="1"/>
  <c r="DWE63" i="1"/>
  <c r="DWF63" i="1"/>
  <c r="DWG63" i="1"/>
  <c r="DWH63" i="1"/>
  <c r="DWI63" i="1"/>
  <c r="DWJ63" i="1"/>
  <c r="DWK63" i="1"/>
  <c r="DWL63" i="1"/>
  <c r="DWM63" i="1"/>
  <c r="DWN63" i="1"/>
  <c r="DWO63" i="1"/>
  <c r="DWP63" i="1"/>
  <c r="DWQ63" i="1"/>
  <c r="DWR63" i="1"/>
  <c r="DWS63" i="1"/>
  <c r="DWT63" i="1"/>
  <c r="DWU63" i="1"/>
  <c r="DWV63" i="1"/>
  <c r="DWW63" i="1"/>
  <c r="DWX63" i="1"/>
  <c r="DWY63" i="1"/>
  <c r="DWZ63" i="1"/>
  <c r="DXA63" i="1"/>
  <c r="DXB63" i="1"/>
  <c r="DXC63" i="1"/>
  <c r="DXD63" i="1"/>
  <c r="DXE63" i="1"/>
  <c r="DXF63" i="1"/>
  <c r="DXG63" i="1"/>
  <c r="DXH63" i="1"/>
  <c r="DXI63" i="1"/>
  <c r="DXJ63" i="1"/>
  <c r="DXK63" i="1"/>
  <c r="DXL63" i="1"/>
  <c r="DXM63" i="1"/>
  <c r="DXN63" i="1"/>
  <c r="DXO63" i="1"/>
  <c r="DXP63" i="1"/>
  <c r="DXQ63" i="1"/>
  <c r="DXR63" i="1"/>
  <c r="DXS63" i="1"/>
  <c r="DXT63" i="1"/>
  <c r="DXU63" i="1"/>
  <c r="DXV63" i="1"/>
  <c r="DXW63" i="1"/>
  <c r="DXX63" i="1"/>
  <c r="DXY63" i="1"/>
  <c r="DXZ63" i="1"/>
  <c r="DYA63" i="1"/>
  <c r="DYB63" i="1"/>
  <c r="DYC63" i="1"/>
  <c r="DYD63" i="1"/>
  <c r="DYE63" i="1"/>
  <c r="DYF63" i="1"/>
  <c r="DYG63" i="1"/>
  <c r="DYH63" i="1"/>
  <c r="DYI63" i="1"/>
  <c r="DYJ63" i="1"/>
  <c r="DYK63" i="1"/>
  <c r="DYL63" i="1"/>
  <c r="DYM63" i="1"/>
  <c r="DYN63" i="1"/>
  <c r="DYO63" i="1"/>
  <c r="DYP63" i="1"/>
  <c r="DYQ63" i="1"/>
  <c r="DYR63" i="1"/>
  <c r="DYS63" i="1"/>
  <c r="DYT63" i="1"/>
  <c r="DYU63" i="1"/>
  <c r="DYV63" i="1"/>
  <c r="DYW63" i="1"/>
  <c r="DYX63" i="1"/>
  <c r="DYY63" i="1"/>
  <c r="DYZ63" i="1"/>
  <c r="DZA63" i="1"/>
  <c r="DZB63" i="1"/>
  <c r="DZC63" i="1"/>
  <c r="DZD63" i="1"/>
  <c r="DZE63" i="1"/>
  <c r="DZF63" i="1"/>
  <c r="DZG63" i="1"/>
  <c r="DZH63" i="1"/>
  <c r="DZI63" i="1"/>
  <c r="DZJ63" i="1"/>
  <c r="DZK63" i="1"/>
  <c r="DZL63" i="1"/>
  <c r="DZM63" i="1"/>
  <c r="DZN63" i="1"/>
  <c r="DZO63" i="1"/>
  <c r="DZP63" i="1"/>
  <c r="DZQ63" i="1"/>
  <c r="DZR63" i="1"/>
  <c r="DZS63" i="1"/>
  <c r="DZT63" i="1"/>
  <c r="DZU63" i="1"/>
  <c r="DZV63" i="1"/>
  <c r="DZW63" i="1"/>
  <c r="DZX63" i="1"/>
  <c r="DZY63" i="1"/>
  <c r="DZZ63" i="1"/>
  <c r="EAA63" i="1"/>
  <c r="EAB63" i="1"/>
  <c r="EAC63" i="1"/>
  <c r="EAD63" i="1"/>
  <c r="EAE63" i="1"/>
  <c r="EAF63" i="1"/>
  <c r="EAG63" i="1"/>
  <c r="EAH63" i="1"/>
  <c r="EAI63" i="1"/>
  <c r="EAJ63" i="1"/>
  <c r="EAK63" i="1"/>
  <c r="EAL63" i="1"/>
  <c r="EAM63" i="1"/>
  <c r="EAN63" i="1"/>
  <c r="EAO63" i="1"/>
  <c r="EAP63" i="1"/>
  <c r="EAQ63" i="1"/>
  <c r="EAR63" i="1"/>
  <c r="EAS63" i="1"/>
  <c r="EAT63" i="1"/>
  <c r="EAU63" i="1"/>
  <c r="EAV63" i="1"/>
  <c r="EAW63" i="1"/>
  <c r="EAX63" i="1"/>
  <c r="EAY63" i="1"/>
  <c r="EAZ63" i="1"/>
  <c r="EBA63" i="1"/>
  <c r="EBB63" i="1"/>
  <c r="EBC63" i="1"/>
  <c r="EBD63" i="1"/>
  <c r="EBE63" i="1"/>
  <c r="EBF63" i="1"/>
  <c r="EBG63" i="1"/>
  <c r="EBH63" i="1"/>
  <c r="EBI63" i="1"/>
  <c r="EBJ63" i="1"/>
  <c r="EBK63" i="1"/>
  <c r="EBL63" i="1"/>
  <c r="EBM63" i="1"/>
  <c r="EBN63" i="1"/>
  <c r="EBO63" i="1"/>
  <c r="EBP63" i="1"/>
  <c r="EBQ63" i="1"/>
  <c r="EBR63" i="1"/>
  <c r="EBS63" i="1"/>
  <c r="EBT63" i="1"/>
  <c r="EBU63" i="1"/>
  <c r="EBV63" i="1"/>
  <c r="EBW63" i="1"/>
  <c r="EBX63" i="1"/>
  <c r="EBY63" i="1"/>
  <c r="EBZ63" i="1"/>
  <c r="ECA63" i="1"/>
  <c r="ECB63" i="1"/>
  <c r="ECC63" i="1"/>
  <c r="ECD63" i="1"/>
  <c r="ECE63" i="1"/>
  <c r="ECF63" i="1"/>
  <c r="ECG63" i="1"/>
  <c r="ECH63" i="1"/>
  <c r="ECI63" i="1"/>
  <c r="ECJ63" i="1"/>
  <c r="ECK63" i="1"/>
  <c r="ECL63" i="1"/>
  <c r="ECM63" i="1"/>
  <c r="ECN63" i="1"/>
  <c r="ECO63" i="1"/>
  <c r="ECP63" i="1"/>
  <c r="ECQ63" i="1"/>
  <c r="ECR63" i="1"/>
  <c r="ECS63" i="1"/>
  <c r="ECT63" i="1"/>
  <c r="ECU63" i="1"/>
  <c r="ECV63" i="1"/>
  <c r="ECW63" i="1"/>
  <c r="ECX63" i="1"/>
  <c r="ECY63" i="1"/>
  <c r="ECZ63" i="1"/>
  <c r="EDA63" i="1"/>
  <c r="EDB63" i="1"/>
  <c r="EDC63" i="1"/>
  <c r="EDD63" i="1"/>
  <c r="EDE63" i="1"/>
  <c r="EDF63" i="1"/>
  <c r="EDG63" i="1"/>
  <c r="EDH63" i="1"/>
  <c r="EDI63" i="1"/>
  <c r="EDJ63" i="1"/>
  <c r="EDK63" i="1"/>
  <c r="EDL63" i="1"/>
  <c r="EDM63" i="1"/>
  <c r="EDN63" i="1"/>
  <c r="EDO63" i="1"/>
  <c r="EDP63" i="1"/>
  <c r="EDQ63" i="1"/>
  <c r="EDR63" i="1"/>
  <c r="EDS63" i="1"/>
  <c r="EDT63" i="1"/>
  <c r="EDU63" i="1"/>
  <c r="EDV63" i="1"/>
  <c r="EDW63" i="1"/>
  <c r="EDX63" i="1"/>
  <c r="EDY63" i="1"/>
  <c r="EDZ63" i="1"/>
  <c r="EEA63" i="1"/>
  <c r="EEB63" i="1"/>
  <c r="EEC63" i="1"/>
  <c r="EED63" i="1"/>
  <c r="EEE63" i="1"/>
  <c r="EEF63" i="1"/>
  <c r="EEG63" i="1"/>
  <c r="EEH63" i="1"/>
  <c r="EEI63" i="1"/>
  <c r="EEJ63" i="1"/>
  <c r="EEK63" i="1"/>
  <c r="EEL63" i="1"/>
  <c r="EEM63" i="1"/>
  <c r="EEN63" i="1"/>
  <c r="EEO63" i="1"/>
  <c r="EEP63" i="1"/>
  <c r="EEQ63" i="1"/>
  <c r="EER63" i="1"/>
  <c r="EES63" i="1"/>
  <c r="EET63" i="1"/>
  <c r="EEU63" i="1"/>
  <c r="EEV63" i="1"/>
  <c r="EEW63" i="1"/>
  <c r="EEX63" i="1"/>
  <c r="EEY63" i="1"/>
  <c r="EEZ63" i="1"/>
  <c r="EFA63" i="1"/>
  <c r="EFB63" i="1"/>
  <c r="EFC63" i="1"/>
  <c r="EFD63" i="1"/>
  <c r="EFE63" i="1"/>
  <c r="EFF63" i="1"/>
  <c r="EFG63" i="1"/>
  <c r="EFH63" i="1"/>
  <c r="EFI63" i="1"/>
  <c r="EFJ63" i="1"/>
  <c r="EFK63" i="1"/>
  <c r="EFL63" i="1"/>
  <c r="EFM63" i="1"/>
  <c r="EFN63" i="1"/>
  <c r="EFO63" i="1"/>
  <c r="EFP63" i="1"/>
  <c r="EFQ63" i="1"/>
  <c r="EFR63" i="1"/>
  <c r="EFS63" i="1"/>
  <c r="EFT63" i="1"/>
  <c r="EFU63" i="1"/>
  <c r="EFV63" i="1"/>
  <c r="EFW63" i="1"/>
  <c r="EFX63" i="1"/>
  <c r="EFY63" i="1"/>
  <c r="EFZ63" i="1"/>
  <c r="EGA63" i="1"/>
  <c r="EGB63" i="1"/>
  <c r="EGC63" i="1"/>
  <c r="EGD63" i="1"/>
  <c r="EGE63" i="1"/>
  <c r="EGF63" i="1"/>
  <c r="EGG63" i="1"/>
  <c r="EGH63" i="1"/>
  <c r="EGI63" i="1"/>
  <c r="EGJ63" i="1"/>
  <c r="EGK63" i="1"/>
  <c r="EGL63" i="1"/>
  <c r="EGM63" i="1"/>
  <c r="EGN63" i="1"/>
  <c r="EGO63" i="1"/>
  <c r="EGP63" i="1"/>
  <c r="EGQ63" i="1"/>
  <c r="EGR63" i="1"/>
  <c r="EGS63" i="1"/>
  <c r="EGT63" i="1"/>
  <c r="EGU63" i="1"/>
  <c r="EGV63" i="1"/>
  <c r="EGW63" i="1"/>
  <c r="EGX63" i="1"/>
  <c r="EGY63" i="1"/>
  <c r="EGZ63" i="1"/>
  <c r="EHA63" i="1"/>
  <c r="EHB63" i="1"/>
  <c r="EHC63" i="1"/>
  <c r="EHD63" i="1"/>
  <c r="EHE63" i="1"/>
  <c r="EHF63" i="1"/>
  <c r="EHG63" i="1"/>
  <c r="EHH63" i="1"/>
  <c r="EHI63" i="1"/>
  <c r="EHJ63" i="1"/>
  <c r="EHK63" i="1"/>
  <c r="EHL63" i="1"/>
  <c r="EHM63" i="1"/>
  <c r="EHN63" i="1"/>
  <c r="EHO63" i="1"/>
  <c r="EHP63" i="1"/>
  <c r="EHQ63" i="1"/>
  <c r="EHR63" i="1"/>
  <c r="EHS63" i="1"/>
  <c r="EHT63" i="1"/>
  <c r="EHU63" i="1"/>
  <c r="EHV63" i="1"/>
  <c r="EHW63" i="1"/>
  <c r="EHX63" i="1"/>
  <c r="EHY63" i="1"/>
  <c r="EHZ63" i="1"/>
  <c r="EIA63" i="1"/>
  <c r="EIB63" i="1"/>
  <c r="EIC63" i="1"/>
  <c r="EID63" i="1"/>
  <c r="EIE63" i="1"/>
  <c r="EIF63" i="1"/>
  <c r="EIG63" i="1"/>
  <c r="EIH63" i="1"/>
  <c r="EII63" i="1"/>
  <c r="EIJ63" i="1"/>
  <c r="EIK63" i="1"/>
  <c r="EIL63" i="1"/>
  <c r="EIM63" i="1"/>
  <c r="EIN63" i="1"/>
  <c r="EIO63" i="1"/>
  <c r="EIP63" i="1"/>
  <c r="EIQ63" i="1"/>
  <c r="EIR63" i="1"/>
  <c r="EIS63" i="1"/>
  <c r="EIT63" i="1"/>
  <c r="EIU63" i="1"/>
  <c r="EIV63" i="1"/>
  <c r="EIW63" i="1"/>
  <c r="EIX63" i="1"/>
  <c r="EIY63" i="1"/>
  <c r="EIZ63" i="1"/>
  <c r="EJA63" i="1"/>
  <c r="EJB63" i="1"/>
  <c r="EJC63" i="1"/>
  <c r="EJD63" i="1"/>
  <c r="EJE63" i="1"/>
  <c r="EJF63" i="1"/>
  <c r="EJG63" i="1"/>
  <c r="EJH63" i="1"/>
  <c r="EJI63" i="1"/>
  <c r="EJJ63" i="1"/>
  <c r="EJK63" i="1"/>
  <c r="EJL63" i="1"/>
  <c r="EJM63" i="1"/>
  <c r="EJN63" i="1"/>
  <c r="EJO63" i="1"/>
  <c r="EJP63" i="1"/>
  <c r="EJQ63" i="1"/>
  <c r="EJR63" i="1"/>
  <c r="EJS63" i="1"/>
  <c r="EJT63" i="1"/>
  <c r="EJU63" i="1"/>
  <c r="EJV63" i="1"/>
  <c r="EJW63" i="1"/>
  <c r="EJX63" i="1"/>
  <c r="EJY63" i="1"/>
  <c r="EJZ63" i="1"/>
  <c r="EKA63" i="1"/>
  <c r="EKB63" i="1"/>
  <c r="EKC63" i="1"/>
  <c r="EKD63" i="1"/>
  <c r="EKE63" i="1"/>
  <c r="EKF63" i="1"/>
  <c r="EKG63" i="1"/>
  <c r="EKH63" i="1"/>
  <c r="EKI63" i="1"/>
  <c r="EKJ63" i="1"/>
  <c r="EKK63" i="1"/>
  <c r="EKL63" i="1"/>
  <c r="EKM63" i="1"/>
  <c r="EKN63" i="1"/>
  <c r="EKO63" i="1"/>
  <c r="EKP63" i="1"/>
  <c r="EKQ63" i="1"/>
  <c r="EKR63" i="1"/>
  <c r="EKS63" i="1"/>
  <c r="EKT63" i="1"/>
  <c r="EKU63" i="1"/>
  <c r="EKV63" i="1"/>
  <c r="EKW63" i="1"/>
  <c r="EKX63" i="1"/>
  <c r="EKY63" i="1"/>
  <c r="EKZ63" i="1"/>
  <c r="ELA63" i="1"/>
  <c r="ELB63" i="1"/>
  <c r="ELC63" i="1"/>
  <c r="ELD63" i="1"/>
  <c r="ELE63" i="1"/>
  <c r="ELF63" i="1"/>
  <c r="ELG63" i="1"/>
  <c r="ELH63" i="1"/>
  <c r="ELI63" i="1"/>
  <c r="ELJ63" i="1"/>
  <c r="ELK63" i="1"/>
  <c r="ELL63" i="1"/>
  <c r="ELM63" i="1"/>
  <c r="ELN63" i="1"/>
  <c r="ELO63" i="1"/>
  <c r="ELP63" i="1"/>
  <c r="ELQ63" i="1"/>
  <c r="ELR63" i="1"/>
  <c r="ELS63" i="1"/>
  <c r="ELT63" i="1"/>
  <c r="ELU63" i="1"/>
  <c r="ELV63" i="1"/>
  <c r="ELW63" i="1"/>
  <c r="ELX63" i="1"/>
  <c r="ELY63" i="1"/>
  <c r="ELZ63" i="1"/>
  <c r="EMA63" i="1"/>
  <c r="EMB63" i="1"/>
  <c r="EMC63" i="1"/>
  <c r="EMD63" i="1"/>
  <c r="EME63" i="1"/>
  <c r="EMF63" i="1"/>
  <c r="EMG63" i="1"/>
  <c r="EMH63" i="1"/>
  <c r="EMI63" i="1"/>
  <c r="EMJ63" i="1"/>
  <c r="EMK63" i="1"/>
  <c r="EML63" i="1"/>
  <c r="EMM63" i="1"/>
  <c r="EMN63" i="1"/>
  <c r="EMO63" i="1"/>
  <c r="EMP63" i="1"/>
  <c r="EMQ63" i="1"/>
  <c r="EMR63" i="1"/>
  <c r="EMS63" i="1"/>
  <c r="EMT63" i="1"/>
  <c r="EMU63" i="1"/>
  <c r="EMV63" i="1"/>
  <c r="EMW63" i="1"/>
  <c r="EMX63" i="1"/>
  <c r="EMY63" i="1"/>
  <c r="EMZ63" i="1"/>
  <c r="ENA63" i="1"/>
  <c r="ENB63" i="1"/>
  <c r="ENC63" i="1"/>
  <c r="END63" i="1"/>
  <c r="ENE63" i="1"/>
  <c r="ENF63" i="1"/>
  <c r="ENG63" i="1"/>
  <c r="ENH63" i="1"/>
  <c r="ENI63" i="1"/>
  <c r="ENJ63" i="1"/>
  <c r="ENK63" i="1"/>
  <c r="ENL63" i="1"/>
  <c r="ENM63" i="1"/>
  <c r="ENN63" i="1"/>
  <c r="ENO63" i="1"/>
  <c r="ENP63" i="1"/>
  <c r="ENQ63" i="1"/>
  <c r="ENR63" i="1"/>
  <c r="ENS63" i="1"/>
  <c r="ENT63" i="1"/>
  <c r="ENU63" i="1"/>
  <c r="ENV63" i="1"/>
  <c r="ENW63" i="1"/>
  <c r="ENX63" i="1"/>
  <c r="ENY63" i="1"/>
  <c r="ENZ63" i="1"/>
  <c r="EOA63" i="1"/>
  <c r="EOB63" i="1"/>
  <c r="EOC63" i="1"/>
  <c r="EOD63" i="1"/>
  <c r="EOE63" i="1"/>
  <c r="EOF63" i="1"/>
  <c r="EOG63" i="1"/>
  <c r="EOH63" i="1"/>
  <c r="EOI63" i="1"/>
  <c r="EOJ63" i="1"/>
  <c r="EOK63" i="1"/>
  <c r="EOL63" i="1"/>
  <c r="EOM63" i="1"/>
  <c r="EON63" i="1"/>
  <c r="EOO63" i="1"/>
  <c r="EOP63" i="1"/>
  <c r="EOQ63" i="1"/>
  <c r="EOR63" i="1"/>
  <c r="EOS63" i="1"/>
  <c r="EOT63" i="1"/>
  <c r="EOU63" i="1"/>
  <c r="EOV63" i="1"/>
  <c r="EOW63" i="1"/>
  <c r="EOX63" i="1"/>
  <c r="EOY63" i="1"/>
  <c r="EOZ63" i="1"/>
  <c r="EPA63" i="1"/>
  <c r="EPB63" i="1"/>
  <c r="EPC63" i="1"/>
  <c r="EPD63" i="1"/>
  <c r="EPE63" i="1"/>
  <c r="EPF63" i="1"/>
  <c r="EPG63" i="1"/>
  <c r="EPH63" i="1"/>
  <c r="EPI63" i="1"/>
  <c r="EPJ63" i="1"/>
  <c r="EPK63" i="1"/>
  <c r="EPL63" i="1"/>
  <c r="EPM63" i="1"/>
  <c r="EPN63" i="1"/>
  <c r="EPO63" i="1"/>
  <c r="EPP63" i="1"/>
  <c r="EPQ63" i="1"/>
  <c r="EPR63" i="1"/>
  <c r="EPS63" i="1"/>
  <c r="EPT63" i="1"/>
  <c r="EPU63" i="1"/>
  <c r="EPV63" i="1"/>
  <c r="EPW63" i="1"/>
  <c r="EPX63" i="1"/>
  <c r="EPY63" i="1"/>
  <c r="EPZ63" i="1"/>
  <c r="EQA63" i="1"/>
  <c r="EQB63" i="1"/>
  <c r="EQC63" i="1"/>
  <c r="EQD63" i="1"/>
  <c r="EQE63" i="1"/>
  <c r="EQF63" i="1"/>
  <c r="EQG63" i="1"/>
  <c r="EQH63" i="1"/>
  <c r="EQI63" i="1"/>
  <c r="EQJ63" i="1"/>
  <c r="EQK63" i="1"/>
  <c r="EQL63" i="1"/>
  <c r="EQM63" i="1"/>
  <c r="EQN63" i="1"/>
  <c r="EQO63" i="1"/>
  <c r="EQP63" i="1"/>
  <c r="EQQ63" i="1"/>
  <c r="EQR63" i="1"/>
  <c r="EQS63" i="1"/>
  <c r="EQT63" i="1"/>
  <c r="EQU63" i="1"/>
  <c r="EQV63" i="1"/>
  <c r="EQW63" i="1"/>
  <c r="EQX63" i="1"/>
  <c r="EQY63" i="1"/>
  <c r="EQZ63" i="1"/>
  <c r="ERA63" i="1"/>
  <c r="ERB63" i="1"/>
  <c r="ERC63" i="1"/>
  <c r="ERD63" i="1"/>
  <c r="ERE63" i="1"/>
  <c r="ERF63" i="1"/>
  <c r="ERG63" i="1"/>
  <c r="ERH63" i="1"/>
  <c r="ERI63" i="1"/>
  <c r="ERJ63" i="1"/>
  <c r="ERK63" i="1"/>
  <c r="ERL63" i="1"/>
  <c r="ERM63" i="1"/>
  <c r="ERN63" i="1"/>
  <c r="ERO63" i="1"/>
  <c r="ERP63" i="1"/>
  <c r="ERQ63" i="1"/>
  <c r="ERR63" i="1"/>
  <c r="ERS63" i="1"/>
  <c r="ERT63" i="1"/>
  <c r="ERU63" i="1"/>
  <c r="ERV63" i="1"/>
  <c r="ERW63" i="1"/>
  <c r="ERX63" i="1"/>
  <c r="ERY63" i="1"/>
  <c r="ERZ63" i="1"/>
  <c r="ESA63" i="1"/>
  <c r="ESB63" i="1"/>
  <c r="ESC63" i="1"/>
  <c r="ESD63" i="1"/>
  <c r="ESE63" i="1"/>
  <c r="ESF63" i="1"/>
  <c r="ESG63" i="1"/>
  <c r="ESH63" i="1"/>
  <c r="ESI63" i="1"/>
  <c r="ESJ63" i="1"/>
  <c r="ESK63" i="1"/>
  <c r="ESL63" i="1"/>
  <c r="ESM63" i="1"/>
  <c r="ESN63" i="1"/>
  <c r="ESO63" i="1"/>
  <c r="ESP63" i="1"/>
  <c r="ESQ63" i="1"/>
  <c r="ESR63" i="1"/>
  <c r="ESS63" i="1"/>
  <c r="EST63" i="1"/>
  <c r="ESU63" i="1"/>
  <c r="ESV63" i="1"/>
  <c r="ESW63" i="1"/>
  <c r="ESX63" i="1"/>
  <c r="ESY63" i="1"/>
  <c r="ESZ63" i="1"/>
  <c r="ETA63" i="1"/>
  <c r="ETB63" i="1"/>
  <c r="ETC63" i="1"/>
  <c r="ETD63" i="1"/>
  <c r="ETE63" i="1"/>
  <c r="ETF63" i="1"/>
  <c r="ETG63" i="1"/>
  <c r="ETH63" i="1"/>
  <c r="ETI63" i="1"/>
  <c r="ETJ63" i="1"/>
  <c r="ETK63" i="1"/>
  <c r="ETL63" i="1"/>
  <c r="ETM63" i="1"/>
  <c r="ETN63" i="1"/>
  <c r="ETO63" i="1"/>
  <c r="ETP63" i="1"/>
  <c r="ETQ63" i="1"/>
  <c r="ETR63" i="1"/>
  <c r="ETS63" i="1"/>
  <c r="ETT63" i="1"/>
  <c r="ETU63" i="1"/>
  <c r="ETV63" i="1"/>
  <c r="ETW63" i="1"/>
  <c r="ETX63" i="1"/>
  <c r="ETY63" i="1"/>
  <c r="ETZ63" i="1"/>
  <c r="EUA63" i="1"/>
  <c r="EUB63" i="1"/>
  <c r="EUC63" i="1"/>
  <c r="EUD63" i="1"/>
  <c r="EUE63" i="1"/>
  <c r="EUF63" i="1"/>
  <c r="EUG63" i="1"/>
  <c r="EUH63" i="1"/>
  <c r="EUI63" i="1"/>
  <c r="EUJ63" i="1"/>
  <c r="EUK63" i="1"/>
  <c r="EUL63" i="1"/>
  <c r="EUM63" i="1"/>
  <c r="EUN63" i="1"/>
  <c r="EUO63" i="1"/>
  <c r="EUP63" i="1"/>
  <c r="EUQ63" i="1"/>
  <c r="EUR63" i="1"/>
  <c r="EUS63" i="1"/>
  <c r="EUT63" i="1"/>
  <c r="EUU63" i="1"/>
  <c r="EUV63" i="1"/>
  <c r="EUW63" i="1"/>
  <c r="EUX63" i="1"/>
  <c r="EUY63" i="1"/>
  <c r="EUZ63" i="1"/>
  <c r="EVA63" i="1"/>
  <c r="EVB63" i="1"/>
  <c r="EVC63" i="1"/>
  <c r="EVD63" i="1"/>
  <c r="EVE63" i="1"/>
  <c r="EVF63" i="1"/>
  <c r="EVG63" i="1"/>
  <c r="EVH63" i="1"/>
  <c r="EVI63" i="1"/>
  <c r="EVJ63" i="1"/>
  <c r="EVK63" i="1"/>
  <c r="EVL63" i="1"/>
  <c r="EVM63" i="1"/>
  <c r="EVN63" i="1"/>
  <c r="EVO63" i="1"/>
  <c r="EVP63" i="1"/>
  <c r="EVQ63" i="1"/>
  <c r="EVR63" i="1"/>
  <c r="EVS63" i="1"/>
  <c r="EVT63" i="1"/>
  <c r="EVU63" i="1"/>
  <c r="EVV63" i="1"/>
  <c r="EVW63" i="1"/>
  <c r="EVX63" i="1"/>
  <c r="EVY63" i="1"/>
  <c r="EVZ63" i="1"/>
  <c r="EWA63" i="1"/>
  <c r="EWB63" i="1"/>
  <c r="EWC63" i="1"/>
  <c r="EWD63" i="1"/>
  <c r="EWE63" i="1"/>
  <c r="EWF63" i="1"/>
  <c r="EWG63" i="1"/>
  <c r="EWH63" i="1"/>
  <c r="EWI63" i="1"/>
  <c r="EWJ63" i="1"/>
  <c r="EWK63" i="1"/>
  <c r="EWL63" i="1"/>
  <c r="EWM63" i="1"/>
  <c r="EWN63" i="1"/>
  <c r="EWO63" i="1"/>
  <c r="EWP63" i="1"/>
  <c r="EWQ63" i="1"/>
  <c r="EWR63" i="1"/>
  <c r="EWS63" i="1"/>
  <c r="EWT63" i="1"/>
  <c r="EWU63" i="1"/>
  <c r="EWV63" i="1"/>
  <c r="EWW63" i="1"/>
  <c r="EWX63" i="1"/>
  <c r="EWY63" i="1"/>
  <c r="EWZ63" i="1"/>
  <c r="EXA63" i="1"/>
  <c r="EXB63" i="1"/>
  <c r="EXC63" i="1"/>
  <c r="EXD63" i="1"/>
  <c r="EXE63" i="1"/>
  <c r="EXF63" i="1"/>
  <c r="EXG63" i="1"/>
  <c r="EXH63" i="1"/>
  <c r="EXI63" i="1"/>
  <c r="EXJ63" i="1"/>
  <c r="EXK63" i="1"/>
  <c r="EXL63" i="1"/>
  <c r="EXM63" i="1"/>
  <c r="EXN63" i="1"/>
  <c r="EXO63" i="1"/>
  <c r="EXP63" i="1"/>
  <c r="EXQ63" i="1"/>
  <c r="EXR63" i="1"/>
  <c r="EXS63" i="1"/>
  <c r="EXT63" i="1"/>
  <c r="EXU63" i="1"/>
  <c r="EXV63" i="1"/>
  <c r="EXW63" i="1"/>
  <c r="EXX63" i="1"/>
  <c r="EXY63" i="1"/>
  <c r="EXZ63" i="1"/>
  <c r="EYA63" i="1"/>
  <c r="EYB63" i="1"/>
  <c r="EYC63" i="1"/>
  <c r="EYD63" i="1"/>
  <c r="EYE63" i="1"/>
  <c r="EYF63" i="1"/>
  <c r="EYG63" i="1"/>
  <c r="EYH63" i="1"/>
  <c r="EYI63" i="1"/>
  <c r="EYJ63" i="1"/>
  <c r="EYK63" i="1"/>
  <c r="EYL63" i="1"/>
  <c r="EYM63" i="1"/>
  <c r="EYN63" i="1"/>
  <c r="EYO63" i="1"/>
  <c r="EYP63" i="1"/>
  <c r="EYQ63" i="1"/>
  <c r="EYR63" i="1"/>
  <c r="EYS63" i="1"/>
  <c r="EYT63" i="1"/>
  <c r="EYU63" i="1"/>
  <c r="EYV63" i="1"/>
  <c r="EYW63" i="1"/>
  <c r="EYX63" i="1"/>
  <c r="EYY63" i="1"/>
  <c r="EYZ63" i="1"/>
  <c r="EZA63" i="1"/>
  <c r="EZB63" i="1"/>
  <c r="EZC63" i="1"/>
  <c r="EZD63" i="1"/>
  <c r="EZE63" i="1"/>
  <c r="EZF63" i="1"/>
  <c r="EZG63" i="1"/>
  <c r="EZH63" i="1"/>
  <c r="EZI63" i="1"/>
  <c r="EZJ63" i="1"/>
  <c r="EZK63" i="1"/>
  <c r="EZL63" i="1"/>
  <c r="EZM63" i="1"/>
  <c r="EZN63" i="1"/>
  <c r="EZO63" i="1"/>
  <c r="EZP63" i="1"/>
  <c r="EZQ63" i="1"/>
  <c r="EZR63" i="1"/>
  <c r="EZS63" i="1"/>
  <c r="EZT63" i="1"/>
  <c r="EZU63" i="1"/>
  <c r="EZV63" i="1"/>
  <c r="EZW63" i="1"/>
  <c r="EZX63" i="1"/>
  <c r="EZY63" i="1"/>
  <c r="EZZ63" i="1"/>
  <c r="FAA63" i="1"/>
  <c r="FAB63" i="1"/>
  <c r="FAC63" i="1"/>
  <c r="FAD63" i="1"/>
  <c r="FAE63" i="1"/>
  <c r="FAF63" i="1"/>
  <c r="FAG63" i="1"/>
  <c r="FAH63" i="1"/>
  <c r="FAI63" i="1"/>
  <c r="FAJ63" i="1"/>
  <c r="FAK63" i="1"/>
  <c r="FAL63" i="1"/>
  <c r="FAM63" i="1"/>
  <c r="FAN63" i="1"/>
  <c r="FAO63" i="1"/>
  <c r="FAP63" i="1"/>
  <c r="FAQ63" i="1"/>
  <c r="FAR63" i="1"/>
  <c r="FAS63" i="1"/>
  <c r="FAT63" i="1"/>
  <c r="FAU63" i="1"/>
  <c r="FAV63" i="1"/>
  <c r="FAW63" i="1"/>
  <c r="FAX63" i="1"/>
  <c r="FAY63" i="1"/>
  <c r="FAZ63" i="1"/>
  <c r="FBA63" i="1"/>
  <c r="FBB63" i="1"/>
  <c r="FBC63" i="1"/>
  <c r="FBD63" i="1"/>
  <c r="FBE63" i="1"/>
  <c r="FBF63" i="1"/>
  <c r="FBG63" i="1"/>
  <c r="FBH63" i="1"/>
  <c r="FBI63" i="1"/>
  <c r="FBJ63" i="1"/>
  <c r="FBK63" i="1"/>
  <c r="FBL63" i="1"/>
  <c r="FBM63" i="1"/>
  <c r="FBN63" i="1"/>
  <c r="FBO63" i="1"/>
  <c r="FBP63" i="1"/>
  <c r="FBQ63" i="1"/>
  <c r="FBR63" i="1"/>
  <c r="FBS63" i="1"/>
  <c r="FBT63" i="1"/>
  <c r="FBU63" i="1"/>
  <c r="FBV63" i="1"/>
  <c r="FBW63" i="1"/>
  <c r="FBX63" i="1"/>
  <c r="FBY63" i="1"/>
  <c r="FBZ63" i="1"/>
  <c r="FCA63" i="1"/>
  <c r="FCB63" i="1"/>
  <c r="FCC63" i="1"/>
  <c r="FCD63" i="1"/>
  <c r="FCE63" i="1"/>
  <c r="FCF63" i="1"/>
  <c r="FCG63" i="1"/>
  <c r="FCH63" i="1"/>
  <c r="FCI63" i="1"/>
  <c r="FCJ63" i="1"/>
  <c r="FCK63" i="1"/>
  <c r="FCL63" i="1"/>
  <c r="FCM63" i="1"/>
  <c r="FCN63" i="1"/>
  <c r="FCO63" i="1"/>
  <c r="FCP63" i="1"/>
  <c r="FCQ63" i="1"/>
  <c r="FCR63" i="1"/>
  <c r="FCS63" i="1"/>
  <c r="FCT63" i="1"/>
  <c r="FCU63" i="1"/>
  <c r="FCV63" i="1"/>
  <c r="FCW63" i="1"/>
  <c r="FCX63" i="1"/>
  <c r="FCY63" i="1"/>
  <c r="FCZ63" i="1"/>
  <c r="FDA63" i="1"/>
  <c r="FDB63" i="1"/>
  <c r="FDC63" i="1"/>
  <c r="FDD63" i="1"/>
  <c r="FDE63" i="1"/>
  <c r="FDF63" i="1"/>
  <c r="FDG63" i="1"/>
  <c r="FDH63" i="1"/>
  <c r="FDI63" i="1"/>
  <c r="FDJ63" i="1"/>
  <c r="FDK63" i="1"/>
  <c r="FDL63" i="1"/>
  <c r="FDM63" i="1"/>
  <c r="FDN63" i="1"/>
  <c r="FDO63" i="1"/>
  <c r="FDP63" i="1"/>
  <c r="FDQ63" i="1"/>
  <c r="FDR63" i="1"/>
  <c r="FDS63" i="1"/>
  <c r="FDT63" i="1"/>
  <c r="FDU63" i="1"/>
  <c r="FDV63" i="1"/>
  <c r="FDW63" i="1"/>
  <c r="FDX63" i="1"/>
  <c r="FDY63" i="1"/>
  <c r="FDZ63" i="1"/>
  <c r="FEA63" i="1"/>
  <c r="FEB63" i="1"/>
  <c r="FEC63" i="1"/>
  <c r="FED63" i="1"/>
  <c r="FEE63" i="1"/>
  <c r="FEF63" i="1"/>
  <c r="FEG63" i="1"/>
  <c r="FEH63" i="1"/>
  <c r="FEI63" i="1"/>
  <c r="FEJ63" i="1"/>
  <c r="FEK63" i="1"/>
  <c r="FEL63" i="1"/>
  <c r="FEM63" i="1"/>
  <c r="FEN63" i="1"/>
  <c r="FEO63" i="1"/>
  <c r="FEP63" i="1"/>
  <c r="FEQ63" i="1"/>
  <c r="FER63" i="1"/>
  <c r="FES63" i="1"/>
  <c r="FET63" i="1"/>
  <c r="FEU63" i="1"/>
  <c r="FEV63" i="1"/>
  <c r="FEW63" i="1"/>
  <c r="FEX63" i="1"/>
  <c r="FEY63" i="1"/>
  <c r="FEZ63" i="1"/>
  <c r="FFA63" i="1"/>
  <c r="FFB63" i="1"/>
  <c r="FFC63" i="1"/>
  <c r="FFD63" i="1"/>
  <c r="FFE63" i="1"/>
  <c r="FFF63" i="1"/>
  <c r="FFG63" i="1"/>
  <c r="FFH63" i="1"/>
  <c r="FFI63" i="1"/>
  <c r="FFJ63" i="1"/>
  <c r="FFK63" i="1"/>
  <c r="FFL63" i="1"/>
  <c r="FFM63" i="1"/>
  <c r="FFN63" i="1"/>
  <c r="FFO63" i="1"/>
  <c r="FFP63" i="1"/>
  <c r="FFQ63" i="1"/>
  <c r="FFR63" i="1"/>
  <c r="FFS63" i="1"/>
  <c r="FFT63" i="1"/>
  <c r="FFU63" i="1"/>
  <c r="FFV63" i="1"/>
  <c r="FFW63" i="1"/>
  <c r="FFX63" i="1"/>
  <c r="FFY63" i="1"/>
  <c r="FFZ63" i="1"/>
  <c r="FGA63" i="1"/>
  <c r="FGB63" i="1"/>
  <c r="FGC63" i="1"/>
  <c r="FGD63" i="1"/>
  <c r="FGE63" i="1"/>
  <c r="FGF63" i="1"/>
  <c r="FGG63" i="1"/>
  <c r="FGH63" i="1"/>
  <c r="FGI63" i="1"/>
  <c r="FGJ63" i="1"/>
  <c r="FGK63" i="1"/>
  <c r="FGL63" i="1"/>
  <c r="FGM63" i="1"/>
  <c r="FGN63" i="1"/>
  <c r="FGO63" i="1"/>
  <c r="FGP63" i="1"/>
  <c r="FGQ63" i="1"/>
  <c r="FGR63" i="1"/>
  <c r="FGS63" i="1"/>
  <c r="FGT63" i="1"/>
  <c r="FGU63" i="1"/>
  <c r="FGV63" i="1"/>
  <c r="FGW63" i="1"/>
  <c r="FGX63" i="1"/>
  <c r="FGY63" i="1"/>
  <c r="FGZ63" i="1"/>
  <c r="FHA63" i="1"/>
  <c r="FHB63" i="1"/>
  <c r="FHC63" i="1"/>
  <c r="FHD63" i="1"/>
  <c r="FHE63" i="1"/>
  <c r="FHF63" i="1"/>
  <c r="FHG63" i="1"/>
  <c r="FHH63" i="1"/>
  <c r="FHI63" i="1"/>
  <c r="FHJ63" i="1"/>
  <c r="FHK63" i="1"/>
  <c r="FHL63" i="1"/>
  <c r="FHM63" i="1"/>
  <c r="FHN63" i="1"/>
  <c r="FHO63" i="1"/>
  <c r="FHP63" i="1"/>
  <c r="FHQ63" i="1"/>
  <c r="FHR63" i="1"/>
  <c r="FHS63" i="1"/>
  <c r="FHT63" i="1"/>
  <c r="FHU63" i="1"/>
  <c r="FHV63" i="1"/>
  <c r="FHW63" i="1"/>
  <c r="FHX63" i="1"/>
  <c r="FHY63" i="1"/>
  <c r="FHZ63" i="1"/>
  <c r="FIA63" i="1"/>
  <c r="FIB63" i="1"/>
  <c r="FIC63" i="1"/>
  <c r="FID63" i="1"/>
  <c r="FIE63" i="1"/>
  <c r="FIF63" i="1"/>
  <c r="FIG63" i="1"/>
  <c r="FIH63" i="1"/>
  <c r="FII63" i="1"/>
  <c r="FIJ63" i="1"/>
  <c r="FIK63" i="1"/>
  <c r="FIL63" i="1"/>
  <c r="FIM63" i="1"/>
  <c r="FIN63" i="1"/>
  <c r="FIO63" i="1"/>
  <c r="FIP63" i="1"/>
  <c r="FIQ63" i="1"/>
  <c r="FIR63" i="1"/>
  <c r="FIS63" i="1"/>
  <c r="FIT63" i="1"/>
  <c r="FIU63" i="1"/>
  <c r="FIV63" i="1"/>
  <c r="FIW63" i="1"/>
  <c r="FIX63" i="1"/>
  <c r="FIY63" i="1"/>
  <c r="FIZ63" i="1"/>
  <c r="FJA63" i="1"/>
  <c r="FJB63" i="1"/>
  <c r="FJC63" i="1"/>
  <c r="FJD63" i="1"/>
  <c r="FJE63" i="1"/>
  <c r="FJF63" i="1"/>
  <c r="FJG63" i="1"/>
  <c r="FJH63" i="1"/>
  <c r="FJI63" i="1"/>
  <c r="FJJ63" i="1"/>
  <c r="FJK63" i="1"/>
  <c r="FJL63" i="1"/>
  <c r="FJM63" i="1"/>
  <c r="FJN63" i="1"/>
  <c r="FJO63" i="1"/>
  <c r="FJP63" i="1"/>
  <c r="FJQ63" i="1"/>
  <c r="FJR63" i="1"/>
  <c r="FJS63" i="1"/>
  <c r="FJT63" i="1"/>
  <c r="FJU63" i="1"/>
  <c r="FJV63" i="1"/>
  <c r="FJW63" i="1"/>
  <c r="FJX63" i="1"/>
  <c r="FJY63" i="1"/>
  <c r="FJZ63" i="1"/>
  <c r="FKA63" i="1"/>
  <c r="FKB63" i="1"/>
  <c r="FKC63" i="1"/>
  <c r="FKD63" i="1"/>
  <c r="FKE63" i="1"/>
  <c r="FKF63" i="1"/>
  <c r="FKG63" i="1"/>
  <c r="FKH63" i="1"/>
  <c r="FKI63" i="1"/>
  <c r="FKJ63" i="1"/>
  <c r="FKK63" i="1"/>
  <c r="FKL63" i="1"/>
  <c r="FKM63" i="1"/>
  <c r="FKN63" i="1"/>
  <c r="FKO63" i="1"/>
  <c r="FKP63" i="1"/>
  <c r="FKQ63" i="1"/>
  <c r="FKR63" i="1"/>
  <c r="FKS63" i="1"/>
  <c r="FKT63" i="1"/>
  <c r="FKU63" i="1"/>
  <c r="FKV63" i="1"/>
  <c r="FKW63" i="1"/>
  <c r="FKX63" i="1"/>
  <c r="FKY63" i="1"/>
  <c r="FKZ63" i="1"/>
  <c r="FLA63" i="1"/>
  <c r="FLB63" i="1"/>
  <c r="FLC63" i="1"/>
  <c r="FLD63" i="1"/>
  <c r="FLE63" i="1"/>
  <c r="FLF63" i="1"/>
  <c r="FLG63" i="1"/>
  <c r="FLH63" i="1"/>
  <c r="FLI63" i="1"/>
  <c r="FLJ63" i="1"/>
  <c r="FLK63" i="1"/>
  <c r="FLL63" i="1"/>
  <c r="FLM63" i="1"/>
  <c r="FLN63" i="1"/>
  <c r="FLO63" i="1"/>
  <c r="FLP63" i="1"/>
  <c r="FLQ63" i="1"/>
  <c r="FLR63" i="1"/>
  <c r="FLS63" i="1"/>
  <c r="FLT63" i="1"/>
  <c r="FLU63" i="1"/>
  <c r="FLV63" i="1"/>
  <c r="FLW63" i="1"/>
  <c r="FLX63" i="1"/>
  <c r="FLY63" i="1"/>
  <c r="FLZ63" i="1"/>
  <c r="FMA63" i="1"/>
  <c r="FMB63" i="1"/>
  <c r="FMC63" i="1"/>
  <c r="FMD63" i="1"/>
  <c r="FME63" i="1"/>
  <c r="FMF63" i="1"/>
  <c r="FMG63" i="1"/>
  <c r="FMH63" i="1"/>
  <c r="FMI63" i="1"/>
  <c r="FMJ63" i="1"/>
  <c r="FMK63" i="1"/>
  <c r="FML63" i="1"/>
  <c r="FMM63" i="1"/>
  <c r="FMN63" i="1"/>
  <c r="FMO63" i="1"/>
  <c r="FMP63" i="1"/>
  <c r="FMQ63" i="1"/>
  <c r="FMR63" i="1"/>
  <c r="FMS63" i="1"/>
  <c r="FMT63" i="1"/>
  <c r="FMU63" i="1"/>
  <c r="FMV63" i="1"/>
  <c r="FMW63" i="1"/>
  <c r="FMX63" i="1"/>
  <c r="FMY63" i="1"/>
  <c r="FMZ63" i="1"/>
  <c r="FNA63" i="1"/>
  <c r="FNB63" i="1"/>
  <c r="FNC63" i="1"/>
  <c r="FND63" i="1"/>
  <c r="FNE63" i="1"/>
  <c r="FNF63" i="1"/>
  <c r="FNG63" i="1"/>
  <c r="FNH63" i="1"/>
  <c r="FNI63" i="1"/>
  <c r="FNJ63" i="1"/>
  <c r="FNK63" i="1"/>
  <c r="FNL63" i="1"/>
  <c r="FNM63" i="1"/>
  <c r="FNN63" i="1"/>
  <c r="FNO63" i="1"/>
  <c r="FNP63" i="1"/>
  <c r="FNQ63" i="1"/>
  <c r="FNR63" i="1"/>
  <c r="FNS63" i="1"/>
  <c r="FNT63" i="1"/>
  <c r="FNU63" i="1"/>
  <c r="FNV63" i="1"/>
  <c r="FNW63" i="1"/>
  <c r="FNX63" i="1"/>
  <c r="FNY63" i="1"/>
  <c r="FNZ63" i="1"/>
  <c r="FOA63" i="1"/>
  <c r="FOB63" i="1"/>
  <c r="FOC63" i="1"/>
  <c r="FOD63" i="1"/>
  <c r="FOE63" i="1"/>
  <c r="FOF63" i="1"/>
  <c r="FOG63" i="1"/>
  <c r="FOH63" i="1"/>
  <c r="FOI63" i="1"/>
  <c r="FOJ63" i="1"/>
  <c r="FOK63" i="1"/>
  <c r="FOL63" i="1"/>
  <c r="FOM63" i="1"/>
  <c r="FON63" i="1"/>
  <c r="FOO63" i="1"/>
  <c r="FOP63" i="1"/>
  <c r="FOQ63" i="1"/>
  <c r="FOR63" i="1"/>
  <c r="FOS63" i="1"/>
  <c r="FOT63" i="1"/>
  <c r="FOU63" i="1"/>
  <c r="FOV63" i="1"/>
  <c r="FOW63" i="1"/>
  <c r="FOX63" i="1"/>
  <c r="FOY63" i="1"/>
  <c r="FOZ63" i="1"/>
  <c r="FPA63" i="1"/>
  <c r="FPB63" i="1"/>
  <c r="FPC63" i="1"/>
  <c r="FPD63" i="1"/>
  <c r="FPE63" i="1"/>
  <c r="FPF63" i="1"/>
  <c r="FPG63" i="1"/>
  <c r="FPH63" i="1"/>
  <c r="FPI63" i="1"/>
  <c r="FPJ63" i="1"/>
  <c r="FPK63" i="1"/>
  <c r="FPL63" i="1"/>
  <c r="FPM63" i="1"/>
  <c r="FPN63" i="1"/>
  <c r="FPO63" i="1"/>
  <c r="FPP63" i="1"/>
  <c r="FPQ63" i="1"/>
  <c r="FPR63" i="1"/>
  <c r="FPS63" i="1"/>
  <c r="FPT63" i="1"/>
  <c r="FPU63" i="1"/>
  <c r="FPV63" i="1"/>
  <c r="FPW63" i="1"/>
  <c r="FPX63" i="1"/>
  <c r="FPY63" i="1"/>
  <c r="FPZ63" i="1"/>
  <c r="FQA63" i="1"/>
  <c r="FQB63" i="1"/>
  <c r="FQC63" i="1"/>
  <c r="FQD63" i="1"/>
  <c r="FQE63" i="1"/>
  <c r="FQF63" i="1"/>
  <c r="FQG63" i="1"/>
  <c r="FQH63" i="1"/>
  <c r="FQI63" i="1"/>
  <c r="FQJ63" i="1"/>
  <c r="FQK63" i="1"/>
  <c r="FQL63" i="1"/>
  <c r="FQM63" i="1"/>
  <c r="FQN63" i="1"/>
  <c r="FQO63" i="1"/>
  <c r="FQP63" i="1"/>
  <c r="FQQ63" i="1"/>
  <c r="FQR63" i="1"/>
  <c r="FQS63" i="1"/>
  <c r="FQT63" i="1"/>
  <c r="FQU63" i="1"/>
  <c r="FQV63" i="1"/>
  <c r="FQW63" i="1"/>
  <c r="FQX63" i="1"/>
  <c r="FQY63" i="1"/>
  <c r="FQZ63" i="1"/>
  <c r="FRA63" i="1"/>
  <c r="FRB63" i="1"/>
  <c r="FRC63" i="1"/>
  <c r="FRD63" i="1"/>
  <c r="FRE63" i="1"/>
  <c r="FRF63" i="1"/>
  <c r="FRG63" i="1"/>
  <c r="FRH63" i="1"/>
  <c r="FRI63" i="1"/>
  <c r="FRJ63" i="1"/>
  <c r="FRK63" i="1"/>
  <c r="FRL63" i="1"/>
  <c r="FRM63" i="1"/>
  <c r="FRN63" i="1"/>
  <c r="FRO63" i="1"/>
  <c r="FRP63" i="1"/>
  <c r="FRQ63" i="1"/>
  <c r="FRR63" i="1"/>
  <c r="FRS63" i="1"/>
  <c r="FRT63" i="1"/>
  <c r="FRU63" i="1"/>
  <c r="FRV63" i="1"/>
  <c r="FRW63" i="1"/>
  <c r="FRX63" i="1"/>
  <c r="FRY63" i="1"/>
  <c r="FRZ63" i="1"/>
  <c r="FSA63" i="1"/>
  <c r="FSB63" i="1"/>
  <c r="FSC63" i="1"/>
  <c r="FSD63" i="1"/>
  <c r="FSE63" i="1"/>
  <c r="FSF63" i="1"/>
  <c r="FSG63" i="1"/>
  <c r="FSH63" i="1"/>
  <c r="FSI63" i="1"/>
  <c r="FSJ63" i="1"/>
  <c r="FSK63" i="1"/>
  <c r="FSL63" i="1"/>
  <c r="FSM63" i="1"/>
  <c r="FSN63" i="1"/>
  <c r="FSO63" i="1"/>
  <c r="FSP63" i="1"/>
  <c r="FSQ63" i="1"/>
  <c r="FSR63" i="1"/>
  <c r="FSS63" i="1"/>
  <c r="FST63" i="1"/>
  <c r="FSU63" i="1"/>
  <c r="FSV63" i="1"/>
  <c r="FSW63" i="1"/>
  <c r="FSX63" i="1"/>
  <c r="FSY63" i="1"/>
  <c r="FSZ63" i="1"/>
  <c r="FTA63" i="1"/>
  <c r="FTB63" i="1"/>
  <c r="FTC63" i="1"/>
  <c r="FTD63" i="1"/>
  <c r="FTE63" i="1"/>
  <c r="FTF63" i="1"/>
  <c r="FTG63" i="1"/>
  <c r="FTH63" i="1"/>
  <c r="FTI63" i="1"/>
  <c r="FTJ63" i="1"/>
  <c r="FTK63" i="1"/>
  <c r="FTL63" i="1"/>
  <c r="FTM63" i="1"/>
  <c r="FTN63" i="1"/>
  <c r="FTO63" i="1"/>
  <c r="FTP63" i="1"/>
  <c r="FTQ63" i="1"/>
  <c r="FTR63" i="1"/>
  <c r="FTS63" i="1"/>
  <c r="FTT63" i="1"/>
  <c r="FTU63" i="1"/>
  <c r="FTV63" i="1"/>
  <c r="FTW63" i="1"/>
  <c r="FTX63" i="1"/>
  <c r="FTY63" i="1"/>
  <c r="FTZ63" i="1"/>
  <c r="FUA63" i="1"/>
  <c r="FUB63" i="1"/>
  <c r="FUC63" i="1"/>
  <c r="FUD63" i="1"/>
  <c r="FUE63" i="1"/>
  <c r="FUF63" i="1"/>
  <c r="FUG63" i="1"/>
  <c r="FUH63" i="1"/>
  <c r="FUI63" i="1"/>
  <c r="FUJ63" i="1"/>
  <c r="FUK63" i="1"/>
  <c r="FUL63" i="1"/>
  <c r="FUM63" i="1"/>
  <c r="FUN63" i="1"/>
  <c r="FUO63" i="1"/>
  <c r="FUP63" i="1"/>
  <c r="FUQ63" i="1"/>
  <c r="FUR63" i="1"/>
  <c r="FUS63" i="1"/>
  <c r="FUT63" i="1"/>
  <c r="FUU63" i="1"/>
  <c r="FUV63" i="1"/>
  <c r="FUW63" i="1"/>
  <c r="FUX63" i="1"/>
  <c r="FUY63" i="1"/>
  <c r="FUZ63" i="1"/>
  <c r="FVA63" i="1"/>
  <c r="FVB63" i="1"/>
  <c r="FVC63" i="1"/>
  <c r="FVD63" i="1"/>
  <c r="FVE63" i="1"/>
  <c r="FVF63" i="1"/>
  <c r="FVG63" i="1"/>
  <c r="FVH63" i="1"/>
  <c r="FVI63" i="1"/>
  <c r="FVJ63" i="1"/>
  <c r="FVK63" i="1"/>
  <c r="FVL63" i="1"/>
  <c r="FVM63" i="1"/>
  <c r="FVN63" i="1"/>
  <c r="FVO63" i="1"/>
  <c r="FVP63" i="1"/>
  <c r="FVQ63" i="1"/>
  <c r="FVR63" i="1"/>
  <c r="FVS63" i="1"/>
  <c r="FVT63" i="1"/>
  <c r="FVU63" i="1"/>
  <c r="FVV63" i="1"/>
  <c r="FVW63" i="1"/>
  <c r="FVX63" i="1"/>
  <c r="FVY63" i="1"/>
  <c r="FVZ63" i="1"/>
  <c r="FWA63" i="1"/>
  <c r="FWB63" i="1"/>
  <c r="FWC63" i="1"/>
  <c r="FWD63" i="1"/>
  <c r="FWE63" i="1"/>
  <c r="FWF63" i="1"/>
  <c r="FWG63" i="1"/>
  <c r="FWH63" i="1"/>
  <c r="FWI63" i="1"/>
  <c r="FWJ63" i="1"/>
  <c r="FWK63" i="1"/>
  <c r="FWL63" i="1"/>
  <c r="FWM63" i="1"/>
  <c r="FWN63" i="1"/>
  <c r="FWO63" i="1"/>
  <c r="FWP63" i="1"/>
  <c r="FWQ63" i="1"/>
  <c r="FWR63" i="1"/>
  <c r="FWS63" i="1"/>
  <c r="FWT63" i="1"/>
  <c r="FWU63" i="1"/>
  <c r="FWV63" i="1"/>
  <c r="FWW63" i="1"/>
  <c r="FWX63" i="1"/>
  <c r="FWY63" i="1"/>
  <c r="FWZ63" i="1"/>
  <c r="FXA63" i="1"/>
  <c r="FXB63" i="1"/>
  <c r="FXC63" i="1"/>
  <c r="FXD63" i="1"/>
  <c r="FXE63" i="1"/>
  <c r="FXF63" i="1"/>
  <c r="FXG63" i="1"/>
  <c r="FXH63" i="1"/>
  <c r="FXI63" i="1"/>
  <c r="FXJ63" i="1"/>
  <c r="FXK63" i="1"/>
  <c r="FXL63" i="1"/>
  <c r="FXM63" i="1"/>
  <c r="FXN63" i="1"/>
  <c r="FXO63" i="1"/>
  <c r="FXP63" i="1"/>
  <c r="FXQ63" i="1"/>
  <c r="FXR63" i="1"/>
  <c r="FXS63" i="1"/>
  <c r="FXT63" i="1"/>
  <c r="FXU63" i="1"/>
  <c r="FXV63" i="1"/>
  <c r="FXW63" i="1"/>
  <c r="FXX63" i="1"/>
  <c r="FXY63" i="1"/>
  <c r="FXZ63" i="1"/>
  <c r="FYA63" i="1"/>
  <c r="FYB63" i="1"/>
  <c r="FYC63" i="1"/>
  <c r="FYD63" i="1"/>
  <c r="FYE63" i="1"/>
  <c r="FYF63" i="1"/>
  <c r="FYG63" i="1"/>
  <c r="FYH63" i="1"/>
  <c r="FYI63" i="1"/>
  <c r="FYJ63" i="1"/>
  <c r="FYK63" i="1"/>
  <c r="FYL63" i="1"/>
  <c r="FYM63" i="1"/>
  <c r="FYN63" i="1"/>
  <c r="FYO63" i="1"/>
  <c r="FYP63" i="1"/>
  <c r="FYQ63" i="1"/>
  <c r="FYR63" i="1"/>
  <c r="FYS63" i="1"/>
  <c r="FYT63" i="1"/>
  <c r="FYU63" i="1"/>
  <c r="FYV63" i="1"/>
  <c r="FYW63" i="1"/>
  <c r="FYX63" i="1"/>
  <c r="FYY63" i="1"/>
  <c r="FYZ63" i="1"/>
  <c r="FZA63" i="1"/>
  <c r="FZB63" i="1"/>
  <c r="FZC63" i="1"/>
  <c r="FZD63" i="1"/>
  <c r="FZE63" i="1"/>
  <c r="FZF63" i="1"/>
  <c r="FZG63" i="1"/>
  <c r="FZH63" i="1"/>
  <c r="FZI63" i="1"/>
  <c r="FZJ63" i="1"/>
  <c r="FZK63" i="1"/>
  <c r="FZL63" i="1"/>
  <c r="FZM63" i="1"/>
  <c r="FZN63" i="1"/>
  <c r="FZO63" i="1"/>
  <c r="FZP63" i="1"/>
  <c r="FZQ63" i="1"/>
  <c r="FZR63" i="1"/>
  <c r="FZS63" i="1"/>
  <c r="FZT63" i="1"/>
  <c r="FZU63" i="1"/>
  <c r="FZV63" i="1"/>
  <c r="FZW63" i="1"/>
  <c r="FZX63" i="1"/>
  <c r="FZY63" i="1"/>
  <c r="FZZ63" i="1"/>
  <c r="GAA63" i="1"/>
  <c r="GAB63" i="1"/>
  <c r="GAC63" i="1"/>
  <c r="GAD63" i="1"/>
  <c r="GAE63" i="1"/>
  <c r="GAF63" i="1"/>
  <c r="GAG63" i="1"/>
  <c r="GAH63" i="1"/>
  <c r="GAI63" i="1"/>
  <c r="GAJ63" i="1"/>
  <c r="GAK63" i="1"/>
  <c r="GAL63" i="1"/>
  <c r="GAM63" i="1"/>
  <c r="GAN63" i="1"/>
  <c r="GAO63" i="1"/>
  <c r="GAP63" i="1"/>
  <c r="GAQ63" i="1"/>
  <c r="GAR63" i="1"/>
  <c r="GAS63" i="1"/>
  <c r="GAT63" i="1"/>
  <c r="GAU63" i="1"/>
  <c r="GAV63" i="1"/>
  <c r="GAW63" i="1"/>
  <c r="GAX63" i="1"/>
  <c r="GAY63" i="1"/>
  <c r="GAZ63" i="1"/>
  <c r="GBA63" i="1"/>
  <c r="GBB63" i="1"/>
  <c r="GBC63" i="1"/>
  <c r="GBD63" i="1"/>
  <c r="GBE63" i="1"/>
  <c r="GBF63" i="1"/>
  <c r="GBG63" i="1"/>
  <c r="GBH63" i="1"/>
  <c r="GBI63" i="1"/>
  <c r="GBJ63" i="1"/>
  <c r="GBK63" i="1"/>
  <c r="GBL63" i="1"/>
  <c r="GBM63" i="1"/>
  <c r="GBN63" i="1"/>
  <c r="GBO63" i="1"/>
  <c r="GBP63" i="1"/>
  <c r="GBQ63" i="1"/>
  <c r="GBR63" i="1"/>
  <c r="GBS63" i="1"/>
  <c r="GBT63" i="1"/>
  <c r="GBU63" i="1"/>
  <c r="GBV63" i="1"/>
  <c r="GBW63" i="1"/>
  <c r="GBX63" i="1"/>
  <c r="GBY63" i="1"/>
  <c r="GBZ63" i="1"/>
  <c r="GCA63" i="1"/>
  <c r="GCB63" i="1"/>
  <c r="GCC63" i="1"/>
  <c r="GCD63" i="1"/>
  <c r="GCE63" i="1"/>
  <c r="GCF63" i="1"/>
  <c r="GCG63" i="1"/>
  <c r="GCH63" i="1"/>
  <c r="GCI63" i="1"/>
  <c r="GCJ63" i="1"/>
  <c r="GCK63" i="1"/>
  <c r="GCL63" i="1"/>
  <c r="GCM63" i="1"/>
  <c r="GCN63" i="1"/>
  <c r="GCO63" i="1"/>
  <c r="GCP63" i="1"/>
  <c r="GCQ63" i="1"/>
  <c r="GCR63" i="1"/>
  <c r="GCS63" i="1"/>
  <c r="GCT63" i="1"/>
  <c r="GCU63" i="1"/>
  <c r="GCV63" i="1"/>
  <c r="GCW63" i="1"/>
  <c r="GCX63" i="1"/>
  <c r="GCY63" i="1"/>
  <c r="GCZ63" i="1"/>
  <c r="GDA63" i="1"/>
  <c r="GDB63" i="1"/>
  <c r="GDC63" i="1"/>
  <c r="GDD63" i="1"/>
  <c r="GDE63" i="1"/>
  <c r="GDF63" i="1"/>
  <c r="GDG63" i="1"/>
  <c r="GDH63" i="1"/>
  <c r="GDI63" i="1"/>
  <c r="GDJ63" i="1"/>
  <c r="GDK63" i="1"/>
  <c r="GDL63" i="1"/>
  <c r="GDM63" i="1"/>
  <c r="GDN63" i="1"/>
  <c r="GDO63" i="1"/>
  <c r="GDP63" i="1"/>
  <c r="GDQ63" i="1"/>
  <c r="GDR63" i="1"/>
  <c r="GDS63" i="1"/>
  <c r="GDT63" i="1"/>
  <c r="GDU63" i="1"/>
  <c r="GDV63" i="1"/>
  <c r="GDW63" i="1"/>
  <c r="GDX63" i="1"/>
  <c r="GDY63" i="1"/>
  <c r="GDZ63" i="1"/>
  <c r="GEA63" i="1"/>
  <c r="GEB63" i="1"/>
  <c r="GEC63" i="1"/>
  <c r="GED63" i="1"/>
  <c r="GEE63" i="1"/>
  <c r="GEF63" i="1"/>
  <c r="GEG63" i="1"/>
  <c r="GEH63" i="1"/>
  <c r="GEI63" i="1"/>
  <c r="GEJ63" i="1"/>
  <c r="GEK63" i="1"/>
  <c r="GEL63" i="1"/>
  <c r="GEM63" i="1"/>
  <c r="GEN63" i="1"/>
  <c r="GEO63" i="1"/>
  <c r="GEP63" i="1"/>
  <c r="GEQ63" i="1"/>
  <c r="GER63" i="1"/>
  <c r="GES63" i="1"/>
  <c r="GET63" i="1"/>
  <c r="GEU63" i="1"/>
  <c r="GEV63" i="1"/>
  <c r="GEW63" i="1"/>
  <c r="GEX63" i="1"/>
  <c r="GEY63" i="1"/>
  <c r="GEZ63" i="1"/>
  <c r="GFA63" i="1"/>
  <c r="GFB63" i="1"/>
  <c r="GFC63" i="1"/>
  <c r="GFD63" i="1"/>
  <c r="GFE63" i="1"/>
  <c r="GFF63" i="1"/>
  <c r="GFG63" i="1"/>
  <c r="GFH63" i="1"/>
  <c r="GFI63" i="1"/>
  <c r="GFJ63" i="1"/>
  <c r="GFK63" i="1"/>
  <c r="GFL63" i="1"/>
  <c r="GFM63" i="1"/>
  <c r="GFN63" i="1"/>
  <c r="GFO63" i="1"/>
  <c r="GFP63" i="1"/>
  <c r="GFQ63" i="1"/>
  <c r="GFR63" i="1"/>
  <c r="GFS63" i="1"/>
  <c r="GFT63" i="1"/>
  <c r="GFU63" i="1"/>
  <c r="GFV63" i="1"/>
  <c r="GFW63" i="1"/>
  <c r="GFX63" i="1"/>
  <c r="GFY63" i="1"/>
  <c r="GFZ63" i="1"/>
  <c r="GGA63" i="1"/>
  <c r="GGB63" i="1"/>
  <c r="GGC63" i="1"/>
  <c r="GGD63" i="1"/>
  <c r="GGE63" i="1"/>
  <c r="GGF63" i="1"/>
  <c r="GGG63" i="1"/>
  <c r="GGH63" i="1"/>
  <c r="GGI63" i="1"/>
  <c r="GGJ63" i="1"/>
  <c r="GGK63" i="1"/>
  <c r="GGL63" i="1"/>
  <c r="GGM63" i="1"/>
  <c r="GGN63" i="1"/>
  <c r="GGO63" i="1"/>
  <c r="GGP63" i="1"/>
  <c r="GGQ63" i="1"/>
  <c r="GGR63" i="1"/>
  <c r="GGS63" i="1"/>
  <c r="GGT63" i="1"/>
  <c r="GGU63" i="1"/>
  <c r="GGV63" i="1"/>
  <c r="GGW63" i="1"/>
  <c r="GGX63" i="1"/>
  <c r="GGY63" i="1"/>
  <c r="GGZ63" i="1"/>
  <c r="GHA63" i="1"/>
  <c r="GHB63" i="1"/>
  <c r="GHC63" i="1"/>
  <c r="GHD63" i="1"/>
  <c r="GHE63" i="1"/>
  <c r="GHF63" i="1"/>
  <c r="GHG63" i="1"/>
  <c r="GHH63" i="1"/>
  <c r="GHI63" i="1"/>
  <c r="GHJ63" i="1"/>
  <c r="GHK63" i="1"/>
  <c r="GHL63" i="1"/>
  <c r="GHM63" i="1"/>
  <c r="GHN63" i="1"/>
  <c r="GHO63" i="1"/>
  <c r="GHP63" i="1"/>
  <c r="GHQ63" i="1"/>
  <c r="GHR63" i="1"/>
  <c r="GHS63" i="1"/>
  <c r="GHT63" i="1"/>
  <c r="GHU63" i="1"/>
  <c r="GHV63" i="1"/>
  <c r="GHW63" i="1"/>
  <c r="GHX63" i="1"/>
  <c r="GHY63" i="1"/>
  <c r="GHZ63" i="1"/>
  <c r="GIA63" i="1"/>
  <c r="GIB63" i="1"/>
  <c r="GIC63" i="1"/>
  <c r="GID63" i="1"/>
  <c r="GIE63" i="1"/>
  <c r="GIF63" i="1"/>
  <c r="GIG63" i="1"/>
  <c r="GIH63" i="1"/>
  <c r="GII63" i="1"/>
  <c r="GIJ63" i="1"/>
  <c r="GIK63" i="1"/>
  <c r="GIL63" i="1"/>
  <c r="GIM63" i="1"/>
  <c r="GIN63" i="1"/>
  <c r="GIO63" i="1"/>
  <c r="GIP63" i="1"/>
  <c r="GIQ63" i="1"/>
  <c r="GIR63" i="1"/>
  <c r="GIS63" i="1"/>
  <c r="GIT63" i="1"/>
  <c r="GIU63" i="1"/>
  <c r="GIV63" i="1"/>
  <c r="GIW63" i="1"/>
  <c r="GIX63" i="1"/>
  <c r="GIY63" i="1"/>
  <c r="GIZ63" i="1"/>
  <c r="GJA63" i="1"/>
  <c r="GJB63" i="1"/>
  <c r="GJC63" i="1"/>
  <c r="GJD63" i="1"/>
  <c r="GJE63" i="1"/>
  <c r="GJF63" i="1"/>
  <c r="GJG63" i="1"/>
  <c r="GJH63" i="1"/>
  <c r="GJI63" i="1"/>
  <c r="GJJ63" i="1"/>
  <c r="GJK63" i="1"/>
  <c r="GJL63" i="1"/>
  <c r="GJM63" i="1"/>
  <c r="GJN63" i="1"/>
  <c r="GJO63" i="1"/>
  <c r="GJP63" i="1"/>
  <c r="GJQ63" i="1"/>
  <c r="GJR63" i="1"/>
  <c r="GJS63" i="1"/>
  <c r="GJT63" i="1"/>
  <c r="GJU63" i="1"/>
  <c r="GJV63" i="1"/>
  <c r="GJW63" i="1"/>
  <c r="GJX63" i="1"/>
  <c r="GJY63" i="1"/>
  <c r="GJZ63" i="1"/>
  <c r="GKA63" i="1"/>
  <c r="GKB63" i="1"/>
  <c r="GKC63" i="1"/>
  <c r="GKD63" i="1"/>
  <c r="GKE63" i="1"/>
  <c r="GKF63" i="1"/>
  <c r="GKG63" i="1"/>
  <c r="GKH63" i="1"/>
  <c r="GKI63" i="1"/>
  <c r="GKJ63" i="1"/>
  <c r="GKK63" i="1"/>
  <c r="GKL63" i="1"/>
  <c r="GKM63" i="1"/>
  <c r="GKN63" i="1"/>
  <c r="GKO63" i="1"/>
  <c r="GKP63" i="1"/>
  <c r="GKQ63" i="1"/>
  <c r="GKR63" i="1"/>
  <c r="GKS63" i="1"/>
  <c r="GKT63" i="1"/>
  <c r="GKU63" i="1"/>
  <c r="GKV63" i="1"/>
  <c r="GKW63" i="1"/>
  <c r="GKX63" i="1"/>
  <c r="GKY63" i="1"/>
  <c r="GKZ63" i="1"/>
  <c r="GLA63" i="1"/>
  <c r="GLB63" i="1"/>
  <c r="GLC63" i="1"/>
  <c r="GLD63" i="1"/>
  <c r="GLE63" i="1"/>
  <c r="GLF63" i="1"/>
  <c r="GLG63" i="1"/>
  <c r="GLH63" i="1"/>
  <c r="GLI63" i="1"/>
  <c r="GLJ63" i="1"/>
  <c r="GLK63" i="1"/>
  <c r="GLL63" i="1"/>
  <c r="GLM63" i="1"/>
  <c r="GLN63" i="1"/>
  <c r="GLO63" i="1"/>
  <c r="GLP63" i="1"/>
  <c r="GLQ63" i="1"/>
  <c r="GLR63" i="1"/>
  <c r="GLS63" i="1"/>
  <c r="GLT63" i="1"/>
  <c r="GLU63" i="1"/>
  <c r="GLV63" i="1"/>
  <c r="GLW63" i="1"/>
  <c r="GLX63" i="1"/>
  <c r="GLY63" i="1"/>
  <c r="GLZ63" i="1"/>
  <c r="GMA63" i="1"/>
  <c r="GMB63" i="1"/>
  <c r="GMC63" i="1"/>
  <c r="GMD63" i="1"/>
  <c r="GME63" i="1"/>
  <c r="GMF63" i="1"/>
  <c r="GMG63" i="1"/>
  <c r="GMH63" i="1"/>
  <c r="GMI63" i="1"/>
  <c r="GMJ63" i="1"/>
  <c r="GMK63" i="1"/>
  <c r="GML63" i="1"/>
  <c r="GMM63" i="1"/>
  <c r="GMN63" i="1"/>
  <c r="GMO63" i="1"/>
  <c r="GMP63" i="1"/>
  <c r="GMQ63" i="1"/>
  <c r="GMR63" i="1"/>
  <c r="GMS63" i="1"/>
  <c r="GMT63" i="1"/>
  <c r="GMU63" i="1"/>
  <c r="GMV63" i="1"/>
  <c r="GMW63" i="1"/>
  <c r="GMX63" i="1"/>
  <c r="GMY63" i="1"/>
  <c r="GMZ63" i="1"/>
  <c r="GNA63" i="1"/>
  <c r="GNB63" i="1"/>
  <c r="GNC63" i="1"/>
  <c r="GND63" i="1"/>
  <c r="GNE63" i="1"/>
  <c r="GNF63" i="1"/>
  <c r="GNG63" i="1"/>
  <c r="GNH63" i="1"/>
  <c r="GNI63" i="1"/>
  <c r="GNJ63" i="1"/>
  <c r="GNK63" i="1"/>
  <c r="GNL63" i="1"/>
  <c r="GNM63" i="1"/>
  <c r="GNN63" i="1"/>
  <c r="GNO63" i="1"/>
  <c r="GNP63" i="1"/>
  <c r="GNQ63" i="1"/>
  <c r="GNR63" i="1"/>
  <c r="GNS63" i="1"/>
  <c r="GNT63" i="1"/>
  <c r="GNU63" i="1"/>
  <c r="GNV63" i="1"/>
  <c r="GNW63" i="1"/>
  <c r="GNX63" i="1"/>
  <c r="GNY63" i="1"/>
  <c r="GNZ63" i="1"/>
  <c r="GOA63" i="1"/>
  <c r="GOB63" i="1"/>
  <c r="GOC63" i="1"/>
  <c r="GOD63" i="1"/>
  <c r="GOE63" i="1"/>
  <c r="GOF63" i="1"/>
  <c r="GOG63" i="1"/>
  <c r="GOH63" i="1"/>
  <c r="GOI63" i="1"/>
  <c r="GOJ63" i="1"/>
  <c r="GOK63" i="1"/>
  <c r="GOL63" i="1"/>
  <c r="GOM63" i="1"/>
  <c r="GON63" i="1"/>
  <c r="GOO63" i="1"/>
  <c r="GOP63" i="1"/>
  <c r="GOQ63" i="1"/>
  <c r="GOR63" i="1"/>
  <c r="GOS63" i="1"/>
  <c r="GOT63" i="1"/>
  <c r="GOU63" i="1"/>
  <c r="GOV63" i="1"/>
  <c r="GOW63" i="1"/>
  <c r="GOX63" i="1"/>
  <c r="GOY63" i="1"/>
  <c r="GOZ63" i="1"/>
  <c r="GPA63" i="1"/>
  <c r="GPB63" i="1"/>
  <c r="GPC63" i="1"/>
  <c r="GPD63" i="1"/>
  <c r="GPE63" i="1"/>
  <c r="GPF63" i="1"/>
  <c r="GPG63" i="1"/>
  <c r="GPH63" i="1"/>
  <c r="GPI63" i="1"/>
  <c r="GPJ63" i="1"/>
  <c r="GPK63" i="1"/>
  <c r="GPL63" i="1"/>
  <c r="GPM63" i="1"/>
  <c r="GPN63" i="1"/>
  <c r="GPO63" i="1"/>
  <c r="GPP63" i="1"/>
  <c r="GPQ63" i="1"/>
  <c r="GPR63" i="1"/>
  <c r="GPS63" i="1"/>
  <c r="GPT63" i="1"/>
  <c r="GPU63" i="1"/>
  <c r="GPV63" i="1"/>
  <c r="GPW63" i="1"/>
  <c r="GPX63" i="1"/>
  <c r="GPY63" i="1"/>
  <c r="GPZ63" i="1"/>
  <c r="GQA63" i="1"/>
  <c r="GQB63" i="1"/>
  <c r="GQC63" i="1"/>
  <c r="GQD63" i="1"/>
  <c r="GQE63" i="1"/>
  <c r="GQF63" i="1"/>
  <c r="GQG63" i="1"/>
  <c r="GQH63" i="1"/>
  <c r="GQI63" i="1"/>
  <c r="GQJ63" i="1"/>
  <c r="GQK63" i="1"/>
  <c r="GQL63" i="1"/>
  <c r="GQM63" i="1"/>
  <c r="GQN63" i="1"/>
  <c r="GQO63" i="1"/>
  <c r="GQP63" i="1"/>
  <c r="GQQ63" i="1"/>
  <c r="GQR63" i="1"/>
  <c r="GQS63" i="1"/>
  <c r="GQT63" i="1"/>
  <c r="GQU63" i="1"/>
  <c r="GQV63" i="1"/>
  <c r="GQW63" i="1"/>
  <c r="GQX63" i="1"/>
  <c r="GQY63" i="1"/>
  <c r="GQZ63" i="1"/>
  <c r="GRA63" i="1"/>
  <c r="GRB63" i="1"/>
  <c r="GRC63" i="1"/>
  <c r="GRD63" i="1"/>
  <c r="GRE63" i="1"/>
  <c r="GRF63" i="1"/>
  <c r="GRG63" i="1"/>
  <c r="GRH63" i="1"/>
  <c r="GRI63" i="1"/>
  <c r="GRJ63" i="1"/>
  <c r="GRK63" i="1"/>
  <c r="GRL63" i="1"/>
  <c r="GRM63" i="1"/>
  <c r="GRN63" i="1"/>
  <c r="GRO63" i="1"/>
  <c r="GRP63" i="1"/>
  <c r="GRQ63" i="1"/>
  <c r="GRR63" i="1"/>
  <c r="GRS63" i="1"/>
  <c r="GRT63" i="1"/>
  <c r="GRU63" i="1"/>
  <c r="GRV63" i="1"/>
  <c r="GRW63" i="1"/>
  <c r="GRX63" i="1"/>
  <c r="GRY63" i="1"/>
  <c r="GRZ63" i="1"/>
  <c r="GSA63" i="1"/>
  <c r="GSB63" i="1"/>
  <c r="GSC63" i="1"/>
  <c r="GSD63" i="1"/>
  <c r="GSE63" i="1"/>
  <c r="GSF63" i="1"/>
  <c r="GSG63" i="1"/>
  <c r="GSH63" i="1"/>
  <c r="GSI63" i="1"/>
  <c r="GSJ63" i="1"/>
  <c r="GSK63" i="1"/>
  <c r="GSL63" i="1"/>
  <c r="GSM63" i="1"/>
  <c r="GSN63" i="1"/>
  <c r="GSO63" i="1"/>
  <c r="GSP63" i="1"/>
  <c r="GSQ63" i="1"/>
  <c r="GSR63" i="1"/>
  <c r="GSS63" i="1"/>
  <c r="GST63" i="1"/>
  <c r="GSU63" i="1"/>
  <c r="GSV63" i="1"/>
  <c r="GSW63" i="1"/>
  <c r="GSX63" i="1"/>
  <c r="GSY63" i="1"/>
  <c r="GSZ63" i="1"/>
  <c r="GTA63" i="1"/>
  <c r="GTB63" i="1"/>
  <c r="GTC63" i="1"/>
  <c r="GTD63" i="1"/>
  <c r="GTE63" i="1"/>
  <c r="GTF63" i="1"/>
  <c r="GTG63" i="1"/>
  <c r="GTH63" i="1"/>
  <c r="GTI63" i="1"/>
  <c r="GTJ63" i="1"/>
  <c r="GTK63" i="1"/>
  <c r="GTL63" i="1"/>
  <c r="GTM63" i="1"/>
  <c r="GTN63" i="1"/>
  <c r="GTO63" i="1"/>
  <c r="GTP63" i="1"/>
  <c r="GTQ63" i="1"/>
  <c r="GTR63" i="1"/>
  <c r="GTS63" i="1"/>
  <c r="GTT63" i="1"/>
  <c r="GTU63" i="1"/>
  <c r="GTV63" i="1"/>
  <c r="GTW63" i="1"/>
  <c r="GTX63" i="1"/>
  <c r="GTY63" i="1"/>
  <c r="GTZ63" i="1"/>
  <c r="GUA63" i="1"/>
  <c r="GUB63" i="1"/>
  <c r="GUC63" i="1"/>
  <c r="GUD63" i="1"/>
  <c r="GUE63" i="1"/>
  <c r="GUF63" i="1"/>
  <c r="GUG63" i="1"/>
  <c r="GUH63" i="1"/>
  <c r="GUI63" i="1"/>
  <c r="GUJ63" i="1"/>
  <c r="GUK63" i="1"/>
  <c r="GUL63" i="1"/>
  <c r="GUM63" i="1"/>
  <c r="GUN63" i="1"/>
  <c r="GUO63" i="1"/>
  <c r="GUP63" i="1"/>
  <c r="GUQ63" i="1"/>
  <c r="GUR63" i="1"/>
  <c r="GUS63" i="1"/>
  <c r="GUT63" i="1"/>
  <c r="GUU63" i="1"/>
  <c r="GUV63" i="1"/>
  <c r="GUW63" i="1"/>
  <c r="GUX63" i="1"/>
  <c r="GUY63" i="1"/>
  <c r="GUZ63" i="1"/>
  <c r="GVA63" i="1"/>
  <c r="GVB63" i="1"/>
  <c r="GVC63" i="1"/>
  <c r="GVD63" i="1"/>
  <c r="GVE63" i="1"/>
  <c r="GVF63" i="1"/>
  <c r="GVG63" i="1"/>
  <c r="GVH63" i="1"/>
  <c r="GVI63" i="1"/>
  <c r="GVJ63" i="1"/>
  <c r="GVK63" i="1"/>
  <c r="GVL63" i="1"/>
  <c r="GVM63" i="1"/>
  <c r="GVN63" i="1"/>
  <c r="GVO63" i="1"/>
  <c r="GVP63" i="1"/>
  <c r="GVQ63" i="1"/>
  <c r="GVR63" i="1"/>
  <c r="GVS63" i="1"/>
  <c r="GVT63" i="1"/>
  <c r="GVU63" i="1"/>
  <c r="GVV63" i="1"/>
  <c r="GVW63" i="1"/>
  <c r="GVX63" i="1"/>
  <c r="GVY63" i="1"/>
  <c r="GVZ63" i="1"/>
  <c r="GWA63" i="1"/>
  <c r="GWB63" i="1"/>
  <c r="GWC63" i="1"/>
  <c r="GWD63" i="1"/>
  <c r="GWE63" i="1"/>
  <c r="GWF63" i="1"/>
  <c r="GWG63" i="1"/>
  <c r="GWH63" i="1"/>
  <c r="GWI63" i="1"/>
  <c r="GWJ63" i="1"/>
  <c r="GWK63" i="1"/>
  <c r="GWL63" i="1"/>
  <c r="GWM63" i="1"/>
  <c r="GWN63" i="1"/>
  <c r="GWO63" i="1"/>
  <c r="GWP63" i="1"/>
  <c r="GWQ63" i="1"/>
  <c r="GWR63" i="1"/>
  <c r="GWS63" i="1"/>
  <c r="GWT63" i="1"/>
  <c r="GWU63" i="1"/>
  <c r="GWV63" i="1"/>
  <c r="GWW63" i="1"/>
  <c r="GWX63" i="1"/>
  <c r="GWY63" i="1"/>
  <c r="GWZ63" i="1"/>
  <c r="GXA63" i="1"/>
  <c r="GXB63" i="1"/>
  <c r="GXC63" i="1"/>
  <c r="GXD63" i="1"/>
  <c r="GXE63" i="1"/>
  <c r="GXF63" i="1"/>
  <c r="GXG63" i="1"/>
  <c r="GXH63" i="1"/>
  <c r="GXI63" i="1"/>
  <c r="GXJ63" i="1"/>
  <c r="GXK63" i="1"/>
  <c r="GXL63" i="1"/>
  <c r="GXM63" i="1"/>
  <c r="GXN63" i="1"/>
  <c r="GXO63" i="1"/>
  <c r="GXP63" i="1"/>
  <c r="GXQ63" i="1"/>
  <c r="GXR63" i="1"/>
  <c r="GXS63" i="1"/>
  <c r="GXT63" i="1"/>
  <c r="GXU63" i="1"/>
  <c r="GXV63" i="1"/>
  <c r="GXW63" i="1"/>
  <c r="GXX63" i="1"/>
  <c r="GXY63" i="1"/>
  <c r="GXZ63" i="1"/>
  <c r="GYA63" i="1"/>
  <c r="GYB63" i="1"/>
  <c r="GYC63" i="1"/>
  <c r="GYD63" i="1"/>
  <c r="GYE63" i="1"/>
  <c r="GYF63" i="1"/>
  <c r="GYG63" i="1"/>
  <c r="GYH63" i="1"/>
  <c r="GYI63" i="1"/>
  <c r="GYJ63" i="1"/>
  <c r="GYK63" i="1"/>
  <c r="GYL63" i="1"/>
  <c r="GYM63" i="1"/>
  <c r="GYN63" i="1"/>
  <c r="GYO63" i="1"/>
  <c r="GYP63" i="1"/>
  <c r="GYQ63" i="1"/>
  <c r="GYR63" i="1"/>
  <c r="GYS63" i="1"/>
  <c r="GYT63" i="1"/>
  <c r="GYU63" i="1"/>
  <c r="GYV63" i="1"/>
  <c r="GYW63" i="1"/>
  <c r="GYX63" i="1"/>
  <c r="GYY63" i="1"/>
  <c r="GYZ63" i="1"/>
  <c r="GZA63" i="1"/>
  <c r="GZB63" i="1"/>
  <c r="GZC63" i="1"/>
  <c r="GZD63" i="1"/>
  <c r="GZE63" i="1"/>
  <c r="GZF63" i="1"/>
  <c r="GZG63" i="1"/>
  <c r="GZH63" i="1"/>
  <c r="GZI63" i="1"/>
  <c r="GZJ63" i="1"/>
  <c r="GZK63" i="1"/>
  <c r="GZL63" i="1"/>
  <c r="GZM63" i="1"/>
  <c r="GZN63" i="1"/>
  <c r="GZO63" i="1"/>
  <c r="GZP63" i="1"/>
  <c r="GZQ63" i="1"/>
  <c r="GZR63" i="1"/>
  <c r="GZS63" i="1"/>
  <c r="GZT63" i="1"/>
  <c r="GZU63" i="1"/>
  <c r="GZV63" i="1"/>
  <c r="GZW63" i="1"/>
  <c r="GZX63" i="1"/>
  <c r="GZY63" i="1"/>
  <c r="GZZ63" i="1"/>
  <c r="HAA63" i="1"/>
  <c r="HAB63" i="1"/>
  <c r="HAC63" i="1"/>
  <c r="HAD63" i="1"/>
  <c r="HAE63" i="1"/>
  <c r="HAF63" i="1"/>
  <c r="HAG63" i="1"/>
  <c r="HAH63" i="1"/>
  <c r="HAI63" i="1"/>
  <c r="HAJ63" i="1"/>
  <c r="HAK63" i="1"/>
  <c r="HAL63" i="1"/>
  <c r="HAM63" i="1"/>
  <c r="HAN63" i="1"/>
  <c r="HAO63" i="1"/>
  <c r="HAP63" i="1"/>
  <c r="HAQ63" i="1"/>
  <c r="HAR63" i="1"/>
  <c r="HAS63" i="1"/>
  <c r="HAT63" i="1"/>
  <c r="HAU63" i="1"/>
  <c r="HAV63" i="1"/>
  <c r="HAW63" i="1"/>
  <c r="HAX63" i="1"/>
  <c r="HAY63" i="1"/>
  <c r="HAZ63" i="1"/>
  <c r="HBA63" i="1"/>
  <c r="HBB63" i="1"/>
  <c r="HBC63" i="1"/>
  <c r="HBD63" i="1"/>
  <c r="HBE63" i="1"/>
  <c r="HBF63" i="1"/>
  <c r="HBG63" i="1"/>
  <c r="HBH63" i="1"/>
  <c r="HBI63" i="1"/>
  <c r="HBJ63" i="1"/>
  <c r="HBK63" i="1"/>
  <c r="HBL63" i="1"/>
  <c r="HBM63" i="1"/>
  <c r="HBN63" i="1"/>
  <c r="HBO63" i="1"/>
  <c r="HBP63" i="1"/>
  <c r="HBQ63" i="1"/>
  <c r="HBR63" i="1"/>
  <c r="HBS63" i="1"/>
  <c r="HBT63" i="1"/>
  <c r="HBU63" i="1"/>
  <c r="HBV63" i="1"/>
  <c r="HBW63" i="1"/>
  <c r="HBX63" i="1"/>
  <c r="HBY63" i="1"/>
  <c r="HBZ63" i="1"/>
  <c r="HCA63" i="1"/>
  <c r="HCB63" i="1"/>
  <c r="HCC63" i="1"/>
  <c r="HCD63" i="1"/>
  <c r="HCE63" i="1"/>
  <c r="HCF63" i="1"/>
  <c r="HCG63" i="1"/>
  <c r="HCH63" i="1"/>
  <c r="HCI63" i="1"/>
  <c r="HCJ63" i="1"/>
  <c r="HCK63" i="1"/>
  <c r="HCL63" i="1"/>
  <c r="HCM63" i="1"/>
  <c r="HCN63" i="1"/>
  <c r="HCO63" i="1"/>
  <c r="HCP63" i="1"/>
  <c r="HCQ63" i="1"/>
  <c r="HCR63" i="1"/>
  <c r="HCS63" i="1"/>
  <c r="HCT63" i="1"/>
  <c r="HCU63" i="1"/>
  <c r="HCV63" i="1"/>
  <c r="HCW63" i="1"/>
  <c r="HCX63" i="1"/>
  <c r="HCY63" i="1"/>
  <c r="HCZ63" i="1"/>
  <c r="HDA63" i="1"/>
  <c r="HDB63" i="1"/>
  <c r="HDC63" i="1"/>
  <c r="HDD63" i="1"/>
  <c r="HDE63" i="1"/>
  <c r="HDF63" i="1"/>
  <c r="HDG63" i="1"/>
  <c r="HDH63" i="1"/>
  <c r="HDI63" i="1"/>
  <c r="HDJ63" i="1"/>
  <c r="HDK63" i="1"/>
  <c r="HDL63" i="1"/>
  <c r="HDM63" i="1"/>
  <c r="HDN63" i="1"/>
  <c r="HDO63" i="1"/>
  <c r="HDP63" i="1"/>
  <c r="HDQ63" i="1"/>
  <c r="HDR63" i="1"/>
  <c r="HDS63" i="1"/>
  <c r="HDT63" i="1"/>
  <c r="HDU63" i="1"/>
  <c r="HDV63" i="1"/>
  <c r="HDW63" i="1"/>
  <c r="HDX63" i="1"/>
  <c r="HDY63" i="1"/>
  <c r="HDZ63" i="1"/>
  <c r="HEA63" i="1"/>
  <c r="HEB63" i="1"/>
  <c r="HEC63" i="1"/>
  <c r="HED63" i="1"/>
  <c r="HEE63" i="1"/>
  <c r="HEF63" i="1"/>
  <c r="HEG63" i="1"/>
  <c r="HEH63" i="1"/>
  <c r="HEI63" i="1"/>
  <c r="HEJ63" i="1"/>
  <c r="HEK63" i="1"/>
  <c r="HEL63" i="1"/>
  <c r="HEM63" i="1"/>
  <c r="HEN63" i="1"/>
  <c r="HEO63" i="1"/>
  <c r="HEP63" i="1"/>
  <c r="HEQ63" i="1"/>
  <c r="HER63" i="1"/>
  <c r="HES63" i="1"/>
  <c r="HET63" i="1"/>
  <c r="HEU63" i="1"/>
  <c r="HEV63" i="1"/>
  <c r="HEW63" i="1"/>
  <c r="HEX63" i="1"/>
  <c r="HEY63" i="1"/>
  <c r="HEZ63" i="1"/>
  <c r="HFA63" i="1"/>
  <c r="HFB63" i="1"/>
  <c r="HFC63" i="1"/>
  <c r="HFD63" i="1"/>
  <c r="HFE63" i="1"/>
  <c r="HFF63" i="1"/>
  <c r="HFG63" i="1"/>
  <c r="HFH63" i="1"/>
  <c r="HFI63" i="1"/>
  <c r="HFJ63" i="1"/>
  <c r="HFK63" i="1"/>
  <c r="HFL63" i="1"/>
  <c r="HFM63" i="1"/>
  <c r="HFN63" i="1"/>
  <c r="HFO63" i="1"/>
  <c r="HFP63" i="1"/>
  <c r="HFQ63" i="1"/>
  <c r="HFR63" i="1"/>
  <c r="HFS63" i="1"/>
  <c r="HFT63" i="1"/>
  <c r="HFU63" i="1"/>
  <c r="HFV63" i="1"/>
  <c r="HFW63" i="1"/>
  <c r="HFX63" i="1"/>
  <c r="HFY63" i="1"/>
  <c r="HFZ63" i="1"/>
  <c r="HGA63" i="1"/>
  <c r="HGB63" i="1"/>
  <c r="HGC63" i="1"/>
  <c r="HGD63" i="1"/>
  <c r="HGE63" i="1"/>
  <c r="HGF63" i="1"/>
  <c r="HGG63" i="1"/>
  <c r="HGH63" i="1"/>
  <c r="HGI63" i="1"/>
  <c r="HGJ63" i="1"/>
  <c r="HGK63" i="1"/>
  <c r="HGL63" i="1"/>
  <c r="HGM63" i="1"/>
  <c r="HGN63" i="1"/>
  <c r="HGO63" i="1"/>
  <c r="HGP63" i="1"/>
  <c r="HGQ63" i="1"/>
  <c r="HGR63" i="1"/>
  <c r="HGS63" i="1"/>
  <c r="HGT63" i="1"/>
  <c r="HGU63" i="1"/>
  <c r="HGV63" i="1"/>
  <c r="HGW63" i="1"/>
  <c r="HGX63" i="1"/>
  <c r="HGY63" i="1"/>
  <c r="HGZ63" i="1"/>
  <c r="HHA63" i="1"/>
  <c r="HHB63" i="1"/>
  <c r="HHC63" i="1"/>
  <c r="HHD63" i="1"/>
  <c r="HHE63" i="1"/>
  <c r="HHF63" i="1"/>
  <c r="HHG63" i="1"/>
  <c r="HHH63" i="1"/>
  <c r="HHI63" i="1"/>
  <c r="HHJ63" i="1"/>
  <c r="HHK63" i="1"/>
  <c r="HHL63" i="1"/>
  <c r="HHM63" i="1"/>
  <c r="HHN63" i="1"/>
  <c r="HHO63" i="1"/>
  <c r="HHP63" i="1"/>
  <c r="HHQ63" i="1"/>
  <c r="HHR63" i="1"/>
  <c r="HHS63" i="1"/>
  <c r="HHT63" i="1"/>
  <c r="HHU63" i="1"/>
  <c r="HHV63" i="1"/>
  <c r="HHW63" i="1"/>
  <c r="HHX63" i="1"/>
  <c r="HHY63" i="1"/>
  <c r="HHZ63" i="1"/>
  <c r="HIA63" i="1"/>
  <c r="HIB63" i="1"/>
  <c r="HIC63" i="1"/>
  <c r="HID63" i="1"/>
  <c r="HIE63" i="1"/>
  <c r="HIF63" i="1"/>
  <c r="HIG63" i="1"/>
  <c r="HIH63" i="1"/>
  <c r="HII63" i="1"/>
  <c r="HIJ63" i="1"/>
  <c r="HIK63" i="1"/>
  <c r="HIL63" i="1"/>
  <c r="HIM63" i="1"/>
  <c r="HIN63" i="1"/>
  <c r="HIO63" i="1"/>
  <c r="HIP63" i="1"/>
  <c r="HIQ63" i="1"/>
  <c r="HIR63" i="1"/>
  <c r="HIS63" i="1"/>
  <c r="HIT63" i="1"/>
  <c r="HIU63" i="1"/>
  <c r="HIV63" i="1"/>
  <c r="HIW63" i="1"/>
  <c r="HIX63" i="1"/>
  <c r="HIY63" i="1"/>
  <c r="HIZ63" i="1"/>
  <c r="HJA63" i="1"/>
  <c r="HJB63" i="1"/>
  <c r="HJC63" i="1"/>
  <c r="HJD63" i="1"/>
  <c r="HJE63" i="1"/>
  <c r="HJF63" i="1"/>
  <c r="HJG63" i="1"/>
  <c r="HJH63" i="1"/>
  <c r="HJI63" i="1"/>
  <c r="HJJ63" i="1"/>
  <c r="HJK63" i="1"/>
  <c r="HJL63" i="1"/>
  <c r="HJM63" i="1"/>
  <c r="HJN63" i="1"/>
  <c r="HJO63" i="1"/>
  <c r="HJP63" i="1"/>
  <c r="HJQ63" i="1"/>
  <c r="HJR63" i="1"/>
  <c r="HJS63" i="1"/>
  <c r="HJT63" i="1"/>
  <c r="HJU63" i="1"/>
  <c r="HJV63" i="1"/>
  <c r="HJW63" i="1"/>
  <c r="HJX63" i="1"/>
  <c r="HJY63" i="1"/>
  <c r="HJZ63" i="1"/>
  <c r="HKA63" i="1"/>
  <c r="HKB63" i="1"/>
  <c r="HKC63" i="1"/>
  <c r="HKD63" i="1"/>
  <c r="HKE63" i="1"/>
  <c r="HKF63" i="1"/>
  <c r="HKG63" i="1"/>
  <c r="HKH63" i="1"/>
  <c r="HKI63" i="1"/>
  <c r="HKJ63" i="1"/>
  <c r="HKK63" i="1"/>
  <c r="HKL63" i="1"/>
  <c r="HKM63" i="1"/>
  <c r="HKN63" i="1"/>
  <c r="HKO63" i="1"/>
  <c r="HKP63" i="1"/>
  <c r="HKQ63" i="1"/>
  <c r="HKR63" i="1"/>
  <c r="HKS63" i="1"/>
  <c r="HKT63" i="1"/>
  <c r="HKU63" i="1"/>
  <c r="HKV63" i="1"/>
  <c r="HKW63" i="1"/>
  <c r="HKX63" i="1"/>
  <c r="HKY63" i="1"/>
  <c r="HKZ63" i="1"/>
  <c r="HLA63" i="1"/>
  <c r="HLB63" i="1"/>
  <c r="HLC63" i="1"/>
  <c r="HLD63" i="1"/>
  <c r="HLE63" i="1"/>
  <c r="HLF63" i="1"/>
  <c r="HLG63" i="1"/>
  <c r="HLH63" i="1"/>
  <c r="HLI63" i="1"/>
  <c r="HLJ63" i="1"/>
  <c r="HLK63" i="1"/>
  <c r="HLL63" i="1"/>
  <c r="HLM63" i="1"/>
  <c r="HLN63" i="1"/>
  <c r="HLO63" i="1"/>
  <c r="HLP63" i="1"/>
  <c r="HLQ63" i="1"/>
  <c r="HLR63" i="1"/>
  <c r="HLS63" i="1"/>
  <c r="HLT63" i="1"/>
  <c r="HLU63" i="1"/>
  <c r="HLV63" i="1"/>
  <c r="HLW63" i="1"/>
  <c r="HLX63" i="1"/>
  <c r="HLY63" i="1"/>
  <c r="HLZ63" i="1"/>
  <c r="HMA63" i="1"/>
  <c r="HMB63" i="1"/>
  <c r="HMC63" i="1"/>
  <c r="HMD63" i="1"/>
  <c r="HME63" i="1"/>
  <c r="HMF63" i="1"/>
  <c r="HMG63" i="1"/>
  <c r="HMH63" i="1"/>
  <c r="HMI63" i="1"/>
  <c r="HMJ63" i="1"/>
  <c r="HMK63" i="1"/>
  <c r="HML63" i="1"/>
  <c r="HMM63" i="1"/>
  <c r="HMN63" i="1"/>
  <c r="HMO63" i="1"/>
  <c r="HMP63" i="1"/>
  <c r="HMQ63" i="1"/>
  <c r="HMR63" i="1"/>
  <c r="HMS63" i="1"/>
  <c r="HMT63" i="1"/>
  <c r="HMU63" i="1"/>
  <c r="HMV63" i="1"/>
  <c r="HMW63" i="1"/>
  <c r="HMX63" i="1"/>
  <c r="HMY63" i="1"/>
  <c r="HMZ63" i="1"/>
  <c r="HNA63" i="1"/>
  <c r="HNB63" i="1"/>
  <c r="HNC63" i="1"/>
  <c r="HND63" i="1"/>
  <c r="HNE63" i="1"/>
  <c r="HNF63" i="1"/>
  <c r="HNG63" i="1"/>
  <c r="HNH63" i="1"/>
  <c r="HNI63" i="1"/>
  <c r="HNJ63" i="1"/>
  <c r="HNK63" i="1"/>
  <c r="HNL63" i="1"/>
  <c r="HNM63" i="1"/>
  <c r="HNN63" i="1"/>
  <c r="HNO63" i="1"/>
  <c r="HNP63" i="1"/>
  <c r="HNQ63" i="1"/>
  <c r="HNR63" i="1"/>
  <c r="HNS63" i="1"/>
  <c r="HNT63" i="1"/>
  <c r="HNU63" i="1"/>
  <c r="HNV63" i="1"/>
  <c r="HNW63" i="1"/>
  <c r="HNX63" i="1"/>
  <c r="HNY63" i="1"/>
  <c r="HNZ63" i="1"/>
  <c r="HOA63" i="1"/>
  <c r="HOB63" i="1"/>
  <c r="HOC63" i="1"/>
  <c r="HOD63" i="1"/>
  <c r="HOE63" i="1"/>
  <c r="HOF63" i="1"/>
  <c r="HOG63" i="1"/>
  <c r="HOH63" i="1"/>
  <c r="HOI63" i="1"/>
  <c r="HOJ63" i="1"/>
  <c r="HOK63" i="1"/>
  <c r="HOL63" i="1"/>
  <c r="HOM63" i="1"/>
  <c r="HON63" i="1"/>
  <c r="HOO63" i="1"/>
  <c r="HOP63" i="1"/>
  <c r="HOQ63" i="1"/>
  <c r="HOR63" i="1"/>
  <c r="HOS63" i="1"/>
  <c r="HOT63" i="1"/>
  <c r="HOU63" i="1"/>
  <c r="HOV63" i="1"/>
  <c r="HOW63" i="1"/>
  <c r="HOX63" i="1"/>
  <c r="HOY63" i="1"/>
  <c r="HOZ63" i="1"/>
  <c r="HPA63" i="1"/>
  <c r="HPB63" i="1"/>
  <c r="HPC63" i="1"/>
  <c r="HPD63" i="1"/>
  <c r="HPE63" i="1"/>
  <c r="HPF63" i="1"/>
  <c r="HPG63" i="1"/>
  <c r="HPH63" i="1"/>
  <c r="HPI63" i="1"/>
  <c r="HPJ63" i="1"/>
  <c r="HPK63" i="1"/>
  <c r="HPL63" i="1"/>
  <c r="HPM63" i="1"/>
  <c r="HPN63" i="1"/>
  <c r="HPO63" i="1"/>
  <c r="HPP63" i="1"/>
  <c r="HPQ63" i="1"/>
  <c r="HPR63" i="1"/>
  <c r="HPS63" i="1"/>
  <c r="HPT63" i="1"/>
  <c r="HPU63" i="1"/>
  <c r="HPV63" i="1"/>
  <c r="HPW63" i="1"/>
  <c r="HPX63" i="1"/>
  <c r="HPY63" i="1"/>
  <c r="HPZ63" i="1"/>
  <c r="HQA63" i="1"/>
  <c r="HQB63" i="1"/>
  <c r="HQC63" i="1"/>
  <c r="HQD63" i="1"/>
  <c r="HQE63" i="1"/>
  <c r="HQF63" i="1"/>
  <c r="HQG63" i="1"/>
  <c r="HQH63" i="1"/>
  <c r="HQI63" i="1"/>
  <c r="HQJ63" i="1"/>
  <c r="HQK63" i="1"/>
  <c r="HQL63" i="1"/>
  <c r="HQM63" i="1"/>
  <c r="HQN63" i="1"/>
  <c r="HQO63" i="1"/>
  <c r="HQP63" i="1"/>
  <c r="HQQ63" i="1"/>
  <c r="HQR63" i="1"/>
  <c r="HQS63" i="1"/>
  <c r="HQT63" i="1"/>
  <c r="HQU63" i="1"/>
  <c r="HQV63" i="1"/>
  <c r="HQW63" i="1"/>
  <c r="HQX63" i="1"/>
  <c r="HQY63" i="1"/>
  <c r="HQZ63" i="1"/>
  <c r="HRA63" i="1"/>
  <c r="HRB63" i="1"/>
  <c r="HRC63" i="1"/>
  <c r="HRD63" i="1"/>
  <c r="HRE63" i="1"/>
  <c r="HRF63" i="1"/>
  <c r="HRG63" i="1"/>
  <c r="HRH63" i="1"/>
  <c r="HRI63" i="1"/>
  <c r="HRJ63" i="1"/>
  <c r="HRK63" i="1"/>
  <c r="HRL63" i="1"/>
  <c r="HRM63" i="1"/>
  <c r="HRN63" i="1"/>
  <c r="HRO63" i="1"/>
  <c r="HRP63" i="1"/>
  <c r="HRQ63" i="1"/>
  <c r="HRR63" i="1"/>
  <c r="HRS63" i="1"/>
  <c r="HRT63" i="1"/>
  <c r="HRU63" i="1"/>
  <c r="HRV63" i="1"/>
  <c r="HRW63" i="1"/>
  <c r="HRX63" i="1"/>
  <c r="HRY63" i="1"/>
  <c r="HRZ63" i="1"/>
  <c r="HSA63" i="1"/>
  <c r="HSB63" i="1"/>
  <c r="HSC63" i="1"/>
  <c r="HSD63" i="1"/>
  <c r="HSE63" i="1"/>
  <c r="HSF63" i="1"/>
  <c r="HSG63" i="1"/>
  <c r="HSH63" i="1"/>
  <c r="HSI63" i="1"/>
  <c r="HSJ63" i="1"/>
  <c r="HSK63" i="1"/>
  <c r="HSL63" i="1"/>
  <c r="HSM63" i="1"/>
  <c r="HSN63" i="1"/>
  <c r="HSO63" i="1"/>
  <c r="HSP63" i="1"/>
  <c r="HSQ63" i="1"/>
  <c r="HSR63" i="1"/>
  <c r="HSS63" i="1"/>
  <c r="HST63" i="1"/>
  <c r="HSU63" i="1"/>
  <c r="HSV63" i="1"/>
  <c r="HSW63" i="1"/>
  <c r="HSX63" i="1"/>
  <c r="HSY63" i="1"/>
  <c r="HSZ63" i="1"/>
  <c r="HTA63" i="1"/>
  <c r="HTB63" i="1"/>
  <c r="HTC63" i="1"/>
  <c r="HTD63" i="1"/>
  <c r="HTE63" i="1"/>
  <c r="HTF63" i="1"/>
  <c r="HTG63" i="1"/>
  <c r="HTH63" i="1"/>
  <c r="HTI63" i="1"/>
  <c r="HTJ63" i="1"/>
  <c r="HTK63" i="1"/>
  <c r="HTL63" i="1"/>
  <c r="HTM63" i="1"/>
  <c r="HTN63" i="1"/>
  <c r="HTO63" i="1"/>
  <c r="HTP63" i="1"/>
  <c r="HTQ63" i="1"/>
  <c r="HTR63" i="1"/>
  <c r="HTS63" i="1"/>
  <c r="HTT63" i="1"/>
  <c r="HTU63" i="1"/>
  <c r="HTV63" i="1"/>
  <c r="HTW63" i="1"/>
  <c r="HTX63" i="1"/>
  <c r="HTY63" i="1"/>
  <c r="HTZ63" i="1"/>
  <c r="HUA63" i="1"/>
  <c r="HUB63" i="1"/>
  <c r="HUC63" i="1"/>
  <c r="HUD63" i="1"/>
  <c r="HUE63" i="1"/>
  <c r="HUF63" i="1"/>
  <c r="HUG63" i="1"/>
  <c r="HUH63" i="1"/>
  <c r="HUI63" i="1"/>
  <c r="HUJ63" i="1"/>
  <c r="HUK63" i="1"/>
  <c r="HUL63" i="1"/>
  <c r="HUM63" i="1"/>
  <c r="HUN63" i="1"/>
  <c r="HUO63" i="1"/>
  <c r="HUP63" i="1"/>
  <c r="HUQ63" i="1"/>
  <c r="HUR63" i="1"/>
  <c r="HUS63" i="1"/>
  <c r="HUT63" i="1"/>
  <c r="HUU63" i="1"/>
  <c r="HUV63" i="1"/>
  <c r="HUW63" i="1"/>
  <c r="HUX63" i="1"/>
  <c r="HUY63" i="1"/>
  <c r="HUZ63" i="1"/>
  <c r="HVA63" i="1"/>
  <c r="HVB63" i="1"/>
  <c r="HVC63" i="1"/>
  <c r="HVD63" i="1"/>
  <c r="HVE63" i="1"/>
  <c r="HVF63" i="1"/>
  <c r="HVG63" i="1"/>
  <c r="HVH63" i="1"/>
  <c r="HVI63" i="1"/>
  <c r="HVJ63" i="1"/>
  <c r="HVK63" i="1"/>
  <c r="HVL63" i="1"/>
  <c r="HVM63" i="1"/>
  <c r="HVN63" i="1"/>
  <c r="HVO63" i="1"/>
  <c r="HVP63" i="1"/>
  <c r="HVQ63" i="1"/>
  <c r="HVR63" i="1"/>
  <c r="HVS63" i="1"/>
  <c r="HVT63" i="1"/>
  <c r="HVU63" i="1"/>
  <c r="HVV63" i="1"/>
  <c r="HVW63" i="1"/>
  <c r="HVX63" i="1"/>
  <c r="HVY63" i="1"/>
  <c r="HVZ63" i="1"/>
  <c r="HWA63" i="1"/>
  <c r="HWB63" i="1"/>
  <c r="HWC63" i="1"/>
  <c r="HWD63" i="1"/>
  <c r="HWE63" i="1"/>
  <c r="HWF63" i="1"/>
  <c r="HWG63" i="1"/>
  <c r="HWH63" i="1"/>
  <c r="HWI63" i="1"/>
  <c r="HWJ63" i="1"/>
  <c r="HWK63" i="1"/>
  <c r="HWL63" i="1"/>
  <c r="HWM63" i="1"/>
  <c r="HWN63" i="1"/>
  <c r="HWO63" i="1"/>
  <c r="HWP63" i="1"/>
  <c r="HWQ63" i="1"/>
  <c r="HWR63" i="1"/>
  <c r="HWS63" i="1"/>
  <c r="HWT63" i="1"/>
  <c r="HWU63" i="1"/>
  <c r="HWV63" i="1"/>
  <c r="HWW63" i="1"/>
  <c r="HWX63" i="1"/>
  <c r="HWY63" i="1"/>
  <c r="HWZ63" i="1"/>
  <c r="HXA63" i="1"/>
  <c r="HXB63" i="1"/>
  <c r="HXC63" i="1"/>
  <c r="HXD63" i="1"/>
  <c r="HXE63" i="1"/>
  <c r="HXF63" i="1"/>
  <c r="HXG63" i="1"/>
  <c r="HXH63" i="1"/>
  <c r="HXI63" i="1"/>
  <c r="HXJ63" i="1"/>
  <c r="HXK63" i="1"/>
  <c r="HXL63" i="1"/>
  <c r="HXM63" i="1"/>
  <c r="HXN63" i="1"/>
  <c r="HXO63" i="1"/>
  <c r="HXP63" i="1"/>
  <c r="HXQ63" i="1"/>
  <c r="HXR63" i="1"/>
  <c r="HXS63" i="1"/>
  <c r="HXT63" i="1"/>
  <c r="HXU63" i="1"/>
  <c r="HXV63" i="1"/>
  <c r="HXW63" i="1"/>
  <c r="HXX63" i="1"/>
  <c r="HXY63" i="1"/>
  <c r="HXZ63" i="1"/>
  <c r="HYA63" i="1"/>
  <c r="HYB63" i="1"/>
  <c r="HYC63" i="1"/>
  <c r="HYD63" i="1"/>
  <c r="HYE63" i="1"/>
  <c r="HYF63" i="1"/>
  <c r="HYG63" i="1"/>
  <c r="HYH63" i="1"/>
  <c r="HYI63" i="1"/>
  <c r="HYJ63" i="1"/>
  <c r="HYK63" i="1"/>
  <c r="HYL63" i="1"/>
  <c r="HYM63" i="1"/>
  <c r="HYN63" i="1"/>
  <c r="HYO63" i="1"/>
  <c r="HYP63" i="1"/>
  <c r="HYQ63" i="1"/>
  <c r="HYR63" i="1"/>
  <c r="HYS63" i="1"/>
  <c r="HYT63" i="1"/>
  <c r="HYU63" i="1"/>
  <c r="HYV63" i="1"/>
  <c r="HYW63" i="1"/>
  <c r="HYX63" i="1"/>
  <c r="HYY63" i="1"/>
  <c r="HYZ63" i="1"/>
  <c r="HZA63" i="1"/>
  <c r="HZB63" i="1"/>
  <c r="HZC63" i="1"/>
  <c r="HZD63" i="1"/>
  <c r="HZE63" i="1"/>
  <c r="HZF63" i="1"/>
  <c r="HZG63" i="1"/>
  <c r="HZH63" i="1"/>
  <c r="HZI63" i="1"/>
  <c r="HZJ63" i="1"/>
  <c r="HZK63" i="1"/>
  <c r="HZL63" i="1"/>
  <c r="HZM63" i="1"/>
  <c r="HZN63" i="1"/>
  <c r="HZO63" i="1"/>
  <c r="HZP63" i="1"/>
  <c r="HZQ63" i="1"/>
  <c r="HZR63" i="1"/>
  <c r="HZS63" i="1"/>
  <c r="HZT63" i="1"/>
  <c r="HZU63" i="1"/>
  <c r="HZV63" i="1"/>
  <c r="HZW63" i="1"/>
  <c r="HZX63" i="1"/>
  <c r="HZY63" i="1"/>
  <c r="HZZ63" i="1"/>
  <c r="IAA63" i="1"/>
  <c r="IAB63" i="1"/>
  <c r="IAC63" i="1"/>
  <c r="IAD63" i="1"/>
  <c r="IAE63" i="1"/>
  <c r="IAF63" i="1"/>
  <c r="IAG63" i="1"/>
  <c r="IAH63" i="1"/>
  <c r="IAI63" i="1"/>
  <c r="IAJ63" i="1"/>
  <c r="IAK63" i="1"/>
  <c r="IAL63" i="1"/>
  <c r="IAM63" i="1"/>
  <c r="IAN63" i="1"/>
  <c r="IAO63" i="1"/>
  <c r="IAP63" i="1"/>
  <c r="IAQ63" i="1"/>
  <c r="IAR63" i="1"/>
  <c r="IAS63" i="1"/>
  <c r="IAT63" i="1"/>
  <c r="IAU63" i="1"/>
  <c r="IAV63" i="1"/>
  <c r="IAW63" i="1"/>
  <c r="IAX63" i="1"/>
  <c r="IAY63" i="1"/>
  <c r="IAZ63" i="1"/>
  <c r="IBA63" i="1"/>
  <c r="IBB63" i="1"/>
  <c r="IBC63" i="1"/>
  <c r="IBD63" i="1"/>
  <c r="IBE63" i="1"/>
  <c r="IBF63" i="1"/>
  <c r="IBG63" i="1"/>
  <c r="IBH63" i="1"/>
  <c r="IBI63" i="1"/>
  <c r="IBJ63" i="1"/>
  <c r="IBK63" i="1"/>
  <c r="IBL63" i="1"/>
  <c r="IBM63" i="1"/>
  <c r="IBN63" i="1"/>
  <c r="IBO63" i="1"/>
  <c r="IBP63" i="1"/>
  <c r="IBQ63" i="1"/>
  <c r="IBR63" i="1"/>
  <c r="IBS63" i="1"/>
  <c r="IBT63" i="1"/>
  <c r="IBU63" i="1"/>
  <c r="IBV63" i="1"/>
  <c r="IBW63" i="1"/>
  <c r="IBX63" i="1"/>
  <c r="IBY63" i="1"/>
  <c r="IBZ63" i="1"/>
  <c r="ICA63" i="1"/>
  <c r="ICB63" i="1"/>
  <c r="ICC63" i="1"/>
  <c r="ICD63" i="1"/>
  <c r="ICE63" i="1"/>
  <c r="ICF63" i="1"/>
  <c r="ICG63" i="1"/>
  <c r="ICH63" i="1"/>
  <c r="ICI63" i="1"/>
  <c r="ICJ63" i="1"/>
  <c r="ICK63" i="1"/>
  <c r="ICL63" i="1"/>
  <c r="ICM63" i="1"/>
  <c r="ICN63" i="1"/>
  <c r="ICO63" i="1"/>
  <c r="ICP63" i="1"/>
  <c r="ICQ63" i="1"/>
  <c r="ICR63" i="1"/>
  <c r="ICS63" i="1"/>
  <c r="ICT63" i="1"/>
  <c r="ICU63" i="1"/>
  <c r="ICV63" i="1"/>
  <c r="ICW63" i="1"/>
  <c r="ICX63" i="1"/>
  <c r="ICY63" i="1"/>
  <c r="ICZ63" i="1"/>
  <c r="IDA63" i="1"/>
  <c r="IDB63" i="1"/>
  <c r="IDC63" i="1"/>
  <c r="IDD63" i="1"/>
  <c r="IDE63" i="1"/>
  <c r="IDF63" i="1"/>
  <c r="IDG63" i="1"/>
  <c r="IDH63" i="1"/>
  <c r="IDI63" i="1"/>
  <c r="IDJ63" i="1"/>
  <c r="IDK63" i="1"/>
  <c r="IDL63" i="1"/>
  <c r="IDM63" i="1"/>
  <c r="IDN63" i="1"/>
  <c r="IDO63" i="1"/>
  <c r="IDP63" i="1"/>
  <c r="IDQ63" i="1"/>
  <c r="IDR63" i="1"/>
  <c r="IDS63" i="1"/>
  <c r="IDT63" i="1"/>
  <c r="IDU63" i="1"/>
  <c r="IDV63" i="1"/>
  <c r="IDW63" i="1"/>
  <c r="IDX63" i="1"/>
  <c r="IDY63" i="1"/>
  <c r="IDZ63" i="1"/>
  <c r="IEA63" i="1"/>
  <c r="IEB63" i="1"/>
  <c r="IEC63" i="1"/>
  <c r="IED63" i="1"/>
  <c r="IEE63" i="1"/>
  <c r="IEF63" i="1"/>
  <c r="IEG63" i="1"/>
  <c r="IEH63" i="1"/>
  <c r="IEI63" i="1"/>
  <c r="IEJ63" i="1"/>
  <c r="IEK63" i="1"/>
  <c r="IEL63" i="1"/>
  <c r="IEM63" i="1"/>
  <c r="IEN63" i="1"/>
  <c r="IEO63" i="1"/>
  <c r="IEP63" i="1"/>
  <c r="IEQ63" i="1"/>
  <c r="IER63" i="1"/>
  <c r="IES63" i="1"/>
  <c r="IET63" i="1"/>
  <c r="IEU63" i="1"/>
  <c r="IEV63" i="1"/>
  <c r="IEW63" i="1"/>
  <c r="IEX63" i="1"/>
  <c r="IEY63" i="1"/>
  <c r="IEZ63" i="1"/>
  <c r="IFA63" i="1"/>
  <c r="IFB63" i="1"/>
  <c r="IFC63" i="1"/>
  <c r="IFD63" i="1"/>
  <c r="IFE63" i="1"/>
  <c r="IFF63" i="1"/>
  <c r="IFG63" i="1"/>
  <c r="IFH63" i="1"/>
  <c r="IFI63" i="1"/>
  <c r="IFJ63" i="1"/>
  <c r="IFK63" i="1"/>
  <c r="IFL63" i="1"/>
  <c r="IFM63" i="1"/>
  <c r="IFN63" i="1"/>
  <c r="IFO63" i="1"/>
  <c r="IFP63" i="1"/>
  <c r="IFQ63" i="1"/>
  <c r="IFR63" i="1"/>
  <c r="IFS63" i="1"/>
  <c r="IFT63" i="1"/>
  <c r="IFU63" i="1"/>
  <c r="IFV63" i="1"/>
  <c r="IFW63" i="1"/>
  <c r="IFX63" i="1"/>
  <c r="IFY63" i="1"/>
  <c r="IFZ63" i="1"/>
  <c r="IGA63" i="1"/>
  <c r="IGB63" i="1"/>
  <c r="IGC63" i="1"/>
  <c r="IGD63" i="1"/>
  <c r="IGE63" i="1"/>
  <c r="IGF63" i="1"/>
  <c r="IGG63" i="1"/>
  <c r="IGH63" i="1"/>
  <c r="IGI63" i="1"/>
  <c r="IGJ63" i="1"/>
  <c r="IGK63" i="1"/>
  <c r="IGL63" i="1"/>
  <c r="IGM63" i="1"/>
  <c r="IGN63" i="1"/>
  <c r="IGO63" i="1"/>
  <c r="IGP63" i="1"/>
  <c r="IGQ63" i="1"/>
  <c r="IGR63" i="1"/>
  <c r="IGS63" i="1"/>
  <c r="IGT63" i="1"/>
  <c r="IGU63" i="1"/>
  <c r="IGV63" i="1"/>
  <c r="IGW63" i="1"/>
  <c r="IGX63" i="1"/>
  <c r="IGY63" i="1"/>
  <c r="IGZ63" i="1"/>
  <c r="IHA63" i="1"/>
  <c r="IHB63" i="1"/>
  <c r="IHC63" i="1"/>
  <c r="IHD63" i="1"/>
  <c r="IHE63" i="1"/>
  <c r="IHF63" i="1"/>
  <c r="IHG63" i="1"/>
  <c r="IHH63" i="1"/>
  <c r="IHI63" i="1"/>
  <c r="IHJ63" i="1"/>
  <c r="IHK63" i="1"/>
  <c r="IHL63" i="1"/>
  <c r="IHM63" i="1"/>
  <c r="IHN63" i="1"/>
  <c r="IHO63" i="1"/>
  <c r="IHP63" i="1"/>
  <c r="IHQ63" i="1"/>
  <c r="IHR63" i="1"/>
  <c r="IHS63" i="1"/>
  <c r="IHT63" i="1"/>
  <c r="IHU63" i="1"/>
  <c r="IHV63" i="1"/>
  <c r="IHW63" i="1"/>
  <c r="IHX63" i="1"/>
  <c r="IHY63" i="1"/>
  <c r="IHZ63" i="1"/>
  <c r="IIA63" i="1"/>
  <c r="IIB63" i="1"/>
  <c r="IIC63" i="1"/>
  <c r="IID63" i="1"/>
  <c r="IIE63" i="1"/>
  <c r="IIF63" i="1"/>
  <c r="IIG63" i="1"/>
  <c r="IIH63" i="1"/>
  <c r="III63" i="1"/>
  <c r="IIJ63" i="1"/>
  <c r="IIK63" i="1"/>
  <c r="IIL63" i="1"/>
  <c r="IIM63" i="1"/>
  <c r="IIN63" i="1"/>
  <c r="IIO63" i="1"/>
  <c r="IIP63" i="1"/>
  <c r="IIQ63" i="1"/>
  <c r="IIR63" i="1"/>
  <c r="IIS63" i="1"/>
  <c r="IIT63" i="1"/>
  <c r="IIU63" i="1"/>
  <c r="IIV63" i="1"/>
  <c r="IIW63" i="1"/>
  <c r="IIX63" i="1"/>
  <c r="IIY63" i="1"/>
  <c r="IIZ63" i="1"/>
  <c r="IJA63" i="1"/>
  <c r="IJB63" i="1"/>
  <c r="IJC63" i="1"/>
  <c r="IJD63" i="1"/>
  <c r="IJE63" i="1"/>
  <c r="IJF63" i="1"/>
  <c r="IJG63" i="1"/>
  <c r="IJH63" i="1"/>
  <c r="IJI63" i="1"/>
  <c r="IJJ63" i="1"/>
  <c r="IJK63" i="1"/>
  <c r="IJL63" i="1"/>
  <c r="IJM63" i="1"/>
  <c r="IJN63" i="1"/>
  <c r="IJO63" i="1"/>
  <c r="IJP63" i="1"/>
  <c r="IJQ63" i="1"/>
  <c r="IJR63" i="1"/>
  <c r="IJS63" i="1"/>
  <c r="IJT63" i="1"/>
  <c r="IJU63" i="1"/>
  <c r="IJV63" i="1"/>
  <c r="IJW63" i="1"/>
  <c r="IJX63" i="1"/>
  <c r="IJY63" i="1"/>
  <c r="IJZ63" i="1"/>
  <c r="IKA63" i="1"/>
  <c r="IKB63" i="1"/>
  <c r="IKC63" i="1"/>
  <c r="IKD63" i="1"/>
  <c r="IKE63" i="1"/>
  <c r="IKF63" i="1"/>
  <c r="IKG63" i="1"/>
  <c r="IKH63" i="1"/>
  <c r="IKI63" i="1"/>
  <c r="IKJ63" i="1"/>
  <c r="IKK63" i="1"/>
  <c r="IKL63" i="1"/>
  <c r="IKM63" i="1"/>
  <c r="IKN63" i="1"/>
  <c r="IKO63" i="1"/>
  <c r="IKP63" i="1"/>
  <c r="IKQ63" i="1"/>
  <c r="IKR63" i="1"/>
  <c r="IKS63" i="1"/>
  <c r="IKT63" i="1"/>
  <c r="IKU63" i="1"/>
  <c r="IKV63" i="1"/>
  <c r="IKW63" i="1"/>
  <c r="IKX63" i="1"/>
  <c r="IKY63" i="1"/>
  <c r="IKZ63" i="1"/>
  <c r="ILA63" i="1"/>
  <c r="ILB63" i="1"/>
  <c r="ILC63" i="1"/>
  <c r="ILD63" i="1"/>
  <c r="ILE63" i="1"/>
  <c r="ILF63" i="1"/>
  <c r="ILG63" i="1"/>
  <c r="ILH63" i="1"/>
  <c r="ILI63" i="1"/>
  <c r="ILJ63" i="1"/>
  <c r="ILK63" i="1"/>
  <c r="ILL63" i="1"/>
  <c r="ILM63" i="1"/>
  <c r="ILN63" i="1"/>
  <c r="ILO63" i="1"/>
  <c r="ILP63" i="1"/>
  <c r="ILQ63" i="1"/>
  <c r="ILR63" i="1"/>
  <c r="ILS63" i="1"/>
  <c r="ILT63" i="1"/>
  <c r="ILU63" i="1"/>
  <c r="ILV63" i="1"/>
  <c r="ILW63" i="1"/>
  <c r="ILX63" i="1"/>
  <c r="ILY63" i="1"/>
  <c r="ILZ63" i="1"/>
  <c r="IMA63" i="1"/>
  <c r="IMB63" i="1"/>
  <c r="IMC63" i="1"/>
  <c r="IMD63" i="1"/>
  <c r="IME63" i="1"/>
  <c r="IMF63" i="1"/>
  <c r="IMG63" i="1"/>
  <c r="IMH63" i="1"/>
  <c r="IMI63" i="1"/>
  <c r="IMJ63" i="1"/>
  <c r="IMK63" i="1"/>
  <c r="IML63" i="1"/>
  <c r="IMM63" i="1"/>
  <c r="IMN63" i="1"/>
  <c r="IMO63" i="1"/>
  <c r="IMP63" i="1"/>
  <c r="IMQ63" i="1"/>
  <c r="IMR63" i="1"/>
  <c r="IMS63" i="1"/>
  <c r="IMT63" i="1"/>
  <c r="IMU63" i="1"/>
  <c r="IMV63" i="1"/>
  <c r="IMW63" i="1"/>
  <c r="IMX63" i="1"/>
  <c r="IMY63" i="1"/>
  <c r="IMZ63" i="1"/>
  <c r="INA63" i="1"/>
  <c r="INB63" i="1"/>
  <c r="INC63" i="1"/>
  <c r="IND63" i="1"/>
  <c r="INE63" i="1"/>
  <c r="INF63" i="1"/>
  <c r="ING63" i="1"/>
  <c r="INH63" i="1"/>
  <c r="INI63" i="1"/>
  <c r="INJ63" i="1"/>
  <c r="INK63" i="1"/>
  <c r="INL63" i="1"/>
  <c r="INM63" i="1"/>
  <c r="INN63" i="1"/>
  <c r="INO63" i="1"/>
  <c r="INP63" i="1"/>
  <c r="INQ63" i="1"/>
  <c r="INR63" i="1"/>
  <c r="INS63" i="1"/>
  <c r="INT63" i="1"/>
  <c r="INU63" i="1"/>
  <c r="INV63" i="1"/>
  <c r="INW63" i="1"/>
  <c r="INX63" i="1"/>
  <c r="INY63" i="1"/>
  <c r="INZ63" i="1"/>
  <c r="IOA63" i="1"/>
  <c r="IOB63" i="1"/>
  <c r="IOC63" i="1"/>
  <c r="IOD63" i="1"/>
  <c r="IOE63" i="1"/>
  <c r="IOF63" i="1"/>
  <c r="IOG63" i="1"/>
  <c r="IOH63" i="1"/>
  <c r="IOI63" i="1"/>
  <c r="IOJ63" i="1"/>
  <c r="IOK63" i="1"/>
  <c r="IOL63" i="1"/>
  <c r="IOM63" i="1"/>
  <c r="ION63" i="1"/>
  <c r="IOO63" i="1"/>
  <c r="IOP63" i="1"/>
  <c r="IOQ63" i="1"/>
  <c r="IOR63" i="1"/>
  <c r="IOS63" i="1"/>
  <c r="IOT63" i="1"/>
  <c r="IOU63" i="1"/>
  <c r="IOV63" i="1"/>
  <c r="IOW63" i="1"/>
  <c r="IOX63" i="1"/>
  <c r="IOY63" i="1"/>
  <c r="IOZ63" i="1"/>
  <c r="IPA63" i="1"/>
  <c r="IPB63" i="1"/>
  <c r="IPC63" i="1"/>
  <c r="IPD63" i="1"/>
  <c r="IPE63" i="1"/>
  <c r="IPF63" i="1"/>
  <c r="IPG63" i="1"/>
  <c r="IPH63" i="1"/>
  <c r="IPI63" i="1"/>
  <c r="IPJ63" i="1"/>
  <c r="IPK63" i="1"/>
  <c r="IPL63" i="1"/>
  <c r="IPM63" i="1"/>
  <c r="IPN63" i="1"/>
  <c r="IPO63" i="1"/>
  <c r="IPP63" i="1"/>
  <c r="IPQ63" i="1"/>
  <c r="IPR63" i="1"/>
  <c r="IPS63" i="1"/>
  <c r="IPT63" i="1"/>
  <c r="IPU63" i="1"/>
  <c r="IPV63" i="1"/>
  <c r="IPW63" i="1"/>
  <c r="IPX63" i="1"/>
  <c r="IPY63" i="1"/>
  <c r="IPZ63" i="1"/>
  <c r="IQA63" i="1"/>
  <c r="IQB63" i="1"/>
  <c r="IQC63" i="1"/>
  <c r="IQD63" i="1"/>
  <c r="IQE63" i="1"/>
  <c r="IQF63" i="1"/>
  <c r="IQG63" i="1"/>
  <c r="IQH63" i="1"/>
  <c r="IQI63" i="1"/>
  <c r="IQJ63" i="1"/>
  <c r="IQK63" i="1"/>
  <c r="IQL63" i="1"/>
  <c r="IQM63" i="1"/>
  <c r="IQN63" i="1"/>
  <c r="IQO63" i="1"/>
  <c r="IQP63" i="1"/>
  <c r="IQQ63" i="1"/>
  <c r="IQR63" i="1"/>
  <c r="IQS63" i="1"/>
  <c r="IQT63" i="1"/>
  <c r="IQU63" i="1"/>
  <c r="IQV63" i="1"/>
  <c r="IQW63" i="1"/>
  <c r="IQX63" i="1"/>
  <c r="IQY63" i="1"/>
  <c r="IQZ63" i="1"/>
  <c r="IRA63" i="1"/>
  <c r="IRB63" i="1"/>
  <c r="IRC63" i="1"/>
  <c r="IRD63" i="1"/>
  <c r="IRE63" i="1"/>
  <c r="IRF63" i="1"/>
  <c r="IRG63" i="1"/>
  <c r="IRH63" i="1"/>
  <c r="IRI63" i="1"/>
  <c r="IRJ63" i="1"/>
  <c r="IRK63" i="1"/>
  <c r="IRL63" i="1"/>
  <c r="IRM63" i="1"/>
  <c r="IRN63" i="1"/>
  <c r="IRO63" i="1"/>
  <c r="IRP63" i="1"/>
  <c r="IRQ63" i="1"/>
  <c r="IRR63" i="1"/>
  <c r="IRS63" i="1"/>
  <c r="IRT63" i="1"/>
  <c r="IRU63" i="1"/>
  <c r="IRV63" i="1"/>
  <c r="IRW63" i="1"/>
  <c r="IRX63" i="1"/>
  <c r="IRY63" i="1"/>
  <c r="IRZ63" i="1"/>
  <c r="ISA63" i="1"/>
  <c r="ISB63" i="1"/>
  <c r="ISC63" i="1"/>
  <c r="ISD63" i="1"/>
  <c r="ISE63" i="1"/>
  <c r="ISF63" i="1"/>
  <c r="ISG63" i="1"/>
  <c r="ISH63" i="1"/>
  <c r="ISI63" i="1"/>
  <c r="ISJ63" i="1"/>
  <c r="ISK63" i="1"/>
  <c r="ISL63" i="1"/>
  <c r="ISM63" i="1"/>
  <c r="ISN63" i="1"/>
  <c r="ISO63" i="1"/>
  <c r="ISP63" i="1"/>
  <c r="ISQ63" i="1"/>
  <c r="ISR63" i="1"/>
  <c r="ISS63" i="1"/>
  <c r="IST63" i="1"/>
  <c r="ISU63" i="1"/>
  <c r="ISV63" i="1"/>
  <c r="ISW63" i="1"/>
  <c r="ISX63" i="1"/>
  <c r="ISY63" i="1"/>
  <c r="ISZ63" i="1"/>
  <c r="ITA63" i="1"/>
  <c r="ITB63" i="1"/>
  <c r="ITC63" i="1"/>
  <c r="ITD63" i="1"/>
  <c r="ITE63" i="1"/>
  <c r="ITF63" i="1"/>
  <c r="ITG63" i="1"/>
  <c r="ITH63" i="1"/>
  <c r="ITI63" i="1"/>
  <c r="ITJ63" i="1"/>
  <c r="ITK63" i="1"/>
  <c r="ITL63" i="1"/>
  <c r="ITM63" i="1"/>
  <c r="ITN63" i="1"/>
  <c r="ITO63" i="1"/>
  <c r="ITP63" i="1"/>
  <c r="ITQ63" i="1"/>
  <c r="ITR63" i="1"/>
  <c r="ITS63" i="1"/>
  <c r="ITT63" i="1"/>
  <c r="ITU63" i="1"/>
  <c r="ITV63" i="1"/>
  <c r="ITW63" i="1"/>
  <c r="ITX63" i="1"/>
  <c r="ITY63" i="1"/>
  <c r="ITZ63" i="1"/>
  <c r="IUA63" i="1"/>
  <c r="IUB63" i="1"/>
  <c r="IUC63" i="1"/>
  <c r="IUD63" i="1"/>
  <c r="IUE63" i="1"/>
  <c r="IUF63" i="1"/>
  <c r="IUG63" i="1"/>
  <c r="IUH63" i="1"/>
  <c r="IUI63" i="1"/>
  <c r="IUJ63" i="1"/>
  <c r="IUK63" i="1"/>
  <c r="IUL63" i="1"/>
  <c r="IUM63" i="1"/>
  <c r="IUN63" i="1"/>
  <c r="IUO63" i="1"/>
  <c r="IUP63" i="1"/>
  <c r="IUQ63" i="1"/>
  <c r="IUR63" i="1"/>
  <c r="IUS63" i="1"/>
  <c r="IUT63" i="1"/>
  <c r="IUU63" i="1"/>
  <c r="IUV63" i="1"/>
  <c r="IUW63" i="1"/>
  <c r="IUX63" i="1"/>
  <c r="IUY63" i="1"/>
  <c r="IUZ63" i="1"/>
  <c r="IVA63" i="1"/>
  <c r="IVB63" i="1"/>
  <c r="IVC63" i="1"/>
  <c r="IVD63" i="1"/>
  <c r="IVE63" i="1"/>
  <c r="IVF63" i="1"/>
  <c r="IVG63" i="1"/>
  <c r="IVH63" i="1"/>
  <c r="IVI63" i="1"/>
  <c r="IVJ63" i="1"/>
  <c r="IVK63" i="1"/>
  <c r="IVL63" i="1"/>
  <c r="IVM63" i="1"/>
  <c r="IVN63" i="1"/>
  <c r="IVO63" i="1"/>
  <c r="IVP63" i="1"/>
  <c r="IVQ63" i="1"/>
  <c r="IVR63" i="1"/>
  <c r="IVS63" i="1"/>
  <c r="IVT63" i="1"/>
  <c r="IVU63" i="1"/>
  <c r="IVV63" i="1"/>
  <c r="IVW63" i="1"/>
  <c r="IVX63" i="1"/>
  <c r="IVY63" i="1"/>
  <c r="IVZ63" i="1"/>
  <c r="IWA63" i="1"/>
  <c r="IWB63" i="1"/>
  <c r="IWC63" i="1"/>
  <c r="IWD63" i="1"/>
  <c r="IWE63" i="1"/>
  <c r="IWF63" i="1"/>
  <c r="IWG63" i="1"/>
  <c r="IWH63" i="1"/>
  <c r="IWI63" i="1"/>
  <c r="IWJ63" i="1"/>
  <c r="IWK63" i="1"/>
  <c r="IWL63" i="1"/>
  <c r="IWM63" i="1"/>
  <c r="IWN63" i="1"/>
  <c r="IWO63" i="1"/>
  <c r="IWP63" i="1"/>
  <c r="IWQ63" i="1"/>
  <c r="IWR63" i="1"/>
  <c r="IWS63" i="1"/>
  <c r="IWT63" i="1"/>
  <c r="IWU63" i="1"/>
  <c r="IWV63" i="1"/>
  <c r="IWW63" i="1"/>
  <c r="IWX63" i="1"/>
  <c r="IWY63" i="1"/>
  <c r="IWZ63" i="1"/>
  <c r="IXA63" i="1"/>
  <c r="IXB63" i="1"/>
  <c r="IXC63" i="1"/>
  <c r="IXD63" i="1"/>
  <c r="IXE63" i="1"/>
  <c r="IXF63" i="1"/>
  <c r="IXG63" i="1"/>
  <c r="IXH63" i="1"/>
  <c r="IXI63" i="1"/>
  <c r="IXJ63" i="1"/>
  <c r="IXK63" i="1"/>
  <c r="IXL63" i="1"/>
  <c r="IXM63" i="1"/>
  <c r="IXN63" i="1"/>
  <c r="IXO63" i="1"/>
  <c r="IXP63" i="1"/>
  <c r="IXQ63" i="1"/>
  <c r="IXR63" i="1"/>
  <c r="IXS63" i="1"/>
  <c r="IXT63" i="1"/>
  <c r="IXU63" i="1"/>
  <c r="IXV63" i="1"/>
  <c r="IXW63" i="1"/>
  <c r="IXX63" i="1"/>
  <c r="IXY63" i="1"/>
  <c r="IXZ63" i="1"/>
  <c r="IYA63" i="1"/>
  <c r="IYB63" i="1"/>
  <c r="IYC63" i="1"/>
  <c r="IYD63" i="1"/>
  <c r="IYE63" i="1"/>
  <c r="IYF63" i="1"/>
  <c r="IYG63" i="1"/>
  <c r="IYH63" i="1"/>
  <c r="IYI63" i="1"/>
  <c r="IYJ63" i="1"/>
  <c r="IYK63" i="1"/>
  <c r="IYL63" i="1"/>
  <c r="IYM63" i="1"/>
  <c r="IYN63" i="1"/>
  <c r="IYO63" i="1"/>
  <c r="IYP63" i="1"/>
  <c r="IYQ63" i="1"/>
  <c r="IYR63" i="1"/>
  <c r="IYS63" i="1"/>
  <c r="IYT63" i="1"/>
  <c r="IYU63" i="1"/>
  <c r="IYV63" i="1"/>
  <c r="IYW63" i="1"/>
  <c r="IYX63" i="1"/>
  <c r="IYY63" i="1"/>
  <c r="IYZ63" i="1"/>
  <c r="IZA63" i="1"/>
  <c r="IZB63" i="1"/>
  <c r="IZC63" i="1"/>
  <c r="IZD63" i="1"/>
  <c r="IZE63" i="1"/>
  <c r="IZF63" i="1"/>
  <c r="IZG63" i="1"/>
  <c r="IZH63" i="1"/>
  <c r="IZI63" i="1"/>
  <c r="IZJ63" i="1"/>
  <c r="IZK63" i="1"/>
  <c r="IZL63" i="1"/>
  <c r="IZM63" i="1"/>
  <c r="IZN63" i="1"/>
  <c r="IZO63" i="1"/>
  <c r="IZP63" i="1"/>
  <c r="IZQ63" i="1"/>
  <c r="IZR63" i="1"/>
  <c r="IZS63" i="1"/>
  <c r="IZT63" i="1"/>
  <c r="IZU63" i="1"/>
  <c r="IZV63" i="1"/>
  <c r="IZW63" i="1"/>
  <c r="IZX63" i="1"/>
  <c r="IZY63" i="1"/>
  <c r="IZZ63" i="1"/>
  <c r="JAA63" i="1"/>
  <c r="JAB63" i="1"/>
  <c r="JAC63" i="1"/>
  <c r="JAD63" i="1"/>
  <c r="JAE63" i="1"/>
  <c r="JAF63" i="1"/>
  <c r="JAG63" i="1"/>
  <c r="JAH63" i="1"/>
  <c r="JAI63" i="1"/>
  <c r="JAJ63" i="1"/>
  <c r="JAK63" i="1"/>
  <c r="JAL63" i="1"/>
  <c r="JAM63" i="1"/>
  <c r="JAN63" i="1"/>
  <c r="JAO63" i="1"/>
  <c r="JAP63" i="1"/>
  <c r="JAQ63" i="1"/>
  <c r="JAR63" i="1"/>
  <c r="JAS63" i="1"/>
  <c r="JAT63" i="1"/>
  <c r="JAU63" i="1"/>
  <c r="JAV63" i="1"/>
  <c r="JAW63" i="1"/>
  <c r="JAX63" i="1"/>
  <c r="JAY63" i="1"/>
  <c r="JAZ63" i="1"/>
  <c r="JBA63" i="1"/>
  <c r="JBB63" i="1"/>
  <c r="JBC63" i="1"/>
  <c r="JBD63" i="1"/>
  <c r="JBE63" i="1"/>
  <c r="JBF63" i="1"/>
  <c r="JBG63" i="1"/>
  <c r="JBH63" i="1"/>
  <c r="JBI63" i="1"/>
  <c r="JBJ63" i="1"/>
  <c r="JBK63" i="1"/>
  <c r="JBL63" i="1"/>
  <c r="JBM63" i="1"/>
  <c r="JBN63" i="1"/>
  <c r="JBO63" i="1"/>
  <c r="JBP63" i="1"/>
  <c r="JBQ63" i="1"/>
  <c r="JBR63" i="1"/>
  <c r="JBS63" i="1"/>
  <c r="JBT63" i="1"/>
  <c r="JBU63" i="1"/>
  <c r="JBV63" i="1"/>
  <c r="JBW63" i="1"/>
  <c r="JBX63" i="1"/>
  <c r="JBY63" i="1"/>
  <c r="JBZ63" i="1"/>
  <c r="JCA63" i="1"/>
  <c r="JCB63" i="1"/>
  <c r="JCC63" i="1"/>
  <c r="JCD63" i="1"/>
  <c r="JCE63" i="1"/>
  <c r="JCF63" i="1"/>
  <c r="JCG63" i="1"/>
  <c r="JCH63" i="1"/>
  <c r="JCI63" i="1"/>
  <c r="JCJ63" i="1"/>
  <c r="JCK63" i="1"/>
  <c r="JCL63" i="1"/>
  <c r="JCM63" i="1"/>
  <c r="JCN63" i="1"/>
  <c r="JCO63" i="1"/>
  <c r="JCP63" i="1"/>
  <c r="JCQ63" i="1"/>
  <c r="JCR63" i="1"/>
  <c r="JCS63" i="1"/>
  <c r="JCT63" i="1"/>
  <c r="JCU63" i="1"/>
  <c r="JCV63" i="1"/>
  <c r="JCW63" i="1"/>
  <c r="JCX63" i="1"/>
  <c r="JCY63" i="1"/>
  <c r="JCZ63" i="1"/>
  <c r="JDA63" i="1"/>
  <c r="JDB63" i="1"/>
  <c r="JDC63" i="1"/>
  <c r="JDD63" i="1"/>
  <c r="JDE63" i="1"/>
  <c r="JDF63" i="1"/>
  <c r="JDG63" i="1"/>
  <c r="JDH63" i="1"/>
  <c r="JDI63" i="1"/>
  <c r="JDJ63" i="1"/>
  <c r="JDK63" i="1"/>
  <c r="JDL63" i="1"/>
  <c r="JDM63" i="1"/>
  <c r="JDN63" i="1"/>
  <c r="JDO63" i="1"/>
  <c r="JDP63" i="1"/>
  <c r="JDQ63" i="1"/>
  <c r="JDR63" i="1"/>
  <c r="JDS63" i="1"/>
  <c r="JDT63" i="1"/>
  <c r="JDU63" i="1"/>
  <c r="JDV63" i="1"/>
  <c r="JDW63" i="1"/>
  <c r="JDX63" i="1"/>
  <c r="JDY63" i="1"/>
  <c r="JDZ63" i="1"/>
  <c r="JEA63" i="1"/>
  <c r="JEB63" i="1"/>
  <c r="JEC63" i="1"/>
  <c r="JED63" i="1"/>
  <c r="JEE63" i="1"/>
  <c r="JEF63" i="1"/>
  <c r="JEG63" i="1"/>
  <c r="JEH63" i="1"/>
  <c r="JEI63" i="1"/>
  <c r="JEJ63" i="1"/>
  <c r="JEK63" i="1"/>
  <c r="JEL63" i="1"/>
  <c r="JEM63" i="1"/>
  <c r="JEN63" i="1"/>
  <c r="JEO63" i="1"/>
  <c r="JEP63" i="1"/>
  <c r="JEQ63" i="1"/>
  <c r="JER63" i="1"/>
  <c r="JES63" i="1"/>
  <c r="JET63" i="1"/>
  <c r="JEU63" i="1"/>
  <c r="JEV63" i="1"/>
  <c r="JEW63" i="1"/>
  <c r="JEX63" i="1"/>
  <c r="JEY63" i="1"/>
  <c r="JEZ63" i="1"/>
  <c r="JFA63" i="1"/>
  <c r="JFB63" i="1"/>
  <c r="JFC63" i="1"/>
  <c r="JFD63" i="1"/>
  <c r="JFE63" i="1"/>
  <c r="JFF63" i="1"/>
  <c r="JFG63" i="1"/>
  <c r="JFH63" i="1"/>
  <c r="JFI63" i="1"/>
  <c r="JFJ63" i="1"/>
  <c r="JFK63" i="1"/>
  <c r="JFL63" i="1"/>
  <c r="JFM63" i="1"/>
  <c r="JFN63" i="1"/>
  <c r="JFO63" i="1"/>
  <c r="JFP63" i="1"/>
  <c r="JFQ63" i="1"/>
  <c r="JFR63" i="1"/>
  <c r="JFS63" i="1"/>
  <c r="JFT63" i="1"/>
  <c r="JFU63" i="1"/>
  <c r="JFV63" i="1"/>
  <c r="JFW63" i="1"/>
  <c r="JFX63" i="1"/>
  <c r="JFY63" i="1"/>
  <c r="JFZ63" i="1"/>
  <c r="JGA63" i="1"/>
  <c r="JGB63" i="1"/>
  <c r="JGC63" i="1"/>
  <c r="JGD63" i="1"/>
  <c r="JGE63" i="1"/>
  <c r="JGF63" i="1"/>
  <c r="JGG63" i="1"/>
  <c r="JGH63" i="1"/>
  <c r="JGI63" i="1"/>
  <c r="JGJ63" i="1"/>
  <c r="JGK63" i="1"/>
  <c r="JGL63" i="1"/>
  <c r="JGM63" i="1"/>
  <c r="JGN63" i="1"/>
  <c r="JGO63" i="1"/>
  <c r="JGP63" i="1"/>
  <c r="JGQ63" i="1"/>
  <c r="JGR63" i="1"/>
  <c r="JGS63" i="1"/>
  <c r="JGT63" i="1"/>
  <c r="JGU63" i="1"/>
  <c r="JGV63" i="1"/>
  <c r="JGW63" i="1"/>
  <c r="JGX63" i="1"/>
  <c r="JGY63" i="1"/>
  <c r="JGZ63" i="1"/>
  <c r="JHA63" i="1"/>
  <c r="JHB63" i="1"/>
  <c r="JHC63" i="1"/>
  <c r="JHD63" i="1"/>
  <c r="JHE63" i="1"/>
  <c r="JHF63" i="1"/>
  <c r="JHG63" i="1"/>
  <c r="JHH63" i="1"/>
  <c r="JHI63" i="1"/>
  <c r="JHJ63" i="1"/>
  <c r="JHK63" i="1"/>
  <c r="JHL63" i="1"/>
  <c r="JHM63" i="1"/>
  <c r="JHN63" i="1"/>
  <c r="JHO63" i="1"/>
  <c r="JHP63" i="1"/>
  <c r="JHQ63" i="1"/>
  <c r="JHR63" i="1"/>
  <c r="JHS63" i="1"/>
  <c r="JHT63" i="1"/>
  <c r="JHU63" i="1"/>
  <c r="JHV63" i="1"/>
  <c r="JHW63" i="1"/>
  <c r="JHX63" i="1"/>
  <c r="JHY63" i="1"/>
  <c r="JHZ63" i="1"/>
  <c r="JIA63" i="1"/>
  <c r="JIB63" i="1"/>
  <c r="JIC63" i="1"/>
  <c r="JID63" i="1"/>
  <c r="JIE63" i="1"/>
  <c r="JIF63" i="1"/>
  <c r="JIG63" i="1"/>
  <c r="JIH63" i="1"/>
  <c r="JII63" i="1"/>
  <c r="JIJ63" i="1"/>
  <c r="JIK63" i="1"/>
  <c r="JIL63" i="1"/>
  <c r="JIM63" i="1"/>
  <c r="JIN63" i="1"/>
  <c r="JIO63" i="1"/>
  <c r="JIP63" i="1"/>
  <c r="JIQ63" i="1"/>
  <c r="JIR63" i="1"/>
  <c r="JIS63" i="1"/>
  <c r="JIT63" i="1"/>
  <c r="JIU63" i="1"/>
  <c r="JIV63" i="1"/>
  <c r="JIW63" i="1"/>
  <c r="JIX63" i="1"/>
  <c r="JIY63" i="1"/>
  <c r="JIZ63" i="1"/>
  <c r="JJA63" i="1"/>
  <c r="JJB63" i="1"/>
  <c r="JJC63" i="1"/>
  <c r="JJD63" i="1"/>
  <c r="JJE63" i="1"/>
  <c r="JJF63" i="1"/>
  <c r="JJG63" i="1"/>
  <c r="JJH63" i="1"/>
  <c r="JJI63" i="1"/>
  <c r="JJJ63" i="1"/>
  <c r="JJK63" i="1"/>
  <c r="JJL63" i="1"/>
  <c r="JJM63" i="1"/>
  <c r="JJN63" i="1"/>
  <c r="JJO63" i="1"/>
  <c r="JJP63" i="1"/>
  <c r="JJQ63" i="1"/>
  <c r="JJR63" i="1"/>
  <c r="JJS63" i="1"/>
  <c r="JJT63" i="1"/>
  <c r="JJU63" i="1"/>
  <c r="JJV63" i="1"/>
  <c r="JJW63" i="1"/>
  <c r="JJX63" i="1"/>
  <c r="JJY63" i="1"/>
  <c r="JJZ63" i="1"/>
  <c r="JKA63" i="1"/>
  <c r="JKB63" i="1"/>
  <c r="JKC63" i="1"/>
  <c r="JKD63" i="1"/>
  <c r="JKE63" i="1"/>
  <c r="JKF63" i="1"/>
  <c r="JKG63" i="1"/>
  <c r="JKH63" i="1"/>
  <c r="JKI63" i="1"/>
  <c r="JKJ63" i="1"/>
  <c r="JKK63" i="1"/>
  <c r="JKL63" i="1"/>
  <c r="JKM63" i="1"/>
  <c r="JKN63" i="1"/>
  <c r="JKO63" i="1"/>
  <c r="JKP63" i="1"/>
  <c r="JKQ63" i="1"/>
  <c r="JKR63" i="1"/>
  <c r="JKS63" i="1"/>
  <c r="JKT63" i="1"/>
  <c r="JKU63" i="1"/>
  <c r="JKV63" i="1"/>
  <c r="JKW63" i="1"/>
  <c r="JKX63" i="1"/>
  <c r="JKY63" i="1"/>
  <c r="JKZ63" i="1"/>
  <c r="JLA63" i="1"/>
  <c r="JLB63" i="1"/>
  <c r="JLC63" i="1"/>
  <c r="JLD63" i="1"/>
  <c r="JLE63" i="1"/>
  <c r="JLF63" i="1"/>
  <c r="JLG63" i="1"/>
  <c r="JLH63" i="1"/>
  <c r="JLI63" i="1"/>
  <c r="JLJ63" i="1"/>
  <c r="JLK63" i="1"/>
  <c r="JLL63" i="1"/>
  <c r="JLM63" i="1"/>
  <c r="JLN63" i="1"/>
  <c r="JLO63" i="1"/>
  <c r="JLP63" i="1"/>
  <c r="JLQ63" i="1"/>
  <c r="JLR63" i="1"/>
  <c r="JLS63" i="1"/>
  <c r="JLT63" i="1"/>
  <c r="JLU63" i="1"/>
  <c r="JLV63" i="1"/>
  <c r="JLW63" i="1"/>
  <c r="JLX63" i="1"/>
  <c r="JLY63" i="1"/>
  <c r="JLZ63" i="1"/>
  <c r="JMA63" i="1"/>
  <c r="JMB63" i="1"/>
  <c r="JMC63" i="1"/>
  <c r="JMD63" i="1"/>
  <c r="JME63" i="1"/>
  <c r="JMF63" i="1"/>
  <c r="JMG63" i="1"/>
  <c r="JMH63" i="1"/>
  <c r="JMI63" i="1"/>
  <c r="JMJ63" i="1"/>
  <c r="JMK63" i="1"/>
  <c r="JML63" i="1"/>
  <c r="JMM63" i="1"/>
  <c r="JMN63" i="1"/>
  <c r="JMO63" i="1"/>
  <c r="JMP63" i="1"/>
  <c r="JMQ63" i="1"/>
  <c r="JMR63" i="1"/>
  <c r="JMS63" i="1"/>
  <c r="JMT63" i="1"/>
  <c r="JMU63" i="1"/>
  <c r="JMV63" i="1"/>
  <c r="JMW63" i="1"/>
  <c r="JMX63" i="1"/>
  <c r="JMY63" i="1"/>
  <c r="JMZ63" i="1"/>
  <c r="JNA63" i="1"/>
  <c r="JNB63" i="1"/>
  <c r="JNC63" i="1"/>
  <c r="JND63" i="1"/>
  <c r="JNE63" i="1"/>
  <c r="JNF63" i="1"/>
  <c r="JNG63" i="1"/>
  <c r="JNH63" i="1"/>
  <c r="JNI63" i="1"/>
  <c r="JNJ63" i="1"/>
  <c r="JNK63" i="1"/>
  <c r="JNL63" i="1"/>
  <c r="JNM63" i="1"/>
  <c r="JNN63" i="1"/>
  <c r="JNO63" i="1"/>
  <c r="JNP63" i="1"/>
  <c r="JNQ63" i="1"/>
  <c r="JNR63" i="1"/>
  <c r="JNS63" i="1"/>
  <c r="JNT63" i="1"/>
  <c r="JNU63" i="1"/>
  <c r="JNV63" i="1"/>
  <c r="JNW63" i="1"/>
  <c r="JNX63" i="1"/>
  <c r="JNY63" i="1"/>
  <c r="JNZ63" i="1"/>
  <c r="JOA63" i="1"/>
  <c r="JOB63" i="1"/>
  <c r="JOC63" i="1"/>
  <c r="JOD63" i="1"/>
  <c r="JOE63" i="1"/>
  <c r="JOF63" i="1"/>
  <c r="JOG63" i="1"/>
  <c r="JOH63" i="1"/>
  <c r="JOI63" i="1"/>
  <c r="JOJ63" i="1"/>
  <c r="JOK63" i="1"/>
  <c r="JOL63" i="1"/>
  <c r="JOM63" i="1"/>
  <c r="JON63" i="1"/>
  <c r="JOO63" i="1"/>
  <c r="JOP63" i="1"/>
  <c r="JOQ63" i="1"/>
  <c r="JOR63" i="1"/>
  <c r="JOS63" i="1"/>
  <c r="JOT63" i="1"/>
  <c r="JOU63" i="1"/>
  <c r="JOV63" i="1"/>
  <c r="JOW63" i="1"/>
  <c r="JOX63" i="1"/>
  <c r="JOY63" i="1"/>
  <c r="JOZ63" i="1"/>
  <c r="JPA63" i="1"/>
  <c r="JPB63" i="1"/>
  <c r="JPC63" i="1"/>
  <c r="JPD63" i="1"/>
  <c r="JPE63" i="1"/>
  <c r="JPF63" i="1"/>
  <c r="JPG63" i="1"/>
  <c r="JPH63" i="1"/>
  <c r="JPI63" i="1"/>
  <c r="JPJ63" i="1"/>
  <c r="JPK63" i="1"/>
  <c r="JPL63" i="1"/>
  <c r="JPM63" i="1"/>
  <c r="JPN63" i="1"/>
  <c r="JPO63" i="1"/>
  <c r="JPP63" i="1"/>
  <c r="JPQ63" i="1"/>
  <c r="JPR63" i="1"/>
  <c r="JPS63" i="1"/>
  <c r="JPT63" i="1"/>
  <c r="JPU63" i="1"/>
  <c r="JPV63" i="1"/>
  <c r="JPW63" i="1"/>
  <c r="JPX63" i="1"/>
  <c r="JPY63" i="1"/>
  <c r="JPZ63" i="1"/>
  <c r="JQA63" i="1"/>
  <c r="JQB63" i="1"/>
  <c r="JQC63" i="1"/>
  <c r="JQD63" i="1"/>
  <c r="JQE63" i="1"/>
  <c r="JQF63" i="1"/>
  <c r="JQG63" i="1"/>
  <c r="JQH63" i="1"/>
  <c r="JQI63" i="1"/>
  <c r="JQJ63" i="1"/>
  <c r="JQK63" i="1"/>
  <c r="JQL63" i="1"/>
  <c r="JQM63" i="1"/>
  <c r="JQN63" i="1"/>
  <c r="JQO63" i="1"/>
  <c r="JQP63" i="1"/>
  <c r="JQQ63" i="1"/>
  <c r="JQR63" i="1"/>
  <c r="JQS63" i="1"/>
  <c r="JQT63" i="1"/>
  <c r="JQU63" i="1"/>
  <c r="JQV63" i="1"/>
  <c r="JQW63" i="1"/>
  <c r="JQX63" i="1"/>
  <c r="JQY63" i="1"/>
  <c r="JQZ63" i="1"/>
  <c r="JRA63" i="1"/>
  <c r="JRB63" i="1"/>
  <c r="JRC63" i="1"/>
  <c r="JRD63" i="1"/>
  <c r="JRE63" i="1"/>
  <c r="JRF63" i="1"/>
  <c r="JRG63" i="1"/>
  <c r="JRH63" i="1"/>
  <c r="JRI63" i="1"/>
  <c r="JRJ63" i="1"/>
  <c r="JRK63" i="1"/>
  <c r="JRL63" i="1"/>
  <c r="JRM63" i="1"/>
  <c r="JRN63" i="1"/>
  <c r="JRO63" i="1"/>
  <c r="JRP63" i="1"/>
  <c r="JRQ63" i="1"/>
  <c r="JRR63" i="1"/>
  <c r="JRS63" i="1"/>
  <c r="JRT63" i="1"/>
  <c r="JRU63" i="1"/>
  <c r="JRV63" i="1"/>
  <c r="JRW63" i="1"/>
  <c r="JRX63" i="1"/>
  <c r="JRY63" i="1"/>
  <c r="JRZ63" i="1"/>
  <c r="JSA63" i="1"/>
  <c r="JSB63" i="1"/>
  <c r="JSC63" i="1"/>
  <c r="JSD63" i="1"/>
  <c r="JSE63" i="1"/>
  <c r="JSF63" i="1"/>
  <c r="JSG63" i="1"/>
  <c r="JSH63" i="1"/>
  <c r="JSI63" i="1"/>
  <c r="JSJ63" i="1"/>
  <c r="JSK63" i="1"/>
  <c r="JSL63" i="1"/>
  <c r="JSM63" i="1"/>
  <c r="JSN63" i="1"/>
  <c r="JSO63" i="1"/>
  <c r="JSP63" i="1"/>
  <c r="JSQ63" i="1"/>
  <c r="JSR63" i="1"/>
  <c r="JSS63" i="1"/>
  <c r="JST63" i="1"/>
  <c r="JSU63" i="1"/>
  <c r="JSV63" i="1"/>
  <c r="JSW63" i="1"/>
  <c r="JSX63" i="1"/>
  <c r="JSY63" i="1"/>
  <c r="JSZ63" i="1"/>
  <c r="JTA63" i="1"/>
  <c r="JTB63" i="1"/>
  <c r="JTC63" i="1"/>
  <c r="JTD63" i="1"/>
  <c r="JTE63" i="1"/>
  <c r="JTF63" i="1"/>
  <c r="JTG63" i="1"/>
  <c r="JTH63" i="1"/>
  <c r="JTI63" i="1"/>
  <c r="JTJ63" i="1"/>
  <c r="JTK63" i="1"/>
  <c r="JTL63" i="1"/>
  <c r="JTM63" i="1"/>
  <c r="JTN63" i="1"/>
  <c r="JTO63" i="1"/>
  <c r="JTP63" i="1"/>
  <c r="JTQ63" i="1"/>
  <c r="JTR63" i="1"/>
  <c r="JTS63" i="1"/>
  <c r="JTT63" i="1"/>
  <c r="JTU63" i="1"/>
  <c r="JTV63" i="1"/>
  <c r="JTW63" i="1"/>
  <c r="JTX63" i="1"/>
  <c r="JTY63" i="1"/>
  <c r="JTZ63" i="1"/>
  <c r="JUA63" i="1"/>
  <c r="JUB63" i="1"/>
  <c r="JUC63" i="1"/>
  <c r="JUD63" i="1"/>
  <c r="JUE63" i="1"/>
  <c r="JUF63" i="1"/>
  <c r="JUG63" i="1"/>
  <c r="JUH63" i="1"/>
  <c r="JUI63" i="1"/>
  <c r="JUJ63" i="1"/>
  <c r="JUK63" i="1"/>
  <c r="JUL63" i="1"/>
  <c r="JUM63" i="1"/>
  <c r="JUN63" i="1"/>
  <c r="JUO63" i="1"/>
  <c r="JUP63" i="1"/>
  <c r="JUQ63" i="1"/>
  <c r="JUR63" i="1"/>
  <c r="JUS63" i="1"/>
  <c r="JUT63" i="1"/>
  <c r="JUU63" i="1"/>
  <c r="JUV63" i="1"/>
  <c r="JUW63" i="1"/>
  <c r="JUX63" i="1"/>
  <c r="JUY63" i="1"/>
  <c r="JUZ63" i="1"/>
  <c r="JVA63" i="1"/>
  <c r="JVB63" i="1"/>
  <c r="JVC63" i="1"/>
  <c r="JVD63" i="1"/>
  <c r="JVE63" i="1"/>
  <c r="JVF63" i="1"/>
  <c r="JVG63" i="1"/>
  <c r="JVH63" i="1"/>
  <c r="JVI63" i="1"/>
  <c r="JVJ63" i="1"/>
  <c r="JVK63" i="1"/>
  <c r="JVL63" i="1"/>
  <c r="JVM63" i="1"/>
  <c r="JVN63" i="1"/>
  <c r="JVO63" i="1"/>
  <c r="JVP63" i="1"/>
  <c r="JVQ63" i="1"/>
  <c r="JVR63" i="1"/>
  <c r="JVS63" i="1"/>
  <c r="JVT63" i="1"/>
  <c r="JVU63" i="1"/>
  <c r="JVV63" i="1"/>
  <c r="JVW63" i="1"/>
  <c r="JVX63" i="1"/>
  <c r="JVY63" i="1"/>
  <c r="JVZ63" i="1"/>
  <c r="JWA63" i="1"/>
  <c r="JWB63" i="1"/>
  <c r="JWC63" i="1"/>
  <c r="JWD63" i="1"/>
  <c r="JWE63" i="1"/>
  <c r="JWF63" i="1"/>
  <c r="JWG63" i="1"/>
  <c r="JWH63" i="1"/>
  <c r="JWI63" i="1"/>
  <c r="JWJ63" i="1"/>
  <c r="JWK63" i="1"/>
  <c r="JWL63" i="1"/>
  <c r="JWM63" i="1"/>
  <c r="JWN63" i="1"/>
  <c r="JWO63" i="1"/>
  <c r="JWP63" i="1"/>
  <c r="JWQ63" i="1"/>
  <c r="JWR63" i="1"/>
  <c r="JWS63" i="1"/>
  <c r="JWT63" i="1"/>
  <c r="JWU63" i="1"/>
  <c r="JWV63" i="1"/>
  <c r="JWW63" i="1"/>
  <c r="JWX63" i="1"/>
  <c r="JWY63" i="1"/>
  <c r="JWZ63" i="1"/>
  <c r="JXA63" i="1"/>
  <c r="JXB63" i="1"/>
  <c r="JXC63" i="1"/>
  <c r="JXD63" i="1"/>
  <c r="JXE63" i="1"/>
  <c r="JXF63" i="1"/>
  <c r="JXG63" i="1"/>
  <c r="JXH63" i="1"/>
  <c r="JXI63" i="1"/>
  <c r="JXJ63" i="1"/>
  <c r="JXK63" i="1"/>
  <c r="JXL63" i="1"/>
  <c r="JXM63" i="1"/>
  <c r="JXN63" i="1"/>
  <c r="JXO63" i="1"/>
  <c r="JXP63" i="1"/>
  <c r="JXQ63" i="1"/>
  <c r="JXR63" i="1"/>
  <c r="JXS63" i="1"/>
  <c r="JXT63" i="1"/>
  <c r="JXU63" i="1"/>
  <c r="JXV63" i="1"/>
  <c r="JXW63" i="1"/>
  <c r="JXX63" i="1"/>
  <c r="JXY63" i="1"/>
  <c r="JXZ63" i="1"/>
  <c r="JYA63" i="1"/>
  <c r="JYB63" i="1"/>
  <c r="JYC63" i="1"/>
  <c r="JYD63" i="1"/>
  <c r="JYE63" i="1"/>
  <c r="JYF63" i="1"/>
  <c r="JYG63" i="1"/>
  <c r="JYH63" i="1"/>
  <c r="JYI63" i="1"/>
  <c r="JYJ63" i="1"/>
  <c r="JYK63" i="1"/>
  <c r="JYL63" i="1"/>
  <c r="JYM63" i="1"/>
  <c r="JYN63" i="1"/>
  <c r="JYO63" i="1"/>
  <c r="JYP63" i="1"/>
  <c r="JYQ63" i="1"/>
  <c r="JYR63" i="1"/>
  <c r="JYS63" i="1"/>
  <c r="JYT63" i="1"/>
  <c r="JYU63" i="1"/>
  <c r="JYV63" i="1"/>
  <c r="JYW63" i="1"/>
  <c r="JYX63" i="1"/>
  <c r="JYY63" i="1"/>
  <c r="JYZ63" i="1"/>
  <c r="JZA63" i="1"/>
  <c r="JZB63" i="1"/>
  <c r="JZC63" i="1"/>
  <c r="JZD63" i="1"/>
  <c r="JZE63" i="1"/>
  <c r="JZF63" i="1"/>
  <c r="JZG63" i="1"/>
  <c r="JZH63" i="1"/>
  <c r="JZI63" i="1"/>
  <c r="JZJ63" i="1"/>
  <c r="JZK63" i="1"/>
  <c r="JZL63" i="1"/>
  <c r="JZM63" i="1"/>
  <c r="JZN63" i="1"/>
  <c r="JZO63" i="1"/>
  <c r="JZP63" i="1"/>
  <c r="JZQ63" i="1"/>
  <c r="JZR63" i="1"/>
  <c r="JZS63" i="1"/>
  <c r="JZT63" i="1"/>
  <c r="JZU63" i="1"/>
  <c r="JZV63" i="1"/>
  <c r="JZW63" i="1"/>
  <c r="JZX63" i="1"/>
  <c r="JZY63" i="1"/>
  <c r="JZZ63" i="1"/>
  <c r="KAA63" i="1"/>
  <c r="KAB63" i="1"/>
  <c r="KAC63" i="1"/>
  <c r="KAD63" i="1"/>
  <c r="KAE63" i="1"/>
  <c r="KAF63" i="1"/>
  <c r="KAG63" i="1"/>
  <c r="KAH63" i="1"/>
  <c r="KAI63" i="1"/>
  <c r="KAJ63" i="1"/>
  <c r="KAK63" i="1"/>
  <c r="KAL63" i="1"/>
  <c r="KAM63" i="1"/>
  <c r="KAN63" i="1"/>
  <c r="KAO63" i="1"/>
  <c r="KAP63" i="1"/>
  <c r="KAQ63" i="1"/>
  <c r="KAR63" i="1"/>
  <c r="KAS63" i="1"/>
  <c r="KAT63" i="1"/>
  <c r="KAU63" i="1"/>
  <c r="KAV63" i="1"/>
  <c r="KAW63" i="1"/>
  <c r="KAX63" i="1"/>
  <c r="KAY63" i="1"/>
  <c r="KAZ63" i="1"/>
  <c r="KBA63" i="1"/>
  <c r="KBB63" i="1"/>
  <c r="KBC63" i="1"/>
  <c r="KBD63" i="1"/>
  <c r="KBE63" i="1"/>
  <c r="KBF63" i="1"/>
  <c r="KBG63" i="1"/>
  <c r="KBH63" i="1"/>
  <c r="KBI63" i="1"/>
  <c r="KBJ63" i="1"/>
  <c r="KBK63" i="1"/>
  <c r="KBL63" i="1"/>
  <c r="KBM63" i="1"/>
  <c r="KBN63" i="1"/>
  <c r="KBO63" i="1"/>
  <c r="KBP63" i="1"/>
  <c r="KBQ63" i="1"/>
  <c r="KBR63" i="1"/>
  <c r="KBS63" i="1"/>
  <c r="KBT63" i="1"/>
  <c r="KBU63" i="1"/>
  <c r="KBV63" i="1"/>
  <c r="KBW63" i="1"/>
  <c r="KBX63" i="1"/>
  <c r="KBY63" i="1"/>
  <c r="KBZ63" i="1"/>
  <c r="KCA63" i="1"/>
  <c r="KCB63" i="1"/>
  <c r="KCC63" i="1"/>
  <c r="KCD63" i="1"/>
  <c r="KCE63" i="1"/>
  <c r="KCF63" i="1"/>
  <c r="KCG63" i="1"/>
  <c r="KCH63" i="1"/>
  <c r="KCI63" i="1"/>
  <c r="KCJ63" i="1"/>
  <c r="KCK63" i="1"/>
  <c r="KCL63" i="1"/>
  <c r="KCM63" i="1"/>
  <c r="KCN63" i="1"/>
  <c r="KCO63" i="1"/>
  <c r="KCP63" i="1"/>
  <c r="KCQ63" i="1"/>
  <c r="KCR63" i="1"/>
  <c r="KCS63" i="1"/>
  <c r="KCT63" i="1"/>
  <c r="KCU63" i="1"/>
  <c r="KCV63" i="1"/>
  <c r="KCW63" i="1"/>
  <c r="KCX63" i="1"/>
  <c r="KCY63" i="1"/>
  <c r="KCZ63" i="1"/>
  <c r="KDA63" i="1"/>
  <c r="KDB63" i="1"/>
  <c r="KDC63" i="1"/>
  <c r="KDD63" i="1"/>
  <c r="KDE63" i="1"/>
  <c r="KDF63" i="1"/>
  <c r="KDG63" i="1"/>
  <c r="KDH63" i="1"/>
  <c r="KDI63" i="1"/>
  <c r="KDJ63" i="1"/>
  <c r="KDK63" i="1"/>
  <c r="KDL63" i="1"/>
  <c r="KDM63" i="1"/>
  <c r="KDN63" i="1"/>
  <c r="KDO63" i="1"/>
  <c r="KDP63" i="1"/>
  <c r="KDQ63" i="1"/>
  <c r="KDR63" i="1"/>
  <c r="KDS63" i="1"/>
  <c r="KDT63" i="1"/>
  <c r="KDU63" i="1"/>
  <c r="KDV63" i="1"/>
  <c r="KDW63" i="1"/>
  <c r="KDX63" i="1"/>
  <c r="KDY63" i="1"/>
  <c r="KDZ63" i="1"/>
  <c r="KEA63" i="1"/>
  <c r="KEB63" i="1"/>
  <c r="KEC63" i="1"/>
  <c r="KED63" i="1"/>
  <c r="KEE63" i="1"/>
  <c r="KEF63" i="1"/>
  <c r="KEG63" i="1"/>
  <c r="KEH63" i="1"/>
  <c r="KEI63" i="1"/>
  <c r="KEJ63" i="1"/>
  <c r="KEK63" i="1"/>
  <c r="KEL63" i="1"/>
  <c r="KEM63" i="1"/>
  <c r="KEN63" i="1"/>
  <c r="KEO63" i="1"/>
  <c r="KEP63" i="1"/>
  <c r="KEQ63" i="1"/>
  <c r="KER63" i="1"/>
  <c r="KES63" i="1"/>
  <c r="KET63" i="1"/>
  <c r="KEU63" i="1"/>
  <c r="KEV63" i="1"/>
  <c r="KEW63" i="1"/>
  <c r="KEX63" i="1"/>
  <c r="KEY63" i="1"/>
  <c r="KEZ63" i="1"/>
  <c r="KFA63" i="1"/>
  <c r="KFB63" i="1"/>
  <c r="KFC63" i="1"/>
  <c r="KFD63" i="1"/>
  <c r="KFE63" i="1"/>
  <c r="KFF63" i="1"/>
  <c r="KFG63" i="1"/>
  <c r="KFH63" i="1"/>
  <c r="KFI63" i="1"/>
  <c r="KFJ63" i="1"/>
  <c r="KFK63" i="1"/>
  <c r="KFL63" i="1"/>
  <c r="KFM63" i="1"/>
  <c r="KFN63" i="1"/>
  <c r="KFO63" i="1"/>
  <c r="KFP63" i="1"/>
  <c r="KFQ63" i="1"/>
  <c r="KFR63" i="1"/>
  <c r="KFS63" i="1"/>
  <c r="KFT63" i="1"/>
  <c r="KFU63" i="1"/>
  <c r="KFV63" i="1"/>
  <c r="KFW63" i="1"/>
  <c r="KFX63" i="1"/>
  <c r="KFY63" i="1"/>
  <c r="KFZ63" i="1"/>
  <c r="KGA63" i="1"/>
  <c r="KGB63" i="1"/>
  <c r="KGC63" i="1"/>
  <c r="KGD63" i="1"/>
  <c r="KGE63" i="1"/>
  <c r="KGF63" i="1"/>
  <c r="KGG63" i="1"/>
  <c r="KGH63" i="1"/>
  <c r="KGI63" i="1"/>
  <c r="KGJ63" i="1"/>
  <c r="KGK63" i="1"/>
  <c r="KGL63" i="1"/>
  <c r="KGM63" i="1"/>
  <c r="KGN63" i="1"/>
  <c r="KGO63" i="1"/>
  <c r="KGP63" i="1"/>
  <c r="KGQ63" i="1"/>
  <c r="KGR63" i="1"/>
  <c r="KGS63" i="1"/>
  <c r="KGT63" i="1"/>
  <c r="KGU63" i="1"/>
  <c r="KGV63" i="1"/>
  <c r="KGW63" i="1"/>
  <c r="KGX63" i="1"/>
  <c r="KGY63" i="1"/>
  <c r="KGZ63" i="1"/>
  <c r="KHA63" i="1"/>
  <c r="KHB63" i="1"/>
  <c r="KHC63" i="1"/>
  <c r="KHD63" i="1"/>
  <c r="KHE63" i="1"/>
  <c r="KHF63" i="1"/>
  <c r="KHG63" i="1"/>
  <c r="KHH63" i="1"/>
  <c r="KHI63" i="1"/>
  <c r="KHJ63" i="1"/>
  <c r="KHK63" i="1"/>
  <c r="KHL63" i="1"/>
  <c r="KHM63" i="1"/>
  <c r="KHN63" i="1"/>
  <c r="KHO63" i="1"/>
  <c r="KHP63" i="1"/>
  <c r="KHQ63" i="1"/>
  <c r="KHR63" i="1"/>
  <c r="KHS63" i="1"/>
  <c r="KHT63" i="1"/>
  <c r="KHU63" i="1"/>
  <c r="KHV63" i="1"/>
  <c r="KHW63" i="1"/>
  <c r="KHX63" i="1"/>
  <c r="KHY63" i="1"/>
  <c r="KHZ63" i="1"/>
  <c r="KIA63" i="1"/>
  <c r="KIB63" i="1"/>
  <c r="KIC63" i="1"/>
  <c r="KID63" i="1"/>
  <c r="KIE63" i="1"/>
  <c r="KIF63" i="1"/>
  <c r="KIG63" i="1"/>
  <c r="KIH63" i="1"/>
  <c r="KII63" i="1"/>
  <c r="KIJ63" i="1"/>
  <c r="KIK63" i="1"/>
  <c r="KIL63" i="1"/>
  <c r="KIM63" i="1"/>
  <c r="KIN63" i="1"/>
  <c r="KIO63" i="1"/>
  <c r="KIP63" i="1"/>
  <c r="KIQ63" i="1"/>
  <c r="KIR63" i="1"/>
  <c r="KIS63" i="1"/>
  <c r="KIT63" i="1"/>
  <c r="KIU63" i="1"/>
  <c r="KIV63" i="1"/>
  <c r="KIW63" i="1"/>
  <c r="KIX63" i="1"/>
  <c r="KIY63" i="1"/>
  <c r="KIZ63" i="1"/>
  <c r="KJA63" i="1"/>
  <c r="KJB63" i="1"/>
  <c r="KJC63" i="1"/>
  <c r="KJD63" i="1"/>
  <c r="KJE63" i="1"/>
  <c r="KJF63" i="1"/>
  <c r="KJG63" i="1"/>
  <c r="KJH63" i="1"/>
  <c r="KJI63" i="1"/>
  <c r="KJJ63" i="1"/>
  <c r="KJK63" i="1"/>
  <c r="KJL63" i="1"/>
  <c r="KJM63" i="1"/>
  <c r="KJN63" i="1"/>
  <c r="KJO63" i="1"/>
  <c r="KJP63" i="1"/>
  <c r="KJQ63" i="1"/>
  <c r="KJR63" i="1"/>
  <c r="KJS63" i="1"/>
  <c r="KJT63" i="1"/>
  <c r="KJU63" i="1"/>
  <c r="KJV63" i="1"/>
  <c r="KJW63" i="1"/>
  <c r="KJX63" i="1"/>
  <c r="KJY63" i="1"/>
  <c r="KJZ63" i="1"/>
  <c r="KKA63" i="1"/>
  <c r="KKB63" i="1"/>
  <c r="KKC63" i="1"/>
  <c r="KKD63" i="1"/>
  <c r="KKE63" i="1"/>
  <c r="KKF63" i="1"/>
  <c r="KKG63" i="1"/>
  <c r="KKH63" i="1"/>
  <c r="KKI63" i="1"/>
  <c r="KKJ63" i="1"/>
  <c r="KKK63" i="1"/>
  <c r="KKL63" i="1"/>
  <c r="KKM63" i="1"/>
  <c r="KKN63" i="1"/>
  <c r="KKO63" i="1"/>
  <c r="KKP63" i="1"/>
  <c r="KKQ63" i="1"/>
  <c r="KKR63" i="1"/>
  <c r="KKS63" i="1"/>
  <c r="KKT63" i="1"/>
  <c r="KKU63" i="1"/>
  <c r="KKV63" i="1"/>
  <c r="KKW63" i="1"/>
  <c r="KKX63" i="1"/>
  <c r="KKY63" i="1"/>
  <c r="KKZ63" i="1"/>
  <c r="KLA63" i="1"/>
  <c r="KLB63" i="1"/>
  <c r="KLC63" i="1"/>
  <c r="KLD63" i="1"/>
  <c r="KLE63" i="1"/>
  <c r="KLF63" i="1"/>
  <c r="KLG63" i="1"/>
  <c r="KLH63" i="1"/>
  <c r="KLI63" i="1"/>
  <c r="KLJ63" i="1"/>
  <c r="KLK63" i="1"/>
  <c r="KLL63" i="1"/>
  <c r="KLM63" i="1"/>
  <c r="KLN63" i="1"/>
  <c r="KLO63" i="1"/>
  <c r="KLP63" i="1"/>
  <c r="KLQ63" i="1"/>
  <c r="KLR63" i="1"/>
  <c r="KLS63" i="1"/>
  <c r="KLT63" i="1"/>
  <c r="KLU63" i="1"/>
  <c r="KLV63" i="1"/>
  <c r="KLW63" i="1"/>
  <c r="KLX63" i="1"/>
  <c r="KLY63" i="1"/>
  <c r="KLZ63" i="1"/>
  <c r="KMA63" i="1"/>
  <c r="KMB63" i="1"/>
  <c r="KMC63" i="1"/>
  <c r="KMD63" i="1"/>
  <c r="KME63" i="1"/>
  <c r="KMF63" i="1"/>
  <c r="KMG63" i="1"/>
  <c r="KMH63" i="1"/>
  <c r="KMI63" i="1"/>
  <c r="KMJ63" i="1"/>
  <c r="KMK63" i="1"/>
  <c r="KML63" i="1"/>
  <c r="KMM63" i="1"/>
  <c r="KMN63" i="1"/>
  <c r="KMO63" i="1"/>
  <c r="KMP63" i="1"/>
  <c r="KMQ63" i="1"/>
  <c r="KMR63" i="1"/>
  <c r="KMS63" i="1"/>
  <c r="KMT63" i="1"/>
  <c r="KMU63" i="1"/>
  <c r="KMV63" i="1"/>
  <c r="KMW63" i="1"/>
  <c r="KMX63" i="1"/>
  <c r="KMY63" i="1"/>
  <c r="KMZ63" i="1"/>
  <c r="KNA63" i="1"/>
  <c r="KNB63" i="1"/>
  <c r="KNC63" i="1"/>
  <c r="KND63" i="1"/>
  <c r="KNE63" i="1"/>
  <c r="KNF63" i="1"/>
  <c r="KNG63" i="1"/>
  <c r="KNH63" i="1"/>
  <c r="KNI63" i="1"/>
  <c r="KNJ63" i="1"/>
  <c r="KNK63" i="1"/>
  <c r="KNL63" i="1"/>
  <c r="KNM63" i="1"/>
  <c r="KNN63" i="1"/>
  <c r="KNO63" i="1"/>
  <c r="KNP63" i="1"/>
  <c r="KNQ63" i="1"/>
  <c r="KNR63" i="1"/>
  <c r="KNS63" i="1"/>
  <c r="KNT63" i="1"/>
  <c r="KNU63" i="1"/>
  <c r="KNV63" i="1"/>
  <c r="KNW63" i="1"/>
  <c r="KNX63" i="1"/>
  <c r="KNY63" i="1"/>
  <c r="KNZ63" i="1"/>
  <c r="KOA63" i="1"/>
  <c r="KOB63" i="1"/>
  <c r="KOC63" i="1"/>
  <c r="KOD63" i="1"/>
  <c r="KOE63" i="1"/>
  <c r="KOF63" i="1"/>
  <c r="KOG63" i="1"/>
  <c r="KOH63" i="1"/>
  <c r="KOI63" i="1"/>
  <c r="KOJ63" i="1"/>
  <c r="KOK63" i="1"/>
  <c r="KOL63" i="1"/>
  <c r="KOM63" i="1"/>
  <c r="KON63" i="1"/>
  <c r="KOO63" i="1"/>
  <c r="KOP63" i="1"/>
  <c r="KOQ63" i="1"/>
  <c r="KOR63" i="1"/>
  <c r="KOS63" i="1"/>
  <c r="KOT63" i="1"/>
  <c r="KOU63" i="1"/>
  <c r="KOV63" i="1"/>
  <c r="KOW63" i="1"/>
  <c r="KOX63" i="1"/>
  <c r="KOY63" i="1"/>
  <c r="KOZ63" i="1"/>
  <c r="KPA63" i="1"/>
  <c r="KPB63" i="1"/>
  <c r="KPC63" i="1"/>
  <c r="KPD63" i="1"/>
  <c r="KPE63" i="1"/>
  <c r="KPF63" i="1"/>
  <c r="KPG63" i="1"/>
  <c r="KPH63" i="1"/>
  <c r="KPI63" i="1"/>
  <c r="KPJ63" i="1"/>
  <c r="KPK63" i="1"/>
  <c r="KPL63" i="1"/>
  <c r="KPM63" i="1"/>
  <c r="KPN63" i="1"/>
  <c r="KPO63" i="1"/>
  <c r="KPP63" i="1"/>
  <c r="KPQ63" i="1"/>
  <c r="KPR63" i="1"/>
  <c r="KPS63" i="1"/>
  <c r="KPT63" i="1"/>
  <c r="KPU63" i="1"/>
  <c r="KPV63" i="1"/>
  <c r="KPW63" i="1"/>
  <c r="KPX63" i="1"/>
  <c r="KPY63" i="1"/>
  <c r="KPZ63" i="1"/>
  <c r="KQA63" i="1"/>
  <c r="KQB63" i="1"/>
  <c r="KQC63" i="1"/>
  <c r="KQD63" i="1"/>
  <c r="KQE63" i="1"/>
  <c r="KQF63" i="1"/>
  <c r="KQG63" i="1"/>
  <c r="KQH63" i="1"/>
  <c r="KQI63" i="1"/>
  <c r="KQJ63" i="1"/>
  <c r="KQK63" i="1"/>
  <c r="KQL63" i="1"/>
  <c r="KQM63" i="1"/>
  <c r="KQN63" i="1"/>
  <c r="KQO63" i="1"/>
  <c r="KQP63" i="1"/>
  <c r="KQQ63" i="1"/>
  <c r="KQR63" i="1"/>
  <c r="KQS63" i="1"/>
  <c r="KQT63" i="1"/>
  <c r="KQU63" i="1"/>
  <c r="KQV63" i="1"/>
  <c r="KQW63" i="1"/>
  <c r="KQX63" i="1"/>
  <c r="KQY63" i="1"/>
  <c r="KQZ63" i="1"/>
  <c r="KRA63" i="1"/>
  <c r="KRB63" i="1"/>
  <c r="KRC63" i="1"/>
  <c r="KRD63" i="1"/>
  <c r="KRE63" i="1"/>
  <c r="KRF63" i="1"/>
  <c r="KRG63" i="1"/>
  <c r="KRH63" i="1"/>
  <c r="KRI63" i="1"/>
  <c r="KRJ63" i="1"/>
  <c r="KRK63" i="1"/>
  <c r="KRL63" i="1"/>
  <c r="KRM63" i="1"/>
  <c r="KRN63" i="1"/>
  <c r="KRO63" i="1"/>
  <c r="KRP63" i="1"/>
  <c r="KRQ63" i="1"/>
  <c r="KRR63" i="1"/>
  <c r="KRS63" i="1"/>
  <c r="KRT63" i="1"/>
  <c r="KRU63" i="1"/>
  <c r="KRV63" i="1"/>
  <c r="KRW63" i="1"/>
  <c r="KRX63" i="1"/>
  <c r="KRY63" i="1"/>
  <c r="KRZ63" i="1"/>
  <c r="KSA63" i="1"/>
  <c r="KSB63" i="1"/>
  <c r="KSC63" i="1"/>
  <c r="KSD63" i="1"/>
  <c r="KSE63" i="1"/>
  <c r="KSF63" i="1"/>
  <c r="KSG63" i="1"/>
  <c r="KSH63" i="1"/>
  <c r="KSI63" i="1"/>
  <c r="KSJ63" i="1"/>
  <c r="KSK63" i="1"/>
  <c r="KSL63" i="1"/>
  <c r="KSM63" i="1"/>
  <c r="KSN63" i="1"/>
  <c r="KSO63" i="1"/>
  <c r="KSP63" i="1"/>
  <c r="KSQ63" i="1"/>
  <c r="KSR63" i="1"/>
  <c r="KSS63" i="1"/>
  <c r="KST63" i="1"/>
  <c r="KSU63" i="1"/>
  <c r="KSV63" i="1"/>
  <c r="KSW63" i="1"/>
  <c r="KSX63" i="1"/>
  <c r="KSY63" i="1"/>
  <c r="KSZ63" i="1"/>
  <c r="KTA63" i="1"/>
  <c r="KTB63" i="1"/>
  <c r="KTC63" i="1"/>
  <c r="KTD63" i="1"/>
  <c r="KTE63" i="1"/>
  <c r="KTF63" i="1"/>
  <c r="KTG63" i="1"/>
  <c r="KTH63" i="1"/>
  <c r="KTI63" i="1"/>
  <c r="KTJ63" i="1"/>
  <c r="KTK63" i="1"/>
  <c r="KTL63" i="1"/>
  <c r="KTM63" i="1"/>
  <c r="KTN63" i="1"/>
  <c r="KTO63" i="1"/>
  <c r="KTP63" i="1"/>
  <c r="KTQ63" i="1"/>
  <c r="KTR63" i="1"/>
  <c r="KTS63" i="1"/>
  <c r="KTT63" i="1"/>
  <c r="KTU63" i="1"/>
  <c r="KTV63" i="1"/>
  <c r="KTW63" i="1"/>
  <c r="KTX63" i="1"/>
  <c r="KTY63" i="1"/>
  <c r="KTZ63" i="1"/>
  <c r="KUA63" i="1"/>
  <c r="KUB63" i="1"/>
  <c r="KUC63" i="1"/>
  <c r="KUD63" i="1"/>
  <c r="KUE63" i="1"/>
  <c r="KUF63" i="1"/>
  <c r="KUG63" i="1"/>
  <c r="KUH63" i="1"/>
  <c r="KUI63" i="1"/>
  <c r="KUJ63" i="1"/>
  <c r="KUK63" i="1"/>
  <c r="KUL63" i="1"/>
  <c r="KUM63" i="1"/>
  <c r="KUN63" i="1"/>
  <c r="KUO63" i="1"/>
  <c r="KUP63" i="1"/>
  <c r="KUQ63" i="1"/>
  <c r="KUR63" i="1"/>
  <c r="KUS63" i="1"/>
  <c r="KUT63" i="1"/>
  <c r="KUU63" i="1"/>
  <c r="KUV63" i="1"/>
  <c r="KUW63" i="1"/>
  <c r="KUX63" i="1"/>
  <c r="KUY63" i="1"/>
  <c r="KUZ63" i="1"/>
  <c r="KVA63" i="1"/>
  <c r="KVB63" i="1"/>
  <c r="KVC63" i="1"/>
  <c r="KVD63" i="1"/>
  <c r="KVE63" i="1"/>
  <c r="KVF63" i="1"/>
  <c r="KVG63" i="1"/>
  <c r="KVH63" i="1"/>
  <c r="KVI63" i="1"/>
  <c r="KVJ63" i="1"/>
  <c r="KVK63" i="1"/>
  <c r="KVL63" i="1"/>
  <c r="KVM63" i="1"/>
  <c r="KVN63" i="1"/>
  <c r="KVO63" i="1"/>
  <c r="KVP63" i="1"/>
  <c r="KVQ63" i="1"/>
  <c r="KVR63" i="1"/>
  <c r="KVS63" i="1"/>
  <c r="KVT63" i="1"/>
  <c r="KVU63" i="1"/>
  <c r="KVV63" i="1"/>
  <c r="KVW63" i="1"/>
  <c r="KVX63" i="1"/>
  <c r="KVY63" i="1"/>
  <c r="KVZ63" i="1"/>
  <c r="KWA63" i="1"/>
  <c r="KWB63" i="1"/>
  <c r="KWC63" i="1"/>
  <c r="KWD63" i="1"/>
  <c r="KWE63" i="1"/>
  <c r="KWF63" i="1"/>
  <c r="KWG63" i="1"/>
  <c r="KWH63" i="1"/>
  <c r="KWI63" i="1"/>
  <c r="KWJ63" i="1"/>
  <c r="KWK63" i="1"/>
  <c r="KWL63" i="1"/>
  <c r="KWM63" i="1"/>
  <c r="KWN63" i="1"/>
  <c r="KWO63" i="1"/>
  <c r="KWP63" i="1"/>
  <c r="KWQ63" i="1"/>
  <c r="KWR63" i="1"/>
  <c r="KWS63" i="1"/>
  <c r="KWT63" i="1"/>
  <c r="KWU63" i="1"/>
  <c r="KWV63" i="1"/>
  <c r="KWW63" i="1"/>
  <c r="KWX63" i="1"/>
  <c r="KWY63" i="1"/>
  <c r="KWZ63" i="1"/>
  <c r="KXA63" i="1"/>
  <c r="KXB63" i="1"/>
  <c r="KXC63" i="1"/>
  <c r="KXD63" i="1"/>
  <c r="KXE63" i="1"/>
  <c r="KXF63" i="1"/>
  <c r="KXG63" i="1"/>
  <c r="KXH63" i="1"/>
  <c r="KXI63" i="1"/>
  <c r="KXJ63" i="1"/>
  <c r="KXK63" i="1"/>
  <c r="KXL63" i="1"/>
  <c r="KXM63" i="1"/>
  <c r="KXN63" i="1"/>
  <c r="KXO63" i="1"/>
  <c r="KXP63" i="1"/>
  <c r="KXQ63" i="1"/>
  <c r="KXR63" i="1"/>
  <c r="KXS63" i="1"/>
  <c r="KXT63" i="1"/>
  <c r="KXU63" i="1"/>
  <c r="KXV63" i="1"/>
  <c r="KXW63" i="1"/>
  <c r="KXX63" i="1"/>
  <c r="KXY63" i="1"/>
  <c r="KXZ63" i="1"/>
  <c r="KYA63" i="1"/>
  <c r="KYB63" i="1"/>
  <c r="KYC63" i="1"/>
  <c r="KYD63" i="1"/>
  <c r="KYE63" i="1"/>
  <c r="KYF63" i="1"/>
  <c r="KYG63" i="1"/>
  <c r="KYH63" i="1"/>
  <c r="KYI63" i="1"/>
  <c r="KYJ63" i="1"/>
  <c r="KYK63" i="1"/>
  <c r="KYL63" i="1"/>
  <c r="KYM63" i="1"/>
  <c r="KYN63" i="1"/>
  <c r="KYO63" i="1"/>
  <c r="KYP63" i="1"/>
  <c r="KYQ63" i="1"/>
  <c r="KYR63" i="1"/>
  <c r="KYS63" i="1"/>
  <c r="KYT63" i="1"/>
  <c r="KYU63" i="1"/>
  <c r="KYV63" i="1"/>
  <c r="KYW63" i="1"/>
  <c r="KYX63" i="1"/>
  <c r="KYY63" i="1"/>
  <c r="KYZ63" i="1"/>
  <c r="KZA63" i="1"/>
  <c r="KZB63" i="1"/>
  <c r="KZC63" i="1"/>
  <c r="KZD63" i="1"/>
  <c r="KZE63" i="1"/>
  <c r="KZF63" i="1"/>
  <c r="KZG63" i="1"/>
  <c r="KZH63" i="1"/>
  <c r="KZI63" i="1"/>
  <c r="KZJ63" i="1"/>
  <c r="KZK63" i="1"/>
  <c r="KZL63" i="1"/>
  <c r="KZM63" i="1"/>
  <c r="KZN63" i="1"/>
  <c r="KZO63" i="1"/>
  <c r="KZP63" i="1"/>
  <c r="KZQ63" i="1"/>
  <c r="KZR63" i="1"/>
  <c r="KZS63" i="1"/>
  <c r="KZT63" i="1"/>
  <c r="KZU63" i="1"/>
  <c r="KZV63" i="1"/>
  <c r="KZW63" i="1"/>
  <c r="KZX63" i="1"/>
  <c r="KZY63" i="1"/>
  <c r="KZZ63" i="1"/>
  <c r="LAA63" i="1"/>
  <c r="LAB63" i="1"/>
  <c r="LAC63" i="1"/>
  <c r="LAD63" i="1"/>
  <c r="LAE63" i="1"/>
  <c r="LAF63" i="1"/>
  <c r="LAG63" i="1"/>
  <c r="LAH63" i="1"/>
  <c r="LAI63" i="1"/>
  <c r="LAJ63" i="1"/>
  <c r="LAK63" i="1"/>
  <c r="LAL63" i="1"/>
  <c r="LAM63" i="1"/>
  <c r="LAN63" i="1"/>
  <c r="LAO63" i="1"/>
  <c r="LAP63" i="1"/>
  <c r="LAQ63" i="1"/>
  <c r="LAR63" i="1"/>
  <c r="LAS63" i="1"/>
  <c r="LAT63" i="1"/>
  <c r="LAU63" i="1"/>
  <c r="LAV63" i="1"/>
  <c r="LAW63" i="1"/>
  <c r="LAX63" i="1"/>
  <c r="LAY63" i="1"/>
  <c r="LAZ63" i="1"/>
  <c r="LBA63" i="1"/>
  <c r="LBB63" i="1"/>
  <c r="LBC63" i="1"/>
  <c r="LBD63" i="1"/>
  <c r="LBE63" i="1"/>
  <c r="LBF63" i="1"/>
  <c r="LBG63" i="1"/>
  <c r="LBH63" i="1"/>
  <c r="LBI63" i="1"/>
  <c r="LBJ63" i="1"/>
  <c r="LBK63" i="1"/>
  <c r="LBL63" i="1"/>
  <c r="LBM63" i="1"/>
  <c r="LBN63" i="1"/>
  <c r="LBO63" i="1"/>
  <c r="LBP63" i="1"/>
  <c r="LBQ63" i="1"/>
  <c r="LBR63" i="1"/>
  <c r="LBS63" i="1"/>
  <c r="LBT63" i="1"/>
  <c r="LBU63" i="1"/>
  <c r="LBV63" i="1"/>
  <c r="LBW63" i="1"/>
  <c r="LBX63" i="1"/>
  <c r="LBY63" i="1"/>
  <c r="LBZ63" i="1"/>
  <c r="LCA63" i="1"/>
  <c r="LCB63" i="1"/>
  <c r="LCC63" i="1"/>
  <c r="LCD63" i="1"/>
  <c r="LCE63" i="1"/>
  <c r="LCF63" i="1"/>
  <c r="LCG63" i="1"/>
  <c r="LCH63" i="1"/>
  <c r="LCI63" i="1"/>
  <c r="LCJ63" i="1"/>
  <c r="LCK63" i="1"/>
  <c r="LCL63" i="1"/>
  <c r="LCM63" i="1"/>
  <c r="LCN63" i="1"/>
  <c r="LCO63" i="1"/>
  <c r="LCP63" i="1"/>
  <c r="LCQ63" i="1"/>
  <c r="LCR63" i="1"/>
  <c r="LCS63" i="1"/>
  <c r="LCT63" i="1"/>
  <c r="LCU63" i="1"/>
  <c r="LCV63" i="1"/>
  <c r="LCW63" i="1"/>
  <c r="LCX63" i="1"/>
  <c r="LCY63" i="1"/>
  <c r="LCZ63" i="1"/>
  <c r="LDA63" i="1"/>
  <c r="LDB63" i="1"/>
  <c r="LDC63" i="1"/>
  <c r="LDD63" i="1"/>
  <c r="LDE63" i="1"/>
  <c r="LDF63" i="1"/>
  <c r="LDG63" i="1"/>
  <c r="LDH63" i="1"/>
  <c r="LDI63" i="1"/>
  <c r="LDJ63" i="1"/>
  <c r="LDK63" i="1"/>
  <c r="LDL63" i="1"/>
  <c r="LDM63" i="1"/>
  <c r="LDN63" i="1"/>
  <c r="LDO63" i="1"/>
  <c r="LDP63" i="1"/>
  <c r="LDQ63" i="1"/>
  <c r="LDR63" i="1"/>
  <c r="LDS63" i="1"/>
  <c r="LDT63" i="1"/>
  <c r="LDU63" i="1"/>
  <c r="LDV63" i="1"/>
  <c r="LDW63" i="1"/>
  <c r="LDX63" i="1"/>
  <c r="LDY63" i="1"/>
  <c r="LDZ63" i="1"/>
  <c r="LEA63" i="1"/>
  <c r="LEB63" i="1"/>
  <c r="LEC63" i="1"/>
  <c r="LED63" i="1"/>
  <c r="LEE63" i="1"/>
  <c r="LEF63" i="1"/>
  <c r="LEG63" i="1"/>
  <c r="LEH63" i="1"/>
  <c r="LEI63" i="1"/>
  <c r="LEJ63" i="1"/>
  <c r="LEK63" i="1"/>
  <c r="LEL63" i="1"/>
  <c r="LEM63" i="1"/>
  <c r="LEN63" i="1"/>
  <c r="LEO63" i="1"/>
  <c r="LEP63" i="1"/>
  <c r="LEQ63" i="1"/>
  <c r="LER63" i="1"/>
  <c r="LES63" i="1"/>
  <c r="LET63" i="1"/>
  <c r="LEU63" i="1"/>
  <c r="LEV63" i="1"/>
  <c r="LEW63" i="1"/>
  <c r="LEX63" i="1"/>
  <c r="LEY63" i="1"/>
  <c r="LEZ63" i="1"/>
  <c r="LFA63" i="1"/>
  <c r="LFB63" i="1"/>
  <c r="LFC63" i="1"/>
  <c r="LFD63" i="1"/>
  <c r="LFE63" i="1"/>
  <c r="LFF63" i="1"/>
  <c r="LFG63" i="1"/>
  <c r="LFH63" i="1"/>
  <c r="LFI63" i="1"/>
  <c r="LFJ63" i="1"/>
  <c r="LFK63" i="1"/>
  <c r="LFL63" i="1"/>
  <c r="LFM63" i="1"/>
  <c r="LFN63" i="1"/>
  <c r="LFO63" i="1"/>
  <c r="LFP63" i="1"/>
  <c r="LFQ63" i="1"/>
  <c r="LFR63" i="1"/>
  <c r="LFS63" i="1"/>
  <c r="LFT63" i="1"/>
  <c r="LFU63" i="1"/>
  <c r="LFV63" i="1"/>
  <c r="LFW63" i="1"/>
  <c r="LFX63" i="1"/>
  <c r="LFY63" i="1"/>
  <c r="LFZ63" i="1"/>
  <c r="LGA63" i="1"/>
  <c r="LGB63" i="1"/>
  <c r="LGC63" i="1"/>
  <c r="LGD63" i="1"/>
  <c r="LGE63" i="1"/>
  <c r="LGF63" i="1"/>
  <c r="LGG63" i="1"/>
  <c r="LGH63" i="1"/>
  <c r="LGI63" i="1"/>
  <c r="LGJ63" i="1"/>
  <c r="LGK63" i="1"/>
  <c r="LGL63" i="1"/>
  <c r="LGM63" i="1"/>
  <c r="LGN63" i="1"/>
  <c r="LGO63" i="1"/>
  <c r="LGP63" i="1"/>
  <c r="LGQ63" i="1"/>
  <c r="LGR63" i="1"/>
  <c r="LGS63" i="1"/>
  <c r="LGT63" i="1"/>
  <c r="LGU63" i="1"/>
  <c r="LGV63" i="1"/>
  <c r="LGW63" i="1"/>
  <c r="LGX63" i="1"/>
  <c r="LGY63" i="1"/>
  <c r="LGZ63" i="1"/>
  <c r="LHA63" i="1"/>
  <c r="LHB63" i="1"/>
  <c r="LHC63" i="1"/>
  <c r="LHD63" i="1"/>
  <c r="LHE63" i="1"/>
  <c r="LHF63" i="1"/>
  <c r="LHG63" i="1"/>
  <c r="LHH63" i="1"/>
  <c r="LHI63" i="1"/>
  <c r="LHJ63" i="1"/>
  <c r="LHK63" i="1"/>
  <c r="LHL63" i="1"/>
  <c r="LHM63" i="1"/>
  <c r="LHN63" i="1"/>
  <c r="LHO63" i="1"/>
  <c r="LHP63" i="1"/>
  <c r="LHQ63" i="1"/>
  <c r="LHR63" i="1"/>
  <c r="LHS63" i="1"/>
  <c r="LHT63" i="1"/>
  <c r="LHU63" i="1"/>
  <c r="LHV63" i="1"/>
  <c r="LHW63" i="1"/>
  <c r="LHX63" i="1"/>
  <c r="LHY63" i="1"/>
  <c r="LHZ63" i="1"/>
  <c r="LIA63" i="1"/>
  <c r="LIB63" i="1"/>
  <c r="LIC63" i="1"/>
  <c r="LID63" i="1"/>
  <c r="LIE63" i="1"/>
  <c r="LIF63" i="1"/>
  <c r="LIG63" i="1"/>
  <c r="LIH63" i="1"/>
  <c r="LII63" i="1"/>
  <c r="LIJ63" i="1"/>
  <c r="LIK63" i="1"/>
  <c r="LIL63" i="1"/>
  <c r="LIM63" i="1"/>
  <c r="LIN63" i="1"/>
  <c r="LIO63" i="1"/>
  <c r="LIP63" i="1"/>
  <c r="LIQ63" i="1"/>
  <c r="LIR63" i="1"/>
  <c r="LIS63" i="1"/>
  <c r="LIT63" i="1"/>
  <c r="LIU63" i="1"/>
  <c r="LIV63" i="1"/>
  <c r="LIW63" i="1"/>
  <c r="LIX63" i="1"/>
  <c r="LIY63" i="1"/>
  <c r="LIZ63" i="1"/>
  <c r="LJA63" i="1"/>
  <c r="LJB63" i="1"/>
  <c r="LJC63" i="1"/>
  <c r="LJD63" i="1"/>
  <c r="LJE63" i="1"/>
  <c r="LJF63" i="1"/>
  <c r="LJG63" i="1"/>
  <c r="LJH63" i="1"/>
  <c r="LJI63" i="1"/>
  <c r="LJJ63" i="1"/>
  <c r="LJK63" i="1"/>
  <c r="LJL63" i="1"/>
  <c r="LJM63" i="1"/>
  <c r="LJN63" i="1"/>
  <c r="LJO63" i="1"/>
  <c r="LJP63" i="1"/>
  <c r="LJQ63" i="1"/>
  <c r="LJR63" i="1"/>
  <c r="LJS63" i="1"/>
  <c r="LJT63" i="1"/>
  <c r="LJU63" i="1"/>
  <c r="LJV63" i="1"/>
  <c r="LJW63" i="1"/>
  <c r="LJX63" i="1"/>
  <c r="LJY63" i="1"/>
  <c r="LJZ63" i="1"/>
  <c r="LKA63" i="1"/>
  <c r="LKB63" i="1"/>
  <c r="LKC63" i="1"/>
  <c r="LKD63" i="1"/>
  <c r="LKE63" i="1"/>
  <c r="LKF63" i="1"/>
  <c r="LKG63" i="1"/>
  <c r="LKH63" i="1"/>
  <c r="LKI63" i="1"/>
  <c r="LKJ63" i="1"/>
  <c r="LKK63" i="1"/>
  <c r="LKL63" i="1"/>
  <c r="LKM63" i="1"/>
  <c r="LKN63" i="1"/>
  <c r="LKO63" i="1"/>
  <c r="LKP63" i="1"/>
  <c r="LKQ63" i="1"/>
  <c r="LKR63" i="1"/>
  <c r="LKS63" i="1"/>
  <c r="LKT63" i="1"/>
  <c r="LKU63" i="1"/>
  <c r="LKV63" i="1"/>
  <c r="LKW63" i="1"/>
  <c r="LKX63" i="1"/>
  <c r="LKY63" i="1"/>
  <c r="LKZ63" i="1"/>
  <c r="LLA63" i="1"/>
  <c r="LLB63" i="1"/>
  <c r="LLC63" i="1"/>
  <c r="LLD63" i="1"/>
  <c r="LLE63" i="1"/>
  <c r="LLF63" i="1"/>
  <c r="LLG63" i="1"/>
  <c r="LLH63" i="1"/>
  <c r="LLI63" i="1"/>
  <c r="LLJ63" i="1"/>
  <c r="LLK63" i="1"/>
  <c r="LLL63" i="1"/>
  <c r="LLM63" i="1"/>
  <c r="LLN63" i="1"/>
  <c r="LLO63" i="1"/>
  <c r="LLP63" i="1"/>
  <c r="LLQ63" i="1"/>
  <c r="LLR63" i="1"/>
  <c r="LLS63" i="1"/>
  <c r="LLT63" i="1"/>
  <c r="LLU63" i="1"/>
  <c r="LLV63" i="1"/>
  <c r="LLW63" i="1"/>
  <c r="LLX63" i="1"/>
  <c r="LLY63" i="1"/>
  <c r="LLZ63" i="1"/>
  <c r="LMA63" i="1"/>
  <c r="LMB63" i="1"/>
  <c r="LMC63" i="1"/>
  <c r="LMD63" i="1"/>
  <c r="LME63" i="1"/>
  <c r="LMF63" i="1"/>
  <c r="LMG63" i="1"/>
  <c r="LMH63" i="1"/>
  <c r="LMI63" i="1"/>
  <c r="LMJ63" i="1"/>
  <c r="LMK63" i="1"/>
  <c r="LML63" i="1"/>
  <c r="LMM63" i="1"/>
  <c r="LMN63" i="1"/>
  <c r="LMO63" i="1"/>
  <c r="LMP63" i="1"/>
  <c r="LMQ63" i="1"/>
  <c r="LMR63" i="1"/>
  <c r="LMS63" i="1"/>
  <c r="LMT63" i="1"/>
  <c r="LMU63" i="1"/>
  <c r="LMV63" i="1"/>
  <c r="LMW63" i="1"/>
  <c r="LMX63" i="1"/>
  <c r="LMY63" i="1"/>
  <c r="LMZ63" i="1"/>
  <c r="LNA63" i="1"/>
  <c r="LNB63" i="1"/>
  <c r="LNC63" i="1"/>
  <c r="LND63" i="1"/>
  <c r="LNE63" i="1"/>
  <c r="LNF63" i="1"/>
  <c r="LNG63" i="1"/>
  <c r="LNH63" i="1"/>
  <c r="LNI63" i="1"/>
  <c r="LNJ63" i="1"/>
  <c r="LNK63" i="1"/>
  <c r="LNL63" i="1"/>
  <c r="LNM63" i="1"/>
  <c r="LNN63" i="1"/>
  <c r="LNO63" i="1"/>
  <c r="LNP63" i="1"/>
  <c r="LNQ63" i="1"/>
  <c r="LNR63" i="1"/>
  <c r="LNS63" i="1"/>
  <c r="LNT63" i="1"/>
  <c r="LNU63" i="1"/>
  <c r="LNV63" i="1"/>
  <c r="LNW63" i="1"/>
  <c r="LNX63" i="1"/>
  <c r="LNY63" i="1"/>
  <c r="LNZ63" i="1"/>
  <c r="LOA63" i="1"/>
  <c r="LOB63" i="1"/>
  <c r="LOC63" i="1"/>
  <c r="LOD63" i="1"/>
  <c r="LOE63" i="1"/>
  <c r="LOF63" i="1"/>
  <c r="LOG63" i="1"/>
  <c r="LOH63" i="1"/>
  <c r="LOI63" i="1"/>
  <c r="LOJ63" i="1"/>
  <c r="LOK63" i="1"/>
  <c r="LOL63" i="1"/>
  <c r="LOM63" i="1"/>
  <c r="LON63" i="1"/>
  <c r="LOO63" i="1"/>
  <c r="LOP63" i="1"/>
  <c r="LOQ63" i="1"/>
  <c r="LOR63" i="1"/>
  <c r="LOS63" i="1"/>
  <c r="LOT63" i="1"/>
  <c r="LOU63" i="1"/>
  <c r="LOV63" i="1"/>
  <c r="LOW63" i="1"/>
  <c r="LOX63" i="1"/>
  <c r="LOY63" i="1"/>
  <c r="LOZ63" i="1"/>
  <c r="LPA63" i="1"/>
  <c r="LPB63" i="1"/>
  <c r="LPC63" i="1"/>
  <c r="LPD63" i="1"/>
  <c r="LPE63" i="1"/>
  <c r="LPF63" i="1"/>
  <c r="LPG63" i="1"/>
  <c r="LPH63" i="1"/>
  <c r="LPI63" i="1"/>
  <c r="LPJ63" i="1"/>
  <c r="LPK63" i="1"/>
  <c r="LPL63" i="1"/>
  <c r="LPM63" i="1"/>
  <c r="LPN63" i="1"/>
  <c r="LPO63" i="1"/>
  <c r="LPP63" i="1"/>
  <c r="LPQ63" i="1"/>
  <c r="LPR63" i="1"/>
  <c r="LPS63" i="1"/>
  <c r="LPT63" i="1"/>
  <c r="LPU63" i="1"/>
  <c r="LPV63" i="1"/>
  <c r="LPW63" i="1"/>
  <c r="LPX63" i="1"/>
  <c r="LPY63" i="1"/>
  <c r="LPZ63" i="1"/>
  <c r="LQA63" i="1"/>
  <c r="LQB63" i="1"/>
  <c r="LQC63" i="1"/>
  <c r="LQD63" i="1"/>
  <c r="LQE63" i="1"/>
  <c r="LQF63" i="1"/>
  <c r="LQG63" i="1"/>
  <c r="LQH63" i="1"/>
  <c r="LQI63" i="1"/>
  <c r="LQJ63" i="1"/>
  <c r="LQK63" i="1"/>
  <c r="LQL63" i="1"/>
  <c r="LQM63" i="1"/>
  <c r="LQN63" i="1"/>
  <c r="LQO63" i="1"/>
  <c r="LQP63" i="1"/>
  <c r="LQQ63" i="1"/>
  <c r="LQR63" i="1"/>
  <c r="LQS63" i="1"/>
  <c r="LQT63" i="1"/>
  <c r="LQU63" i="1"/>
  <c r="LQV63" i="1"/>
  <c r="LQW63" i="1"/>
  <c r="LQX63" i="1"/>
  <c r="LQY63" i="1"/>
  <c r="LQZ63" i="1"/>
  <c r="LRA63" i="1"/>
  <c r="LRB63" i="1"/>
  <c r="LRC63" i="1"/>
  <c r="LRD63" i="1"/>
  <c r="LRE63" i="1"/>
  <c r="LRF63" i="1"/>
  <c r="LRG63" i="1"/>
  <c r="LRH63" i="1"/>
  <c r="LRI63" i="1"/>
  <c r="LRJ63" i="1"/>
  <c r="LRK63" i="1"/>
  <c r="LRL63" i="1"/>
  <c r="LRM63" i="1"/>
  <c r="LRN63" i="1"/>
  <c r="LRO63" i="1"/>
  <c r="LRP63" i="1"/>
  <c r="LRQ63" i="1"/>
  <c r="LRR63" i="1"/>
  <c r="LRS63" i="1"/>
  <c r="LRT63" i="1"/>
  <c r="LRU63" i="1"/>
  <c r="LRV63" i="1"/>
  <c r="LRW63" i="1"/>
  <c r="LRX63" i="1"/>
  <c r="LRY63" i="1"/>
  <c r="LRZ63" i="1"/>
  <c r="LSA63" i="1"/>
  <c r="LSB63" i="1"/>
  <c r="LSC63" i="1"/>
  <c r="LSD63" i="1"/>
  <c r="LSE63" i="1"/>
  <c r="LSF63" i="1"/>
  <c r="LSG63" i="1"/>
  <c r="LSH63" i="1"/>
  <c r="LSI63" i="1"/>
  <c r="LSJ63" i="1"/>
  <c r="LSK63" i="1"/>
  <c r="LSL63" i="1"/>
  <c r="LSM63" i="1"/>
  <c r="LSN63" i="1"/>
  <c r="LSO63" i="1"/>
  <c r="LSP63" i="1"/>
  <c r="LSQ63" i="1"/>
  <c r="LSR63" i="1"/>
  <c r="LSS63" i="1"/>
  <c r="LST63" i="1"/>
  <c r="LSU63" i="1"/>
  <c r="LSV63" i="1"/>
  <c r="LSW63" i="1"/>
  <c r="LSX63" i="1"/>
  <c r="LSY63" i="1"/>
  <c r="LSZ63" i="1"/>
  <c r="LTA63" i="1"/>
  <c r="LTB63" i="1"/>
  <c r="LTC63" i="1"/>
  <c r="LTD63" i="1"/>
  <c r="LTE63" i="1"/>
  <c r="LTF63" i="1"/>
  <c r="LTG63" i="1"/>
  <c r="LTH63" i="1"/>
  <c r="LTI63" i="1"/>
  <c r="LTJ63" i="1"/>
  <c r="LTK63" i="1"/>
  <c r="LTL63" i="1"/>
  <c r="LTM63" i="1"/>
  <c r="LTN63" i="1"/>
  <c r="LTO63" i="1"/>
  <c r="LTP63" i="1"/>
  <c r="LTQ63" i="1"/>
  <c r="LTR63" i="1"/>
  <c r="LTS63" i="1"/>
  <c r="LTT63" i="1"/>
  <c r="LTU63" i="1"/>
  <c r="LTV63" i="1"/>
  <c r="LTW63" i="1"/>
  <c r="LTX63" i="1"/>
  <c r="LTY63" i="1"/>
  <c r="LTZ63" i="1"/>
  <c r="LUA63" i="1"/>
  <c r="LUB63" i="1"/>
  <c r="LUC63" i="1"/>
  <c r="LUD63" i="1"/>
  <c r="LUE63" i="1"/>
  <c r="LUF63" i="1"/>
  <c r="LUG63" i="1"/>
  <c r="LUH63" i="1"/>
  <c r="LUI63" i="1"/>
  <c r="LUJ63" i="1"/>
  <c r="LUK63" i="1"/>
  <c r="LUL63" i="1"/>
  <c r="LUM63" i="1"/>
  <c r="LUN63" i="1"/>
  <c r="LUO63" i="1"/>
  <c r="LUP63" i="1"/>
  <c r="LUQ63" i="1"/>
  <c r="LUR63" i="1"/>
  <c r="LUS63" i="1"/>
  <c r="LUT63" i="1"/>
  <c r="LUU63" i="1"/>
  <c r="LUV63" i="1"/>
  <c r="LUW63" i="1"/>
  <c r="LUX63" i="1"/>
  <c r="LUY63" i="1"/>
  <c r="LUZ63" i="1"/>
  <c r="LVA63" i="1"/>
  <c r="LVB63" i="1"/>
  <c r="LVC63" i="1"/>
  <c r="LVD63" i="1"/>
  <c r="LVE63" i="1"/>
  <c r="LVF63" i="1"/>
  <c r="LVG63" i="1"/>
  <c r="LVH63" i="1"/>
  <c r="LVI63" i="1"/>
  <c r="LVJ63" i="1"/>
  <c r="LVK63" i="1"/>
  <c r="LVL63" i="1"/>
  <c r="LVM63" i="1"/>
  <c r="LVN63" i="1"/>
  <c r="LVO63" i="1"/>
  <c r="LVP63" i="1"/>
  <c r="LVQ63" i="1"/>
  <c r="LVR63" i="1"/>
  <c r="LVS63" i="1"/>
  <c r="LVT63" i="1"/>
  <c r="LVU63" i="1"/>
  <c r="LVV63" i="1"/>
  <c r="LVW63" i="1"/>
  <c r="LVX63" i="1"/>
  <c r="LVY63" i="1"/>
  <c r="LVZ63" i="1"/>
  <c r="LWA63" i="1"/>
  <c r="LWB63" i="1"/>
  <c r="LWC63" i="1"/>
  <c r="LWD63" i="1"/>
  <c r="LWE63" i="1"/>
  <c r="LWF63" i="1"/>
  <c r="LWG63" i="1"/>
  <c r="LWH63" i="1"/>
  <c r="LWI63" i="1"/>
  <c r="LWJ63" i="1"/>
  <c r="LWK63" i="1"/>
  <c r="LWL63" i="1"/>
  <c r="LWM63" i="1"/>
  <c r="LWN63" i="1"/>
  <c r="LWO63" i="1"/>
  <c r="LWP63" i="1"/>
  <c r="LWQ63" i="1"/>
  <c r="LWR63" i="1"/>
  <c r="LWS63" i="1"/>
  <c r="LWT63" i="1"/>
  <c r="LWU63" i="1"/>
  <c r="LWV63" i="1"/>
  <c r="LWW63" i="1"/>
  <c r="LWX63" i="1"/>
  <c r="LWY63" i="1"/>
  <c r="LWZ63" i="1"/>
  <c r="LXA63" i="1"/>
  <c r="LXB63" i="1"/>
  <c r="LXC63" i="1"/>
  <c r="LXD63" i="1"/>
  <c r="LXE63" i="1"/>
  <c r="LXF63" i="1"/>
  <c r="LXG63" i="1"/>
  <c r="LXH63" i="1"/>
  <c r="LXI63" i="1"/>
  <c r="LXJ63" i="1"/>
  <c r="LXK63" i="1"/>
  <c r="LXL63" i="1"/>
  <c r="LXM63" i="1"/>
  <c r="LXN63" i="1"/>
  <c r="LXO63" i="1"/>
  <c r="LXP63" i="1"/>
  <c r="LXQ63" i="1"/>
  <c r="LXR63" i="1"/>
  <c r="LXS63" i="1"/>
  <c r="LXT63" i="1"/>
  <c r="LXU63" i="1"/>
  <c r="LXV63" i="1"/>
  <c r="LXW63" i="1"/>
  <c r="LXX63" i="1"/>
  <c r="LXY63" i="1"/>
  <c r="LXZ63" i="1"/>
  <c r="LYA63" i="1"/>
  <c r="LYB63" i="1"/>
  <c r="LYC63" i="1"/>
  <c r="LYD63" i="1"/>
  <c r="LYE63" i="1"/>
  <c r="LYF63" i="1"/>
  <c r="LYG63" i="1"/>
  <c r="LYH63" i="1"/>
  <c r="LYI63" i="1"/>
  <c r="LYJ63" i="1"/>
  <c r="LYK63" i="1"/>
  <c r="LYL63" i="1"/>
  <c r="LYM63" i="1"/>
  <c r="LYN63" i="1"/>
  <c r="LYO63" i="1"/>
  <c r="LYP63" i="1"/>
  <c r="LYQ63" i="1"/>
  <c r="LYR63" i="1"/>
  <c r="LYS63" i="1"/>
  <c r="LYT63" i="1"/>
  <c r="LYU63" i="1"/>
  <c r="LYV63" i="1"/>
  <c r="LYW63" i="1"/>
  <c r="LYX63" i="1"/>
  <c r="LYY63" i="1"/>
  <c r="LYZ63" i="1"/>
  <c r="LZA63" i="1"/>
  <c r="LZB63" i="1"/>
  <c r="LZC63" i="1"/>
  <c r="LZD63" i="1"/>
  <c r="LZE63" i="1"/>
  <c r="LZF63" i="1"/>
  <c r="LZG63" i="1"/>
  <c r="LZH63" i="1"/>
  <c r="LZI63" i="1"/>
  <c r="LZJ63" i="1"/>
  <c r="LZK63" i="1"/>
  <c r="LZL63" i="1"/>
  <c r="LZM63" i="1"/>
  <c r="LZN63" i="1"/>
  <c r="LZO63" i="1"/>
  <c r="LZP63" i="1"/>
  <c r="LZQ63" i="1"/>
  <c r="LZR63" i="1"/>
  <c r="LZS63" i="1"/>
  <c r="LZT63" i="1"/>
  <c r="LZU63" i="1"/>
  <c r="LZV63" i="1"/>
  <c r="LZW63" i="1"/>
  <c r="LZX63" i="1"/>
  <c r="LZY63" i="1"/>
  <c r="LZZ63" i="1"/>
  <c r="MAA63" i="1"/>
  <c r="MAB63" i="1"/>
  <c r="MAC63" i="1"/>
  <c r="MAD63" i="1"/>
  <c r="MAE63" i="1"/>
  <c r="MAF63" i="1"/>
  <c r="MAG63" i="1"/>
  <c r="MAH63" i="1"/>
  <c r="MAI63" i="1"/>
  <c r="MAJ63" i="1"/>
  <c r="MAK63" i="1"/>
  <c r="MAL63" i="1"/>
  <c r="MAM63" i="1"/>
  <c r="MAN63" i="1"/>
  <c r="MAO63" i="1"/>
  <c r="MAP63" i="1"/>
  <c r="MAQ63" i="1"/>
  <c r="MAR63" i="1"/>
  <c r="MAS63" i="1"/>
  <c r="MAT63" i="1"/>
  <c r="MAU63" i="1"/>
  <c r="MAV63" i="1"/>
  <c r="MAW63" i="1"/>
  <c r="MAX63" i="1"/>
  <c r="MAY63" i="1"/>
  <c r="MAZ63" i="1"/>
  <c r="MBA63" i="1"/>
  <c r="MBB63" i="1"/>
  <c r="MBC63" i="1"/>
  <c r="MBD63" i="1"/>
  <c r="MBE63" i="1"/>
  <c r="MBF63" i="1"/>
  <c r="MBG63" i="1"/>
  <c r="MBH63" i="1"/>
  <c r="MBI63" i="1"/>
  <c r="MBJ63" i="1"/>
  <c r="MBK63" i="1"/>
  <c r="MBL63" i="1"/>
  <c r="MBM63" i="1"/>
  <c r="MBN63" i="1"/>
  <c r="MBO63" i="1"/>
  <c r="MBP63" i="1"/>
  <c r="MBQ63" i="1"/>
  <c r="MBR63" i="1"/>
  <c r="MBS63" i="1"/>
  <c r="MBT63" i="1"/>
  <c r="MBU63" i="1"/>
  <c r="MBV63" i="1"/>
  <c r="MBW63" i="1"/>
  <c r="MBX63" i="1"/>
  <c r="MBY63" i="1"/>
  <c r="MBZ63" i="1"/>
  <c r="MCA63" i="1"/>
  <c r="MCB63" i="1"/>
  <c r="MCC63" i="1"/>
  <c r="MCD63" i="1"/>
  <c r="MCE63" i="1"/>
  <c r="MCF63" i="1"/>
  <c r="MCG63" i="1"/>
  <c r="MCH63" i="1"/>
  <c r="MCI63" i="1"/>
  <c r="MCJ63" i="1"/>
  <c r="MCK63" i="1"/>
  <c r="MCL63" i="1"/>
  <c r="MCM63" i="1"/>
  <c r="MCN63" i="1"/>
  <c r="MCO63" i="1"/>
  <c r="MCP63" i="1"/>
  <c r="MCQ63" i="1"/>
  <c r="MCR63" i="1"/>
  <c r="MCS63" i="1"/>
  <c r="MCT63" i="1"/>
  <c r="MCU63" i="1"/>
  <c r="MCV63" i="1"/>
  <c r="MCW63" i="1"/>
  <c r="MCX63" i="1"/>
  <c r="MCY63" i="1"/>
  <c r="MCZ63" i="1"/>
  <c r="MDA63" i="1"/>
  <c r="MDB63" i="1"/>
  <c r="MDC63" i="1"/>
  <c r="MDD63" i="1"/>
  <c r="MDE63" i="1"/>
  <c r="MDF63" i="1"/>
  <c r="MDG63" i="1"/>
  <c r="MDH63" i="1"/>
  <c r="MDI63" i="1"/>
  <c r="MDJ63" i="1"/>
  <c r="MDK63" i="1"/>
  <c r="MDL63" i="1"/>
  <c r="MDM63" i="1"/>
  <c r="MDN63" i="1"/>
  <c r="MDO63" i="1"/>
  <c r="MDP63" i="1"/>
  <c r="MDQ63" i="1"/>
  <c r="MDR63" i="1"/>
  <c r="MDS63" i="1"/>
  <c r="MDT63" i="1"/>
  <c r="MDU63" i="1"/>
  <c r="MDV63" i="1"/>
  <c r="MDW63" i="1"/>
  <c r="MDX63" i="1"/>
  <c r="MDY63" i="1"/>
  <c r="MDZ63" i="1"/>
  <c r="MEA63" i="1"/>
  <c r="MEB63" i="1"/>
  <c r="MEC63" i="1"/>
  <c r="MED63" i="1"/>
  <c r="MEE63" i="1"/>
  <c r="MEF63" i="1"/>
  <c r="MEG63" i="1"/>
  <c r="MEH63" i="1"/>
  <c r="MEI63" i="1"/>
  <c r="MEJ63" i="1"/>
  <c r="MEK63" i="1"/>
  <c r="MEL63" i="1"/>
  <c r="MEM63" i="1"/>
  <c r="MEN63" i="1"/>
  <c r="MEO63" i="1"/>
  <c r="MEP63" i="1"/>
  <c r="MEQ63" i="1"/>
  <c r="MER63" i="1"/>
  <c r="MES63" i="1"/>
  <c r="MET63" i="1"/>
  <c r="MEU63" i="1"/>
  <c r="MEV63" i="1"/>
  <c r="MEW63" i="1"/>
  <c r="MEX63" i="1"/>
  <c r="MEY63" i="1"/>
  <c r="MEZ63" i="1"/>
  <c r="MFA63" i="1"/>
  <c r="MFB63" i="1"/>
  <c r="MFC63" i="1"/>
  <c r="MFD63" i="1"/>
  <c r="MFE63" i="1"/>
  <c r="MFF63" i="1"/>
  <c r="MFG63" i="1"/>
  <c r="MFH63" i="1"/>
  <c r="MFI63" i="1"/>
  <c r="MFJ63" i="1"/>
  <c r="MFK63" i="1"/>
  <c r="MFL63" i="1"/>
  <c r="MFM63" i="1"/>
  <c r="MFN63" i="1"/>
  <c r="MFO63" i="1"/>
  <c r="MFP63" i="1"/>
  <c r="MFQ63" i="1"/>
  <c r="MFR63" i="1"/>
  <c r="MFS63" i="1"/>
  <c r="MFT63" i="1"/>
  <c r="MFU63" i="1"/>
  <c r="MFV63" i="1"/>
  <c r="MFW63" i="1"/>
  <c r="MFX63" i="1"/>
  <c r="MFY63" i="1"/>
  <c r="MFZ63" i="1"/>
  <c r="MGA63" i="1"/>
  <c r="MGB63" i="1"/>
  <c r="MGC63" i="1"/>
  <c r="MGD63" i="1"/>
  <c r="MGE63" i="1"/>
  <c r="MGF63" i="1"/>
  <c r="MGG63" i="1"/>
  <c r="MGH63" i="1"/>
  <c r="MGI63" i="1"/>
  <c r="MGJ63" i="1"/>
  <c r="MGK63" i="1"/>
  <c r="MGL63" i="1"/>
  <c r="MGM63" i="1"/>
  <c r="MGN63" i="1"/>
  <c r="MGO63" i="1"/>
  <c r="MGP63" i="1"/>
  <c r="MGQ63" i="1"/>
  <c r="MGR63" i="1"/>
  <c r="MGS63" i="1"/>
  <c r="MGT63" i="1"/>
  <c r="MGU63" i="1"/>
  <c r="MGV63" i="1"/>
  <c r="MGW63" i="1"/>
  <c r="MGX63" i="1"/>
  <c r="MGY63" i="1"/>
  <c r="MGZ63" i="1"/>
  <c r="MHA63" i="1"/>
  <c r="MHB63" i="1"/>
  <c r="MHC63" i="1"/>
  <c r="MHD63" i="1"/>
  <c r="MHE63" i="1"/>
  <c r="MHF63" i="1"/>
  <c r="MHG63" i="1"/>
  <c r="MHH63" i="1"/>
  <c r="MHI63" i="1"/>
  <c r="MHJ63" i="1"/>
  <c r="MHK63" i="1"/>
  <c r="MHL63" i="1"/>
  <c r="MHM63" i="1"/>
  <c r="MHN63" i="1"/>
  <c r="MHO63" i="1"/>
  <c r="MHP63" i="1"/>
  <c r="MHQ63" i="1"/>
  <c r="MHR63" i="1"/>
  <c r="MHS63" i="1"/>
  <c r="MHT63" i="1"/>
  <c r="MHU63" i="1"/>
  <c r="MHV63" i="1"/>
  <c r="MHW63" i="1"/>
  <c r="MHX63" i="1"/>
  <c r="MHY63" i="1"/>
  <c r="MHZ63" i="1"/>
  <c r="MIA63" i="1"/>
  <c r="MIB63" i="1"/>
  <c r="MIC63" i="1"/>
  <c r="MID63" i="1"/>
  <c r="MIE63" i="1"/>
  <c r="MIF63" i="1"/>
  <c r="MIG63" i="1"/>
  <c r="MIH63" i="1"/>
  <c r="MII63" i="1"/>
  <c r="MIJ63" i="1"/>
  <c r="MIK63" i="1"/>
  <c r="MIL63" i="1"/>
  <c r="MIM63" i="1"/>
  <c r="MIN63" i="1"/>
  <c r="MIO63" i="1"/>
  <c r="MIP63" i="1"/>
  <c r="MIQ63" i="1"/>
  <c r="MIR63" i="1"/>
  <c r="MIS63" i="1"/>
  <c r="MIT63" i="1"/>
  <c r="MIU63" i="1"/>
  <c r="MIV63" i="1"/>
  <c r="MIW63" i="1"/>
  <c r="MIX63" i="1"/>
  <c r="MIY63" i="1"/>
  <c r="MIZ63" i="1"/>
  <c r="MJA63" i="1"/>
  <c r="MJB63" i="1"/>
  <c r="MJC63" i="1"/>
  <c r="MJD63" i="1"/>
  <c r="MJE63" i="1"/>
  <c r="MJF63" i="1"/>
  <c r="MJG63" i="1"/>
  <c r="MJH63" i="1"/>
  <c r="MJI63" i="1"/>
  <c r="MJJ63" i="1"/>
  <c r="MJK63" i="1"/>
  <c r="MJL63" i="1"/>
  <c r="MJM63" i="1"/>
  <c r="MJN63" i="1"/>
  <c r="MJO63" i="1"/>
  <c r="MJP63" i="1"/>
  <c r="MJQ63" i="1"/>
  <c r="MJR63" i="1"/>
  <c r="MJS63" i="1"/>
  <c r="MJT63" i="1"/>
  <c r="MJU63" i="1"/>
  <c r="MJV63" i="1"/>
  <c r="MJW63" i="1"/>
  <c r="MJX63" i="1"/>
  <c r="MJY63" i="1"/>
  <c r="MJZ63" i="1"/>
  <c r="MKA63" i="1"/>
  <c r="MKB63" i="1"/>
  <c r="MKC63" i="1"/>
  <c r="MKD63" i="1"/>
  <c r="MKE63" i="1"/>
  <c r="MKF63" i="1"/>
  <c r="MKG63" i="1"/>
  <c r="MKH63" i="1"/>
  <c r="MKI63" i="1"/>
  <c r="MKJ63" i="1"/>
  <c r="MKK63" i="1"/>
  <c r="MKL63" i="1"/>
  <c r="MKM63" i="1"/>
  <c r="MKN63" i="1"/>
  <c r="MKO63" i="1"/>
  <c r="MKP63" i="1"/>
  <c r="MKQ63" i="1"/>
  <c r="MKR63" i="1"/>
  <c r="MKS63" i="1"/>
  <c r="MKT63" i="1"/>
  <c r="MKU63" i="1"/>
  <c r="MKV63" i="1"/>
  <c r="MKW63" i="1"/>
  <c r="MKX63" i="1"/>
  <c r="MKY63" i="1"/>
  <c r="MKZ63" i="1"/>
  <c r="MLA63" i="1"/>
  <c r="MLB63" i="1"/>
  <c r="MLC63" i="1"/>
  <c r="MLD63" i="1"/>
  <c r="MLE63" i="1"/>
  <c r="MLF63" i="1"/>
  <c r="MLG63" i="1"/>
  <c r="MLH63" i="1"/>
  <c r="MLI63" i="1"/>
  <c r="MLJ63" i="1"/>
  <c r="MLK63" i="1"/>
  <c r="MLL63" i="1"/>
  <c r="MLM63" i="1"/>
  <c r="MLN63" i="1"/>
  <c r="MLO63" i="1"/>
  <c r="MLP63" i="1"/>
  <c r="MLQ63" i="1"/>
  <c r="MLR63" i="1"/>
  <c r="MLS63" i="1"/>
  <c r="MLT63" i="1"/>
  <c r="MLU63" i="1"/>
  <c r="MLV63" i="1"/>
  <c r="MLW63" i="1"/>
  <c r="MLX63" i="1"/>
  <c r="MLY63" i="1"/>
  <c r="MLZ63" i="1"/>
  <c r="MMA63" i="1"/>
  <c r="MMB63" i="1"/>
  <c r="MMC63" i="1"/>
  <c r="MMD63" i="1"/>
  <c r="MME63" i="1"/>
  <c r="MMF63" i="1"/>
  <c r="MMG63" i="1"/>
  <c r="MMH63" i="1"/>
  <c r="MMI63" i="1"/>
  <c r="MMJ63" i="1"/>
  <c r="MMK63" i="1"/>
  <c r="MML63" i="1"/>
  <c r="MMM63" i="1"/>
  <c r="MMN63" i="1"/>
  <c r="MMO63" i="1"/>
  <c r="MMP63" i="1"/>
  <c r="MMQ63" i="1"/>
  <c r="MMR63" i="1"/>
  <c r="MMS63" i="1"/>
  <c r="MMT63" i="1"/>
  <c r="MMU63" i="1"/>
  <c r="MMV63" i="1"/>
  <c r="MMW63" i="1"/>
  <c r="MMX63" i="1"/>
  <c r="MMY63" i="1"/>
  <c r="MMZ63" i="1"/>
  <c r="MNA63" i="1"/>
  <c r="MNB63" i="1"/>
  <c r="MNC63" i="1"/>
  <c r="MND63" i="1"/>
  <c r="MNE63" i="1"/>
  <c r="MNF63" i="1"/>
  <c r="MNG63" i="1"/>
  <c r="MNH63" i="1"/>
  <c r="MNI63" i="1"/>
  <c r="MNJ63" i="1"/>
  <c r="MNK63" i="1"/>
  <c r="MNL63" i="1"/>
  <c r="MNM63" i="1"/>
  <c r="MNN63" i="1"/>
  <c r="MNO63" i="1"/>
  <c r="MNP63" i="1"/>
  <c r="MNQ63" i="1"/>
  <c r="MNR63" i="1"/>
  <c r="MNS63" i="1"/>
  <c r="MNT63" i="1"/>
  <c r="MNU63" i="1"/>
  <c r="MNV63" i="1"/>
  <c r="MNW63" i="1"/>
  <c r="MNX63" i="1"/>
  <c r="MNY63" i="1"/>
  <c r="MNZ63" i="1"/>
  <c r="MOA63" i="1"/>
  <c r="MOB63" i="1"/>
  <c r="MOC63" i="1"/>
  <c r="MOD63" i="1"/>
  <c r="MOE63" i="1"/>
  <c r="MOF63" i="1"/>
  <c r="MOG63" i="1"/>
  <c r="MOH63" i="1"/>
  <c r="MOI63" i="1"/>
  <c r="MOJ63" i="1"/>
  <c r="MOK63" i="1"/>
  <c r="MOL63" i="1"/>
  <c r="MOM63" i="1"/>
  <c r="MON63" i="1"/>
  <c r="MOO63" i="1"/>
  <c r="MOP63" i="1"/>
  <c r="MOQ63" i="1"/>
  <c r="MOR63" i="1"/>
  <c r="MOS63" i="1"/>
  <c r="MOT63" i="1"/>
  <c r="MOU63" i="1"/>
  <c r="MOV63" i="1"/>
  <c r="MOW63" i="1"/>
  <c r="MOX63" i="1"/>
  <c r="MOY63" i="1"/>
  <c r="MOZ63" i="1"/>
  <c r="MPA63" i="1"/>
  <c r="MPB63" i="1"/>
  <c r="MPC63" i="1"/>
  <c r="MPD63" i="1"/>
  <c r="MPE63" i="1"/>
  <c r="MPF63" i="1"/>
  <c r="MPG63" i="1"/>
  <c r="MPH63" i="1"/>
  <c r="MPI63" i="1"/>
  <c r="MPJ63" i="1"/>
  <c r="MPK63" i="1"/>
  <c r="MPL63" i="1"/>
  <c r="MPM63" i="1"/>
  <c r="MPN63" i="1"/>
  <c r="MPO63" i="1"/>
  <c r="MPP63" i="1"/>
  <c r="MPQ63" i="1"/>
  <c r="MPR63" i="1"/>
  <c r="MPS63" i="1"/>
  <c r="MPT63" i="1"/>
  <c r="MPU63" i="1"/>
  <c r="MPV63" i="1"/>
  <c r="MPW63" i="1"/>
  <c r="MPX63" i="1"/>
  <c r="MPY63" i="1"/>
  <c r="MPZ63" i="1"/>
  <c r="MQA63" i="1"/>
  <c r="MQB63" i="1"/>
  <c r="MQC63" i="1"/>
  <c r="MQD63" i="1"/>
  <c r="MQE63" i="1"/>
  <c r="MQF63" i="1"/>
  <c r="MQG63" i="1"/>
  <c r="MQH63" i="1"/>
  <c r="MQI63" i="1"/>
  <c r="MQJ63" i="1"/>
  <c r="MQK63" i="1"/>
  <c r="MQL63" i="1"/>
  <c r="MQM63" i="1"/>
  <c r="MQN63" i="1"/>
  <c r="MQO63" i="1"/>
  <c r="MQP63" i="1"/>
  <c r="MQQ63" i="1"/>
  <c r="MQR63" i="1"/>
  <c r="MQS63" i="1"/>
  <c r="MQT63" i="1"/>
  <c r="MQU63" i="1"/>
  <c r="MQV63" i="1"/>
  <c r="MQW63" i="1"/>
  <c r="MQX63" i="1"/>
  <c r="MQY63" i="1"/>
  <c r="MQZ63" i="1"/>
  <c r="MRA63" i="1"/>
  <c r="MRB63" i="1"/>
  <c r="MRC63" i="1"/>
  <c r="MRD63" i="1"/>
  <c r="MRE63" i="1"/>
  <c r="MRF63" i="1"/>
  <c r="MRG63" i="1"/>
  <c r="MRH63" i="1"/>
  <c r="MRI63" i="1"/>
  <c r="MRJ63" i="1"/>
  <c r="MRK63" i="1"/>
  <c r="MRL63" i="1"/>
  <c r="MRM63" i="1"/>
  <c r="MRN63" i="1"/>
  <c r="MRO63" i="1"/>
  <c r="MRP63" i="1"/>
  <c r="MRQ63" i="1"/>
  <c r="MRR63" i="1"/>
  <c r="MRS63" i="1"/>
  <c r="MRT63" i="1"/>
  <c r="MRU63" i="1"/>
  <c r="MRV63" i="1"/>
  <c r="MRW63" i="1"/>
  <c r="MRX63" i="1"/>
  <c r="MRY63" i="1"/>
  <c r="MRZ63" i="1"/>
  <c r="MSA63" i="1"/>
  <c r="MSB63" i="1"/>
  <c r="MSC63" i="1"/>
  <c r="MSD63" i="1"/>
  <c r="MSE63" i="1"/>
  <c r="MSF63" i="1"/>
  <c r="MSG63" i="1"/>
  <c r="MSH63" i="1"/>
  <c r="MSI63" i="1"/>
  <c r="MSJ63" i="1"/>
  <c r="MSK63" i="1"/>
  <c r="MSL63" i="1"/>
  <c r="MSM63" i="1"/>
  <c r="MSN63" i="1"/>
  <c r="MSO63" i="1"/>
  <c r="MSP63" i="1"/>
  <c r="MSQ63" i="1"/>
  <c r="MSR63" i="1"/>
  <c r="MSS63" i="1"/>
  <c r="MST63" i="1"/>
  <c r="MSU63" i="1"/>
  <c r="MSV63" i="1"/>
  <c r="MSW63" i="1"/>
  <c r="MSX63" i="1"/>
  <c r="MSY63" i="1"/>
  <c r="MSZ63" i="1"/>
  <c r="MTA63" i="1"/>
  <c r="MTB63" i="1"/>
  <c r="MTC63" i="1"/>
  <c r="MTD63" i="1"/>
  <c r="MTE63" i="1"/>
  <c r="MTF63" i="1"/>
  <c r="MTG63" i="1"/>
  <c r="MTH63" i="1"/>
  <c r="MTI63" i="1"/>
  <c r="MTJ63" i="1"/>
  <c r="MTK63" i="1"/>
  <c r="MTL63" i="1"/>
  <c r="MTM63" i="1"/>
  <c r="MTN63" i="1"/>
  <c r="MTO63" i="1"/>
  <c r="MTP63" i="1"/>
  <c r="MTQ63" i="1"/>
  <c r="MTR63" i="1"/>
  <c r="MTS63" i="1"/>
  <c r="MTT63" i="1"/>
  <c r="MTU63" i="1"/>
  <c r="MTV63" i="1"/>
  <c r="MTW63" i="1"/>
  <c r="MTX63" i="1"/>
  <c r="MTY63" i="1"/>
  <c r="MTZ63" i="1"/>
  <c r="MUA63" i="1"/>
  <c r="MUB63" i="1"/>
  <c r="MUC63" i="1"/>
  <c r="MUD63" i="1"/>
  <c r="MUE63" i="1"/>
  <c r="MUF63" i="1"/>
  <c r="MUG63" i="1"/>
  <c r="MUH63" i="1"/>
  <c r="MUI63" i="1"/>
  <c r="MUJ63" i="1"/>
  <c r="MUK63" i="1"/>
  <c r="MUL63" i="1"/>
  <c r="MUM63" i="1"/>
  <c r="MUN63" i="1"/>
  <c r="MUO63" i="1"/>
  <c r="MUP63" i="1"/>
  <c r="MUQ63" i="1"/>
  <c r="MUR63" i="1"/>
  <c r="MUS63" i="1"/>
  <c r="MUT63" i="1"/>
  <c r="MUU63" i="1"/>
  <c r="MUV63" i="1"/>
  <c r="MUW63" i="1"/>
  <c r="MUX63" i="1"/>
  <c r="MUY63" i="1"/>
  <c r="MUZ63" i="1"/>
  <c r="MVA63" i="1"/>
  <c r="MVB63" i="1"/>
  <c r="MVC63" i="1"/>
  <c r="MVD63" i="1"/>
  <c r="MVE63" i="1"/>
  <c r="MVF63" i="1"/>
  <c r="MVG63" i="1"/>
  <c r="MVH63" i="1"/>
  <c r="MVI63" i="1"/>
  <c r="MVJ63" i="1"/>
  <c r="MVK63" i="1"/>
  <c r="MVL63" i="1"/>
  <c r="MVM63" i="1"/>
  <c r="MVN63" i="1"/>
  <c r="MVO63" i="1"/>
  <c r="MVP63" i="1"/>
  <c r="MVQ63" i="1"/>
  <c r="MVR63" i="1"/>
  <c r="MVS63" i="1"/>
  <c r="MVT63" i="1"/>
  <c r="MVU63" i="1"/>
  <c r="MVV63" i="1"/>
  <c r="MVW63" i="1"/>
  <c r="MVX63" i="1"/>
  <c r="MVY63" i="1"/>
  <c r="MVZ63" i="1"/>
  <c r="MWA63" i="1"/>
  <c r="MWB63" i="1"/>
  <c r="MWC63" i="1"/>
  <c r="MWD63" i="1"/>
  <c r="MWE63" i="1"/>
  <c r="MWF63" i="1"/>
  <c r="MWG63" i="1"/>
  <c r="MWH63" i="1"/>
  <c r="MWI63" i="1"/>
  <c r="MWJ63" i="1"/>
  <c r="MWK63" i="1"/>
  <c r="MWL63" i="1"/>
  <c r="MWM63" i="1"/>
  <c r="MWN63" i="1"/>
  <c r="MWO63" i="1"/>
  <c r="MWP63" i="1"/>
  <c r="MWQ63" i="1"/>
  <c r="MWR63" i="1"/>
  <c r="MWS63" i="1"/>
  <c r="MWT63" i="1"/>
  <c r="MWU63" i="1"/>
  <c r="MWV63" i="1"/>
  <c r="MWW63" i="1"/>
  <c r="MWX63" i="1"/>
  <c r="MWY63" i="1"/>
  <c r="MWZ63" i="1"/>
  <c r="MXA63" i="1"/>
  <c r="MXB63" i="1"/>
  <c r="MXC63" i="1"/>
  <c r="MXD63" i="1"/>
  <c r="MXE63" i="1"/>
  <c r="MXF63" i="1"/>
  <c r="MXG63" i="1"/>
  <c r="MXH63" i="1"/>
  <c r="MXI63" i="1"/>
  <c r="MXJ63" i="1"/>
  <c r="MXK63" i="1"/>
  <c r="MXL63" i="1"/>
  <c r="MXM63" i="1"/>
  <c r="MXN63" i="1"/>
  <c r="MXO63" i="1"/>
  <c r="MXP63" i="1"/>
  <c r="MXQ63" i="1"/>
  <c r="MXR63" i="1"/>
  <c r="MXS63" i="1"/>
  <c r="MXT63" i="1"/>
  <c r="MXU63" i="1"/>
  <c r="MXV63" i="1"/>
  <c r="MXW63" i="1"/>
  <c r="MXX63" i="1"/>
  <c r="MXY63" i="1"/>
  <c r="MXZ63" i="1"/>
  <c r="MYA63" i="1"/>
  <c r="MYB63" i="1"/>
  <c r="MYC63" i="1"/>
  <c r="MYD63" i="1"/>
  <c r="MYE63" i="1"/>
  <c r="MYF63" i="1"/>
  <c r="MYG63" i="1"/>
  <c r="MYH63" i="1"/>
  <c r="MYI63" i="1"/>
  <c r="MYJ63" i="1"/>
  <c r="MYK63" i="1"/>
  <c r="MYL63" i="1"/>
  <c r="MYM63" i="1"/>
  <c r="MYN63" i="1"/>
  <c r="MYO63" i="1"/>
  <c r="MYP63" i="1"/>
  <c r="MYQ63" i="1"/>
  <c r="MYR63" i="1"/>
  <c r="MYS63" i="1"/>
  <c r="MYT63" i="1"/>
  <c r="MYU63" i="1"/>
  <c r="MYV63" i="1"/>
  <c r="MYW63" i="1"/>
  <c r="MYX63" i="1"/>
  <c r="MYY63" i="1"/>
  <c r="MYZ63" i="1"/>
  <c r="MZA63" i="1"/>
  <c r="MZB63" i="1"/>
  <c r="MZC63" i="1"/>
  <c r="MZD63" i="1"/>
  <c r="MZE63" i="1"/>
  <c r="MZF63" i="1"/>
  <c r="MZG63" i="1"/>
  <c r="MZH63" i="1"/>
  <c r="MZI63" i="1"/>
  <c r="MZJ63" i="1"/>
  <c r="MZK63" i="1"/>
  <c r="MZL63" i="1"/>
  <c r="MZM63" i="1"/>
  <c r="MZN63" i="1"/>
  <c r="MZO63" i="1"/>
  <c r="MZP63" i="1"/>
  <c r="MZQ63" i="1"/>
  <c r="MZR63" i="1"/>
  <c r="MZS63" i="1"/>
  <c r="MZT63" i="1"/>
  <c r="MZU63" i="1"/>
  <c r="MZV63" i="1"/>
  <c r="MZW63" i="1"/>
  <c r="MZX63" i="1"/>
  <c r="MZY63" i="1"/>
  <c r="MZZ63" i="1"/>
  <c r="NAA63" i="1"/>
  <c r="NAB63" i="1"/>
  <c r="NAC63" i="1"/>
  <c r="NAD63" i="1"/>
  <c r="NAE63" i="1"/>
  <c r="NAF63" i="1"/>
  <c r="NAG63" i="1"/>
  <c r="NAH63" i="1"/>
  <c r="NAI63" i="1"/>
  <c r="NAJ63" i="1"/>
  <c r="NAK63" i="1"/>
  <c r="NAL63" i="1"/>
  <c r="NAM63" i="1"/>
  <c r="NAN63" i="1"/>
  <c r="NAO63" i="1"/>
  <c r="NAP63" i="1"/>
  <c r="NAQ63" i="1"/>
  <c r="NAR63" i="1"/>
  <c r="NAS63" i="1"/>
  <c r="NAT63" i="1"/>
  <c r="NAU63" i="1"/>
  <c r="NAV63" i="1"/>
  <c r="NAW63" i="1"/>
  <c r="NAX63" i="1"/>
  <c r="NAY63" i="1"/>
  <c r="NAZ63" i="1"/>
  <c r="NBA63" i="1"/>
  <c r="NBB63" i="1"/>
  <c r="NBC63" i="1"/>
  <c r="NBD63" i="1"/>
  <c r="NBE63" i="1"/>
  <c r="NBF63" i="1"/>
  <c r="NBG63" i="1"/>
  <c r="NBH63" i="1"/>
  <c r="NBI63" i="1"/>
  <c r="NBJ63" i="1"/>
  <c r="NBK63" i="1"/>
  <c r="NBL63" i="1"/>
  <c r="NBM63" i="1"/>
  <c r="NBN63" i="1"/>
  <c r="NBO63" i="1"/>
  <c r="NBP63" i="1"/>
  <c r="NBQ63" i="1"/>
  <c r="NBR63" i="1"/>
  <c r="NBS63" i="1"/>
  <c r="NBT63" i="1"/>
  <c r="NBU63" i="1"/>
  <c r="NBV63" i="1"/>
  <c r="NBW63" i="1"/>
  <c r="NBX63" i="1"/>
  <c r="NBY63" i="1"/>
  <c r="NBZ63" i="1"/>
  <c r="NCA63" i="1"/>
  <c r="NCB63" i="1"/>
  <c r="NCC63" i="1"/>
  <c r="NCD63" i="1"/>
  <c r="NCE63" i="1"/>
  <c r="NCF63" i="1"/>
  <c r="NCG63" i="1"/>
  <c r="NCH63" i="1"/>
  <c r="NCI63" i="1"/>
  <c r="NCJ63" i="1"/>
  <c r="NCK63" i="1"/>
  <c r="NCL63" i="1"/>
  <c r="NCM63" i="1"/>
  <c r="NCN63" i="1"/>
  <c r="NCO63" i="1"/>
  <c r="NCP63" i="1"/>
  <c r="NCQ63" i="1"/>
  <c r="NCR63" i="1"/>
  <c r="NCS63" i="1"/>
  <c r="NCT63" i="1"/>
  <c r="NCU63" i="1"/>
  <c r="NCV63" i="1"/>
  <c r="NCW63" i="1"/>
  <c r="NCX63" i="1"/>
  <c r="NCY63" i="1"/>
  <c r="NCZ63" i="1"/>
  <c r="NDA63" i="1"/>
  <c r="NDB63" i="1"/>
  <c r="NDC63" i="1"/>
  <c r="NDD63" i="1"/>
  <c r="NDE63" i="1"/>
  <c r="NDF63" i="1"/>
  <c r="NDG63" i="1"/>
  <c r="NDH63" i="1"/>
  <c r="NDI63" i="1"/>
  <c r="NDJ63" i="1"/>
  <c r="NDK63" i="1"/>
  <c r="NDL63" i="1"/>
  <c r="NDM63" i="1"/>
  <c r="NDN63" i="1"/>
  <c r="NDO63" i="1"/>
  <c r="NDP63" i="1"/>
  <c r="NDQ63" i="1"/>
  <c r="NDR63" i="1"/>
  <c r="NDS63" i="1"/>
  <c r="NDT63" i="1"/>
  <c r="NDU63" i="1"/>
  <c r="NDV63" i="1"/>
  <c r="NDW63" i="1"/>
  <c r="NDX63" i="1"/>
  <c r="NDY63" i="1"/>
  <c r="NDZ63" i="1"/>
  <c r="NEA63" i="1"/>
  <c r="NEB63" i="1"/>
  <c r="NEC63" i="1"/>
  <c r="NED63" i="1"/>
  <c r="NEE63" i="1"/>
  <c r="NEF63" i="1"/>
  <c r="NEG63" i="1"/>
  <c r="NEH63" i="1"/>
  <c r="NEI63" i="1"/>
  <c r="NEJ63" i="1"/>
  <c r="NEK63" i="1"/>
  <c r="NEL63" i="1"/>
  <c r="NEM63" i="1"/>
  <c r="NEN63" i="1"/>
  <c r="NEO63" i="1"/>
  <c r="NEP63" i="1"/>
  <c r="NEQ63" i="1"/>
  <c r="NER63" i="1"/>
  <c r="NES63" i="1"/>
  <c r="NET63" i="1"/>
  <c r="NEU63" i="1"/>
  <c r="NEV63" i="1"/>
  <c r="NEW63" i="1"/>
  <c r="NEX63" i="1"/>
  <c r="NEY63" i="1"/>
  <c r="NEZ63" i="1"/>
  <c r="NFA63" i="1"/>
  <c r="NFB63" i="1"/>
  <c r="NFC63" i="1"/>
  <c r="NFD63" i="1"/>
  <c r="NFE63" i="1"/>
  <c r="NFF63" i="1"/>
  <c r="NFG63" i="1"/>
  <c r="NFH63" i="1"/>
  <c r="NFI63" i="1"/>
  <c r="NFJ63" i="1"/>
  <c r="NFK63" i="1"/>
  <c r="NFL63" i="1"/>
  <c r="NFM63" i="1"/>
  <c r="NFN63" i="1"/>
  <c r="NFO63" i="1"/>
  <c r="NFP63" i="1"/>
  <c r="NFQ63" i="1"/>
  <c r="NFR63" i="1"/>
  <c r="NFS63" i="1"/>
  <c r="NFT63" i="1"/>
  <c r="NFU63" i="1"/>
  <c r="NFV63" i="1"/>
  <c r="NFW63" i="1"/>
  <c r="NFX63" i="1"/>
  <c r="NFY63" i="1"/>
  <c r="NFZ63" i="1"/>
  <c r="NGA63" i="1"/>
  <c r="NGB63" i="1"/>
  <c r="NGC63" i="1"/>
  <c r="NGD63" i="1"/>
  <c r="NGE63" i="1"/>
  <c r="NGF63" i="1"/>
  <c r="NGG63" i="1"/>
  <c r="NGH63" i="1"/>
  <c r="NGI63" i="1"/>
  <c r="NGJ63" i="1"/>
  <c r="NGK63" i="1"/>
  <c r="NGL63" i="1"/>
  <c r="NGM63" i="1"/>
  <c r="NGN63" i="1"/>
  <c r="NGO63" i="1"/>
  <c r="NGP63" i="1"/>
  <c r="NGQ63" i="1"/>
  <c r="NGR63" i="1"/>
  <c r="NGS63" i="1"/>
  <c r="NGT63" i="1"/>
  <c r="NGU63" i="1"/>
  <c r="NGV63" i="1"/>
  <c r="NGW63" i="1"/>
  <c r="NGX63" i="1"/>
  <c r="NGY63" i="1"/>
  <c r="NGZ63" i="1"/>
  <c r="NHA63" i="1"/>
  <c r="NHB63" i="1"/>
  <c r="NHC63" i="1"/>
  <c r="NHD63" i="1"/>
  <c r="NHE63" i="1"/>
  <c r="NHF63" i="1"/>
  <c r="NHG63" i="1"/>
  <c r="NHH63" i="1"/>
  <c r="NHI63" i="1"/>
  <c r="NHJ63" i="1"/>
  <c r="NHK63" i="1"/>
  <c r="NHL63" i="1"/>
  <c r="NHM63" i="1"/>
  <c r="NHN63" i="1"/>
  <c r="NHO63" i="1"/>
  <c r="NHP63" i="1"/>
  <c r="NHQ63" i="1"/>
  <c r="NHR63" i="1"/>
  <c r="NHS63" i="1"/>
  <c r="NHT63" i="1"/>
  <c r="NHU63" i="1"/>
  <c r="NHV63" i="1"/>
  <c r="NHW63" i="1"/>
  <c r="NHX63" i="1"/>
  <c r="NHY63" i="1"/>
  <c r="NHZ63" i="1"/>
  <c r="NIA63" i="1"/>
  <c r="NIB63" i="1"/>
  <c r="NIC63" i="1"/>
  <c r="NID63" i="1"/>
  <c r="NIE63" i="1"/>
  <c r="NIF63" i="1"/>
  <c r="NIG63" i="1"/>
  <c r="NIH63" i="1"/>
  <c r="NII63" i="1"/>
  <c r="NIJ63" i="1"/>
  <c r="NIK63" i="1"/>
  <c r="NIL63" i="1"/>
  <c r="NIM63" i="1"/>
  <c r="NIN63" i="1"/>
  <c r="NIO63" i="1"/>
  <c r="NIP63" i="1"/>
  <c r="NIQ63" i="1"/>
  <c r="NIR63" i="1"/>
  <c r="NIS63" i="1"/>
  <c r="NIT63" i="1"/>
  <c r="NIU63" i="1"/>
  <c r="NIV63" i="1"/>
  <c r="NIW63" i="1"/>
  <c r="NIX63" i="1"/>
  <c r="NIY63" i="1"/>
  <c r="NIZ63" i="1"/>
  <c r="NJA63" i="1"/>
  <c r="NJB63" i="1"/>
  <c r="NJC63" i="1"/>
  <c r="NJD63" i="1"/>
  <c r="NJE63" i="1"/>
  <c r="NJF63" i="1"/>
  <c r="NJG63" i="1"/>
  <c r="NJH63" i="1"/>
  <c r="NJI63" i="1"/>
  <c r="NJJ63" i="1"/>
  <c r="NJK63" i="1"/>
  <c r="NJL63" i="1"/>
  <c r="NJM63" i="1"/>
  <c r="NJN63" i="1"/>
  <c r="NJO63" i="1"/>
  <c r="NJP63" i="1"/>
  <c r="NJQ63" i="1"/>
  <c r="NJR63" i="1"/>
  <c r="NJS63" i="1"/>
  <c r="NJT63" i="1"/>
  <c r="NJU63" i="1"/>
  <c r="NJV63" i="1"/>
  <c r="NJW63" i="1"/>
  <c r="NJX63" i="1"/>
  <c r="NJY63" i="1"/>
  <c r="NJZ63" i="1"/>
  <c r="NKA63" i="1"/>
  <c r="NKB63" i="1"/>
  <c r="NKC63" i="1"/>
  <c r="NKD63" i="1"/>
  <c r="NKE63" i="1"/>
  <c r="NKF63" i="1"/>
  <c r="NKG63" i="1"/>
  <c r="NKH63" i="1"/>
  <c r="NKI63" i="1"/>
  <c r="NKJ63" i="1"/>
  <c r="NKK63" i="1"/>
  <c r="NKL63" i="1"/>
  <c r="NKM63" i="1"/>
  <c r="NKN63" i="1"/>
  <c r="NKO63" i="1"/>
  <c r="NKP63" i="1"/>
  <c r="NKQ63" i="1"/>
  <c r="NKR63" i="1"/>
  <c r="NKS63" i="1"/>
  <c r="NKT63" i="1"/>
  <c r="NKU63" i="1"/>
  <c r="NKV63" i="1"/>
  <c r="NKW63" i="1"/>
  <c r="NKX63" i="1"/>
  <c r="NKY63" i="1"/>
  <c r="NKZ63" i="1"/>
  <c r="NLA63" i="1"/>
  <c r="NLB63" i="1"/>
  <c r="NLC63" i="1"/>
  <c r="NLD63" i="1"/>
  <c r="NLE63" i="1"/>
  <c r="NLF63" i="1"/>
  <c r="NLG63" i="1"/>
  <c r="NLH63" i="1"/>
  <c r="NLI63" i="1"/>
  <c r="NLJ63" i="1"/>
  <c r="NLK63" i="1"/>
  <c r="NLL63" i="1"/>
  <c r="NLM63" i="1"/>
  <c r="NLN63" i="1"/>
  <c r="NLO63" i="1"/>
  <c r="NLP63" i="1"/>
  <c r="NLQ63" i="1"/>
  <c r="NLR63" i="1"/>
  <c r="NLS63" i="1"/>
  <c r="NLT63" i="1"/>
  <c r="NLU63" i="1"/>
  <c r="NLV63" i="1"/>
  <c r="NLW63" i="1"/>
  <c r="NLX63" i="1"/>
  <c r="NLY63" i="1"/>
  <c r="NLZ63" i="1"/>
  <c r="NMA63" i="1"/>
  <c r="NMB63" i="1"/>
  <c r="NMC63" i="1"/>
  <c r="NMD63" i="1"/>
  <c r="NME63" i="1"/>
  <c r="NMF63" i="1"/>
  <c r="NMG63" i="1"/>
  <c r="NMH63" i="1"/>
  <c r="NMI63" i="1"/>
  <c r="NMJ63" i="1"/>
  <c r="NMK63" i="1"/>
  <c r="NML63" i="1"/>
  <c r="NMM63" i="1"/>
  <c r="NMN63" i="1"/>
  <c r="NMO63" i="1"/>
  <c r="NMP63" i="1"/>
  <c r="NMQ63" i="1"/>
  <c r="NMR63" i="1"/>
  <c r="NMS63" i="1"/>
  <c r="NMT63" i="1"/>
  <c r="NMU63" i="1"/>
  <c r="NMV63" i="1"/>
  <c r="NMW63" i="1"/>
  <c r="NMX63" i="1"/>
  <c r="NMY63" i="1"/>
  <c r="NMZ63" i="1"/>
  <c r="NNA63" i="1"/>
  <c r="NNB63" i="1"/>
  <c r="NNC63" i="1"/>
  <c r="NND63" i="1"/>
  <c r="NNE63" i="1"/>
  <c r="NNF63" i="1"/>
  <c r="NNG63" i="1"/>
  <c r="NNH63" i="1"/>
  <c r="NNI63" i="1"/>
  <c r="NNJ63" i="1"/>
  <c r="NNK63" i="1"/>
  <c r="NNL63" i="1"/>
  <c r="NNM63" i="1"/>
  <c r="NNN63" i="1"/>
  <c r="NNO63" i="1"/>
  <c r="NNP63" i="1"/>
  <c r="NNQ63" i="1"/>
  <c r="NNR63" i="1"/>
  <c r="NNS63" i="1"/>
  <c r="NNT63" i="1"/>
  <c r="NNU63" i="1"/>
  <c r="NNV63" i="1"/>
  <c r="NNW63" i="1"/>
  <c r="NNX63" i="1"/>
  <c r="NNY63" i="1"/>
  <c r="NNZ63" i="1"/>
  <c r="NOA63" i="1"/>
  <c r="NOB63" i="1"/>
  <c r="NOC63" i="1"/>
  <c r="NOD63" i="1"/>
  <c r="NOE63" i="1"/>
  <c r="NOF63" i="1"/>
  <c r="NOG63" i="1"/>
  <c r="NOH63" i="1"/>
  <c r="NOI63" i="1"/>
  <c r="NOJ63" i="1"/>
  <c r="NOK63" i="1"/>
  <c r="NOL63" i="1"/>
  <c r="NOM63" i="1"/>
  <c r="NON63" i="1"/>
  <c r="NOO63" i="1"/>
  <c r="NOP63" i="1"/>
  <c r="NOQ63" i="1"/>
  <c r="NOR63" i="1"/>
  <c r="NOS63" i="1"/>
  <c r="NOT63" i="1"/>
  <c r="NOU63" i="1"/>
  <c r="NOV63" i="1"/>
  <c r="NOW63" i="1"/>
  <c r="NOX63" i="1"/>
  <c r="NOY63" i="1"/>
  <c r="NOZ63" i="1"/>
  <c r="NPA63" i="1"/>
  <c r="NPB63" i="1"/>
  <c r="NPC63" i="1"/>
  <c r="NPD63" i="1"/>
  <c r="NPE63" i="1"/>
  <c r="NPF63" i="1"/>
  <c r="NPG63" i="1"/>
  <c r="NPH63" i="1"/>
  <c r="NPI63" i="1"/>
  <c r="NPJ63" i="1"/>
  <c r="NPK63" i="1"/>
  <c r="NPL63" i="1"/>
  <c r="NPM63" i="1"/>
  <c r="NPN63" i="1"/>
  <c r="NPO63" i="1"/>
  <c r="NPP63" i="1"/>
  <c r="NPQ63" i="1"/>
  <c r="NPR63" i="1"/>
  <c r="NPS63" i="1"/>
  <c r="NPT63" i="1"/>
  <c r="NPU63" i="1"/>
  <c r="NPV63" i="1"/>
  <c r="NPW63" i="1"/>
  <c r="NPX63" i="1"/>
  <c r="NPY63" i="1"/>
  <c r="NPZ63" i="1"/>
  <c r="NQA63" i="1"/>
  <c r="NQB63" i="1"/>
  <c r="NQC63" i="1"/>
  <c r="NQD63" i="1"/>
  <c r="NQE63" i="1"/>
  <c r="NQF63" i="1"/>
  <c r="NQG63" i="1"/>
  <c r="NQH63" i="1"/>
  <c r="NQI63" i="1"/>
  <c r="NQJ63" i="1"/>
  <c r="NQK63" i="1"/>
  <c r="NQL63" i="1"/>
  <c r="NQM63" i="1"/>
  <c r="NQN63" i="1"/>
  <c r="NQO63" i="1"/>
  <c r="NQP63" i="1"/>
  <c r="NQQ63" i="1"/>
  <c r="NQR63" i="1"/>
  <c r="NQS63" i="1"/>
  <c r="NQT63" i="1"/>
  <c r="NQU63" i="1"/>
  <c r="NQV63" i="1"/>
  <c r="NQW63" i="1"/>
  <c r="NQX63" i="1"/>
  <c r="NQY63" i="1"/>
  <c r="NQZ63" i="1"/>
  <c r="NRA63" i="1"/>
  <c r="NRB63" i="1"/>
  <c r="NRC63" i="1"/>
  <c r="NRD63" i="1"/>
  <c r="NRE63" i="1"/>
  <c r="NRF63" i="1"/>
  <c r="NRG63" i="1"/>
  <c r="NRH63" i="1"/>
  <c r="NRI63" i="1"/>
  <c r="NRJ63" i="1"/>
  <c r="NRK63" i="1"/>
  <c r="NRL63" i="1"/>
  <c r="NRM63" i="1"/>
  <c r="NRN63" i="1"/>
  <c r="NRO63" i="1"/>
  <c r="NRP63" i="1"/>
  <c r="NRQ63" i="1"/>
  <c r="NRR63" i="1"/>
  <c r="NRS63" i="1"/>
  <c r="NRT63" i="1"/>
  <c r="NRU63" i="1"/>
  <c r="NRV63" i="1"/>
  <c r="NRW63" i="1"/>
  <c r="NRX63" i="1"/>
  <c r="NRY63" i="1"/>
  <c r="NRZ63" i="1"/>
  <c r="NSA63" i="1"/>
  <c r="NSB63" i="1"/>
  <c r="NSC63" i="1"/>
  <c r="NSD63" i="1"/>
  <c r="NSE63" i="1"/>
  <c r="NSF63" i="1"/>
  <c r="NSG63" i="1"/>
  <c r="NSH63" i="1"/>
  <c r="NSI63" i="1"/>
  <c r="NSJ63" i="1"/>
  <c r="NSK63" i="1"/>
  <c r="NSL63" i="1"/>
  <c r="NSM63" i="1"/>
  <c r="NSN63" i="1"/>
  <c r="NSO63" i="1"/>
  <c r="NSP63" i="1"/>
  <c r="NSQ63" i="1"/>
  <c r="NSR63" i="1"/>
  <c r="NSS63" i="1"/>
  <c r="NST63" i="1"/>
  <c r="NSU63" i="1"/>
  <c r="NSV63" i="1"/>
  <c r="NSW63" i="1"/>
  <c r="NSX63" i="1"/>
  <c r="NSY63" i="1"/>
  <c r="NSZ63" i="1"/>
  <c r="NTA63" i="1"/>
  <c r="NTB63" i="1"/>
  <c r="NTC63" i="1"/>
  <c r="NTD63" i="1"/>
  <c r="NTE63" i="1"/>
  <c r="NTF63" i="1"/>
  <c r="NTG63" i="1"/>
  <c r="NTH63" i="1"/>
  <c r="NTI63" i="1"/>
  <c r="NTJ63" i="1"/>
  <c r="NTK63" i="1"/>
  <c r="NTL63" i="1"/>
  <c r="NTM63" i="1"/>
  <c r="NTN63" i="1"/>
  <c r="NTO63" i="1"/>
  <c r="NTP63" i="1"/>
  <c r="NTQ63" i="1"/>
  <c r="NTR63" i="1"/>
  <c r="NTS63" i="1"/>
  <c r="NTT63" i="1"/>
  <c r="NTU63" i="1"/>
  <c r="NTV63" i="1"/>
  <c r="NTW63" i="1"/>
  <c r="NTX63" i="1"/>
  <c r="NTY63" i="1"/>
  <c r="NTZ63" i="1"/>
  <c r="NUA63" i="1"/>
  <c r="NUB63" i="1"/>
  <c r="NUC63" i="1"/>
  <c r="NUD63" i="1"/>
  <c r="NUE63" i="1"/>
  <c r="NUF63" i="1"/>
  <c r="NUG63" i="1"/>
  <c r="NUH63" i="1"/>
  <c r="NUI63" i="1"/>
  <c r="NUJ63" i="1"/>
  <c r="NUK63" i="1"/>
  <c r="NUL63" i="1"/>
  <c r="NUM63" i="1"/>
  <c r="NUN63" i="1"/>
  <c r="NUO63" i="1"/>
  <c r="NUP63" i="1"/>
  <c r="NUQ63" i="1"/>
  <c r="NUR63" i="1"/>
  <c r="NUS63" i="1"/>
  <c r="NUT63" i="1"/>
  <c r="NUU63" i="1"/>
  <c r="NUV63" i="1"/>
  <c r="NUW63" i="1"/>
  <c r="NUX63" i="1"/>
  <c r="NUY63" i="1"/>
  <c r="NUZ63" i="1"/>
  <c r="NVA63" i="1"/>
  <c r="NVB63" i="1"/>
  <c r="NVC63" i="1"/>
  <c r="NVD63" i="1"/>
  <c r="NVE63" i="1"/>
  <c r="NVF63" i="1"/>
  <c r="NVG63" i="1"/>
  <c r="NVH63" i="1"/>
  <c r="NVI63" i="1"/>
  <c r="NVJ63" i="1"/>
  <c r="NVK63" i="1"/>
  <c r="NVL63" i="1"/>
  <c r="NVM63" i="1"/>
  <c r="NVN63" i="1"/>
  <c r="NVO63" i="1"/>
  <c r="NVP63" i="1"/>
  <c r="NVQ63" i="1"/>
  <c r="NVR63" i="1"/>
  <c r="NVS63" i="1"/>
  <c r="NVT63" i="1"/>
  <c r="NVU63" i="1"/>
  <c r="NVV63" i="1"/>
  <c r="NVW63" i="1"/>
  <c r="NVX63" i="1"/>
  <c r="NVY63" i="1"/>
  <c r="NVZ63" i="1"/>
  <c r="NWA63" i="1"/>
  <c r="NWB63" i="1"/>
  <c r="NWC63" i="1"/>
  <c r="NWD63" i="1"/>
  <c r="NWE63" i="1"/>
  <c r="NWF63" i="1"/>
  <c r="NWG63" i="1"/>
  <c r="NWH63" i="1"/>
  <c r="NWI63" i="1"/>
  <c r="NWJ63" i="1"/>
  <c r="NWK63" i="1"/>
  <c r="NWL63" i="1"/>
  <c r="NWM63" i="1"/>
  <c r="NWN63" i="1"/>
  <c r="NWO63" i="1"/>
  <c r="NWP63" i="1"/>
  <c r="NWQ63" i="1"/>
  <c r="NWR63" i="1"/>
  <c r="NWS63" i="1"/>
  <c r="NWT63" i="1"/>
  <c r="NWU63" i="1"/>
  <c r="NWV63" i="1"/>
  <c r="NWW63" i="1"/>
  <c r="NWX63" i="1"/>
  <c r="NWY63" i="1"/>
  <c r="NWZ63" i="1"/>
  <c r="NXA63" i="1"/>
  <c r="NXB63" i="1"/>
  <c r="NXC63" i="1"/>
  <c r="NXD63" i="1"/>
  <c r="NXE63" i="1"/>
  <c r="NXF63" i="1"/>
  <c r="NXG63" i="1"/>
  <c r="NXH63" i="1"/>
  <c r="NXI63" i="1"/>
  <c r="NXJ63" i="1"/>
  <c r="NXK63" i="1"/>
  <c r="NXL63" i="1"/>
  <c r="NXM63" i="1"/>
  <c r="NXN63" i="1"/>
  <c r="NXO63" i="1"/>
  <c r="NXP63" i="1"/>
  <c r="NXQ63" i="1"/>
  <c r="NXR63" i="1"/>
  <c r="NXS63" i="1"/>
  <c r="NXT63" i="1"/>
  <c r="NXU63" i="1"/>
  <c r="NXV63" i="1"/>
  <c r="NXW63" i="1"/>
  <c r="NXX63" i="1"/>
  <c r="NXY63" i="1"/>
  <c r="NXZ63" i="1"/>
  <c r="NYA63" i="1"/>
  <c r="NYB63" i="1"/>
  <c r="NYC63" i="1"/>
  <c r="NYD63" i="1"/>
  <c r="NYE63" i="1"/>
  <c r="NYF63" i="1"/>
  <c r="NYG63" i="1"/>
  <c r="NYH63" i="1"/>
  <c r="NYI63" i="1"/>
  <c r="NYJ63" i="1"/>
  <c r="NYK63" i="1"/>
  <c r="NYL63" i="1"/>
  <c r="NYM63" i="1"/>
  <c r="NYN63" i="1"/>
  <c r="NYO63" i="1"/>
  <c r="NYP63" i="1"/>
  <c r="NYQ63" i="1"/>
  <c r="NYR63" i="1"/>
  <c r="NYS63" i="1"/>
  <c r="NYT63" i="1"/>
  <c r="NYU63" i="1"/>
  <c r="NYV63" i="1"/>
  <c r="NYW63" i="1"/>
  <c r="NYX63" i="1"/>
  <c r="NYY63" i="1"/>
  <c r="NYZ63" i="1"/>
  <c r="NZA63" i="1"/>
  <c r="NZB63" i="1"/>
  <c r="NZC63" i="1"/>
  <c r="NZD63" i="1"/>
  <c r="NZE63" i="1"/>
  <c r="NZF63" i="1"/>
  <c r="NZG63" i="1"/>
  <c r="NZH63" i="1"/>
  <c r="NZI63" i="1"/>
  <c r="NZJ63" i="1"/>
  <c r="NZK63" i="1"/>
  <c r="NZL63" i="1"/>
  <c r="NZM63" i="1"/>
  <c r="NZN63" i="1"/>
  <c r="NZO63" i="1"/>
  <c r="NZP63" i="1"/>
  <c r="NZQ63" i="1"/>
  <c r="NZR63" i="1"/>
  <c r="NZS63" i="1"/>
  <c r="NZT63" i="1"/>
  <c r="NZU63" i="1"/>
  <c r="NZV63" i="1"/>
  <c r="NZW63" i="1"/>
  <c r="NZX63" i="1"/>
  <c r="NZY63" i="1"/>
  <c r="NZZ63" i="1"/>
  <c r="OAA63" i="1"/>
  <c r="OAB63" i="1"/>
  <c r="OAC63" i="1"/>
  <c r="OAD63" i="1"/>
  <c r="OAE63" i="1"/>
  <c r="OAF63" i="1"/>
  <c r="OAG63" i="1"/>
  <c r="OAH63" i="1"/>
  <c r="OAI63" i="1"/>
  <c r="OAJ63" i="1"/>
  <c r="OAK63" i="1"/>
  <c r="OAL63" i="1"/>
  <c r="OAM63" i="1"/>
  <c r="OAN63" i="1"/>
  <c r="OAO63" i="1"/>
  <c r="OAP63" i="1"/>
  <c r="OAQ63" i="1"/>
  <c r="OAR63" i="1"/>
  <c r="OAS63" i="1"/>
  <c r="OAT63" i="1"/>
  <c r="OAU63" i="1"/>
  <c r="OAV63" i="1"/>
  <c r="OAW63" i="1"/>
  <c r="OAX63" i="1"/>
  <c r="OAY63" i="1"/>
  <c r="OAZ63" i="1"/>
  <c r="OBA63" i="1"/>
  <c r="OBB63" i="1"/>
  <c r="OBC63" i="1"/>
  <c r="OBD63" i="1"/>
  <c r="OBE63" i="1"/>
  <c r="OBF63" i="1"/>
  <c r="OBG63" i="1"/>
  <c r="OBH63" i="1"/>
  <c r="OBI63" i="1"/>
  <c r="OBJ63" i="1"/>
  <c r="OBK63" i="1"/>
  <c r="OBL63" i="1"/>
  <c r="OBM63" i="1"/>
  <c r="OBN63" i="1"/>
  <c r="OBO63" i="1"/>
  <c r="OBP63" i="1"/>
  <c r="OBQ63" i="1"/>
  <c r="OBR63" i="1"/>
  <c r="OBS63" i="1"/>
  <c r="OBT63" i="1"/>
  <c r="OBU63" i="1"/>
  <c r="OBV63" i="1"/>
  <c r="OBW63" i="1"/>
  <c r="OBX63" i="1"/>
  <c r="OBY63" i="1"/>
  <c r="OBZ63" i="1"/>
  <c r="OCA63" i="1"/>
  <c r="OCB63" i="1"/>
  <c r="OCC63" i="1"/>
  <c r="OCD63" i="1"/>
  <c r="OCE63" i="1"/>
  <c r="OCF63" i="1"/>
  <c r="OCG63" i="1"/>
  <c r="OCH63" i="1"/>
  <c r="OCI63" i="1"/>
  <c r="OCJ63" i="1"/>
  <c r="OCK63" i="1"/>
  <c r="OCL63" i="1"/>
  <c r="OCM63" i="1"/>
  <c r="OCN63" i="1"/>
  <c r="OCO63" i="1"/>
  <c r="OCP63" i="1"/>
  <c r="OCQ63" i="1"/>
  <c r="OCR63" i="1"/>
  <c r="OCS63" i="1"/>
  <c r="OCT63" i="1"/>
  <c r="OCU63" i="1"/>
  <c r="OCV63" i="1"/>
  <c r="OCW63" i="1"/>
  <c r="OCX63" i="1"/>
  <c r="OCY63" i="1"/>
  <c r="OCZ63" i="1"/>
  <c r="ODA63" i="1"/>
  <c r="ODB63" i="1"/>
  <c r="ODC63" i="1"/>
  <c r="ODD63" i="1"/>
  <c r="ODE63" i="1"/>
  <c r="ODF63" i="1"/>
  <c r="ODG63" i="1"/>
  <c r="ODH63" i="1"/>
  <c r="ODI63" i="1"/>
  <c r="ODJ63" i="1"/>
  <c r="ODK63" i="1"/>
  <c r="ODL63" i="1"/>
  <c r="ODM63" i="1"/>
  <c r="ODN63" i="1"/>
  <c r="ODO63" i="1"/>
  <c r="ODP63" i="1"/>
  <c r="ODQ63" i="1"/>
  <c r="ODR63" i="1"/>
  <c r="ODS63" i="1"/>
  <c r="ODT63" i="1"/>
  <c r="ODU63" i="1"/>
  <c r="ODV63" i="1"/>
  <c r="ODW63" i="1"/>
  <c r="ODX63" i="1"/>
  <c r="ODY63" i="1"/>
  <c r="ODZ63" i="1"/>
  <c r="OEA63" i="1"/>
  <c r="OEB63" i="1"/>
  <c r="OEC63" i="1"/>
  <c r="OED63" i="1"/>
  <c r="OEE63" i="1"/>
  <c r="OEF63" i="1"/>
  <c r="OEG63" i="1"/>
  <c r="OEH63" i="1"/>
  <c r="OEI63" i="1"/>
  <c r="OEJ63" i="1"/>
  <c r="OEK63" i="1"/>
  <c r="OEL63" i="1"/>
  <c r="OEM63" i="1"/>
  <c r="OEN63" i="1"/>
  <c r="OEO63" i="1"/>
  <c r="OEP63" i="1"/>
  <c r="OEQ63" i="1"/>
  <c r="OER63" i="1"/>
  <c r="OES63" i="1"/>
  <c r="OET63" i="1"/>
  <c r="OEU63" i="1"/>
  <c r="OEV63" i="1"/>
  <c r="OEW63" i="1"/>
  <c r="OEX63" i="1"/>
  <c r="OEY63" i="1"/>
  <c r="OEZ63" i="1"/>
  <c r="OFA63" i="1"/>
  <c r="OFB63" i="1"/>
  <c r="OFC63" i="1"/>
  <c r="OFD63" i="1"/>
  <c r="OFE63" i="1"/>
  <c r="OFF63" i="1"/>
  <c r="OFG63" i="1"/>
  <c r="OFH63" i="1"/>
  <c r="OFI63" i="1"/>
  <c r="OFJ63" i="1"/>
  <c r="OFK63" i="1"/>
  <c r="OFL63" i="1"/>
  <c r="OFM63" i="1"/>
  <c r="OFN63" i="1"/>
  <c r="OFO63" i="1"/>
  <c r="OFP63" i="1"/>
  <c r="OFQ63" i="1"/>
  <c r="OFR63" i="1"/>
  <c r="OFS63" i="1"/>
  <c r="OFT63" i="1"/>
  <c r="OFU63" i="1"/>
  <c r="OFV63" i="1"/>
  <c r="OFW63" i="1"/>
  <c r="OFX63" i="1"/>
  <c r="OFY63" i="1"/>
  <c r="OFZ63" i="1"/>
  <c r="OGA63" i="1"/>
  <c r="OGB63" i="1"/>
  <c r="OGC63" i="1"/>
  <c r="OGD63" i="1"/>
  <c r="OGE63" i="1"/>
  <c r="OGF63" i="1"/>
  <c r="OGG63" i="1"/>
  <c r="OGH63" i="1"/>
  <c r="OGI63" i="1"/>
  <c r="OGJ63" i="1"/>
  <c r="OGK63" i="1"/>
  <c r="OGL63" i="1"/>
  <c r="OGM63" i="1"/>
  <c r="OGN63" i="1"/>
  <c r="OGO63" i="1"/>
  <c r="OGP63" i="1"/>
  <c r="OGQ63" i="1"/>
  <c r="OGR63" i="1"/>
  <c r="OGS63" i="1"/>
  <c r="OGT63" i="1"/>
  <c r="OGU63" i="1"/>
  <c r="OGV63" i="1"/>
  <c r="OGW63" i="1"/>
  <c r="OGX63" i="1"/>
  <c r="OGY63" i="1"/>
  <c r="OGZ63" i="1"/>
  <c r="OHA63" i="1"/>
  <c r="OHB63" i="1"/>
  <c r="OHC63" i="1"/>
  <c r="OHD63" i="1"/>
  <c r="OHE63" i="1"/>
  <c r="OHF63" i="1"/>
  <c r="OHG63" i="1"/>
  <c r="OHH63" i="1"/>
  <c r="OHI63" i="1"/>
  <c r="OHJ63" i="1"/>
  <c r="OHK63" i="1"/>
  <c r="OHL63" i="1"/>
  <c r="OHM63" i="1"/>
  <c r="OHN63" i="1"/>
  <c r="OHO63" i="1"/>
  <c r="OHP63" i="1"/>
  <c r="OHQ63" i="1"/>
  <c r="OHR63" i="1"/>
  <c r="OHS63" i="1"/>
  <c r="OHT63" i="1"/>
  <c r="OHU63" i="1"/>
  <c r="OHV63" i="1"/>
  <c r="OHW63" i="1"/>
  <c r="OHX63" i="1"/>
  <c r="OHY63" i="1"/>
  <c r="OHZ63" i="1"/>
  <c r="OIA63" i="1"/>
  <c r="OIB63" i="1"/>
  <c r="OIC63" i="1"/>
  <c r="OID63" i="1"/>
  <c r="OIE63" i="1"/>
  <c r="OIF63" i="1"/>
  <c r="OIG63" i="1"/>
  <c r="OIH63" i="1"/>
  <c r="OII63" i="1"/>
  <c r="OIJ63" i="1"/>
  <c r="OIK63" i="1"/>
  <c r="OIL63" i="1"/>
  <c r="OIM63" i="1"/>
  <c r="OIN63" i="1"/>
  <c r="OIO63" i="1"/>
  <c r="OIP63" i="1"/>
  <c r="OIQ63" i="1"/>
  <c r="OIR63" i="1"/>
  <c r="OIS63" i="1"/>
  <c r="OIT63" i="1"/>
  <c r="OIU63" i="1"/>
  <c r="OIV63" i="1"/>
  <c r="OIW63" i="1"/>
  <c r="OIX63" i="1"/>
  <c r="OIY63" i="1"/>
  <c r="OIZ63" i="1"/>
  <c r="OJA63" i="1"/>
  <c r="OJB63" i="1"/>
  <c r="OJC63" i="1"/>
  <c r="OJD63" i="1"/>
  <c r="OJE63" i="1"/>
  <c r="OJF63" i="1"/>
  <c r="OJG63" i="1"/>
  <c r="OJH63" i="1"/>
  <c r="OJI63" i="1"/>
  <c r="OJJ63" i="1"/>
  <c r="OJK63" i="1"/>
  <c r="OJL63" i="1"/>
  <c r="OJM63" i="1"/>
  <c r="OJN63" i="1"/>
  <c r="OJO63" i="1"/>
  <c r="OJP63" i="1"/>
  <c r="OJQ63" i="1"/>
  <c r="OJR63" i="1"/>
  <c r="OJS63" i="1"/>
  <c r="OJT63" i="1"/>
  <c r="OJU63" i="1"/>
  <c r="OJV63" i="1"/>
  <c r="OJW63" i="1"/>
  <c r="OJX63" i="1"/>
  <c r="OJY63" i="1"/>
  <c r="OJZ63" i="1"/>
  <c r="OKA63" i="1"/>
  <c r="OKB63" i="1"/>
  <c r="OKC63" i="1"/>
  <c r="OKD63" i="1"/>
  <c r="OKE63" i="1"/>
  <c r="OKF63" i="1"/>
  <c r="OKG63" i="1"/>
  <c r="OKH63" i="1"/>
  <c r="OKI63" i="1"/>
  <c r="OKJ63" i="1"/>
  <c r="OKK63" i="1"/>
  <c r="OKL63" i="1"/>
  <c r="OKM63" i="1"/>
  <c r="OKN63" i="1"/>
  <c r="OKO63" i="1"/>
  <c r="OKP63" i="1"/>
  <c r="OKQ63" i="1"/>
  <c r="OKR63" i="1"/>
  <c r="OKS63" i="1"/>
  <c r="OKT63" i="1"/>
  <c r="OKU63" i="1"/>
  <c r="OKV63" i="1"/>
  <c r="OKW63" i="1"/>
  <c r="OKX63" i="1"/>
  <c r="OKY63" i="1"/>
  <c r="OKZ63" i="1"/>
  <c r="OLA63" i="1"/>
  <c r="OLB63" i="1"/>
  <c r="OLC63" i="1"/>
  <c r="OLD63" i="1"/>
  <c r="OLE63" i="1"/>
  <c r="OLF63" i="1"/>
  <c r="OLG63" i="1"/>
  <c r="OLH63" i="1"/>
  <c r="OLI63" i="1"/>
  <c r="OLJ63" i="1"/>
  <c r="OLK63" i="1"/>
  <c r="OLL63" i="1"/>
  <c r="OLM63" i="1"/>
  <c r="OLN63" i="1"/>
  <c r="OLO63" i="1"/>
  <c r="OLP63" i="1"/>
  <c r="OLQ63" i="1"/>
  <c r="OLR63" i="1"/>
  <c r="OLS63" i="1"/>
  <c r="OLT63" i="1"/>
  <c r="OLU63" i="1"/>
  <c r="OLV63" i="1"/>
  <c r="OLW63" i="1"/>
  <c r="OLX63" i="1"/>
  <c r="OLY63" i="1"/>
  <c r="OLZ63" i="1"/>
  <c r="OMA63" i="1"/>
  <c r="OMB63" i="1"/>
  <c r="OMC63" i="1"/>
  <c r="OMD63" i="1"/>
  <c r="OME63" i="1"/>
  <c r="OMF63" i="1"/>
  <c r="OMG63" i="1"/>
  <c r="OMH63" i="1"/>
  <c r="OMI63" i="1"/>
  <c r="OMJ63" i="1"/>
  <c r="OMK63" i="1"/>
  <c r="OML63" i="1"/>
  <c r="OMM63" i="1"/>
  <c r="OMN63" i="1"/>
  <c r="OMO63" i="1"/>
  <c r="OMP63" i="1"/>
  <c r="OMQ63" i="1"/>
  <c r="OMR63" i="1"/>
  <c r="OMS63" i="1"/>
  <c r="OMT63" i="1"/>
  <c r="OMU63" i="1"/>
  <c r="OMV63" i="1"/>
  <c r="OMW63" i="1"/>
  <c r="OMX63" i="1"/>
  <c r="OMY63" i="1"/>
  <c r="OMZ63" i="1"/>
  <c r="ONA63" i="1"/>
  <c r="ONB63" i="1"/>
  <c r="ONC63" i="1"/>
  <c r="OND63" i="1"/>
  <c r="ONE63" i="1"/>
  <c r="ONF63" i="1"/>
  <c r="ONG63" i="1"/>
  <c r="ONH63" i="1"/>
  <c r="ONI63" i="1"/>
  <c r="ONJ63" i="1"/>
  <c r="ONK63" i="1"/>
  <c r="ONL63" i="1"/>
  <c r="ONM63" i="1"/>
  <c r="ONN63" i="1"/>
  <c r="ONO63" i="1"/>
  <c r="ONP63" i="1"/>
  <c r="ONQ63" i="1"/>
  <c r="ONR63" i="1"/>
  <c r="ONS63" i="1"/>
  <c r="ONT63" i="1"/>
  <c r="ONU63" i="1"/>
  <c r="ONV63" i="1"/>
  <c r="ONW63" i="1"/>
  <c r="ONX63" i="1"/>
  <c r="ONY63" i="1"/>
  <c r="ONZ63" i="1"/>
  <c r="OOA63" i="1"/>
  <c r="OOB63" i="1"/>
  <c r="OOC63" i="1"/>
  <c r="OOD63" i="1"/>
  <c r="OOE63" i="1"/>
  <c r="OOF63" i="1"/>
  <c r="OOG63" i="1"/>
  <c r="OOH63" i="1"/>
  <c r="OOI63" i="1"/>
  <c r="OOJ63" i="1"/>
  <c r="OOK63" i="1"/>
  <c r="OOL63" i="1"/>
  <c r="OOM63" i="1"/>
  <c r="OON63" i="1"/>
  <c r="OOO63" i="1"/>
  <c r="OOP63" i="1"/>
  <c r="OOQ63" i="1"/>
  <c r="OOR63" i="1"/>
  <c r="OOS63" i="1"/>
  <c r="OOT63" i="1"/>
  <c r="OOU63" i="1"/>
  <c r="OOV63" i="1"/>
  <c r="OOW63" i="1"/>
  <c r="OOX63" i="1"/>
  <c r="OOY63" i="1"/>
  <c r="OOZ63" i="1"/>
  <c r="OPA63" i="1"/>
  <c r="OPB63" i="1"/>
  <c r="OPC63" i="1"/>
  <c r="OPD63" i="1"/>
  <c r="OPE63" i="1"/>
  <c r="OPF63" i="1"/>
  <c r="OPG63" i="1"/>
  <c r="OPH63" i="1"/>
  <c r="OPI63" i="1"/>
  <c r="OPJ63" i="1"/>
  <c r="OPK63" i="1"/>
  <c r="OPL63" i="1"/>
  <c r="OPM63" i="1"/>
  <c r="OPN63" i="1"/>
  <c r="OPO63" i="1"/>
  <c r="OPP63" i="1"/>
  <c r="OPQ63" i="1"/>
  <c r="OPR63" i="1"/>
  <c r="OPS63" i="1"/>
  <c r="OPT63" i="1"/>
  <c r="OPU63" i="1"/>
  <c r="OPV63" i="1"/>
  <c r="OPW63" i="1"/>
  <c r="OPX63" i="1"/>
  <c r="OPY63" i="1"/>
  <c r="OPZ63" i="1"/>
  <c r="OQA63" i="1"/>
  <c r="OQB63" i="1"/>
  <c r="OQC63" i="1"/>
  <c r="OQD63" i="1"/>
  <c r="OQE63" i="1"/>
  <c r="OQF63" i="1"/>
  <c r="OQG63" i="1"/>
  <c r="OQH63" i="1"/>
  <c r="OQI63" i="1"/>
  <c r="OQJ63" i="1"/>
  <c r="OQK63" i="1"/>
  <c r="OQL63" i="1"/>
  <c r="OQM63" i="1"/>
  <c r="OQN63" i="1"/>
  <c r="OQO63" i="1"/>
  <c r="OQP63" i="1"/>
  <c r="OQQ63" i="1"/>
  <c r="OQR63" i="1"/>
  <c r="OQS63" i="1"/>
  <c r="OQT63" i="1"/>
  <c r="OQU63" i="1"/>
  <c r="OQV63" i="1"/>
  <c r="OQW63" i="1"/>
  <c r="OQX63" i="1"/>
  <c r="OQY63" i="1"/>
  <c r="OQZ63" i="1"/>
  <c r="ORA63" i="1"/>
  <c r="ORB63" i="1"/>
  <c r="ORC63" i="1"/>
  <c r="ORD63" i="1"/>
  <c r="ORE63" i="1"/>
  <c r="ORF63" i="1"/>
  <c r="ORG63" i="1"/>
  <c r="ORH63" i="1"/>
  <c r="ORI63" i="1"/>
  <c r="ORJ63" i="1"/>
  <c r="ORK63" i="1"/>
  <c r="ORL63" i="1"/>
  <c r="ORM63" i="1"/>
  <c r="ORN63" i="1"/>
  <c r="ORO63" i="1"/>
  <c r="ORP63" i="1"/>
  <c r="ORQ63" i="1"/>
  <c r="ORR63" i="1"/>
  <c r="ORS63" i="1"/>
  <c r="ORT63" i="1"/>
  <c r="ORU63" i="1"/>
  <c r="ORV63" i="1"/>
  <c r="ORW63" i="1"/>
  <c r="ORX63" i="1"/>
  <c r="ORY63" i="1"/>
  <c r="ORZ63" i="1"/>
  <c r="OSA63" i="1"/>
  <c r="OSB63" i="1"/>
  <c r="OSC63" i="1"/>
  <c r="OSD63" i="1"/>
  <c r="OSE63" i="1"/>
  <c r="OSF63" i="1"/>
  <c r="OSG63" i="1"/>
  <c r="OSH63" i="1"/>
  <c r="OSI63" i="1"/>
  <c r="OSJ63" i="1"/>
  <c r="OSK63" i="1"/>
  <c r="OSL63" i="1"/>
  <c r="OSM63" i="1"/>
  <c r="OSN63" i="1"/>
  <c r="OSO63" i="1"/>
  <c r="OSP63" i="1"/>
  <c r="OSQ63" i="1"/>
  <c r="OSR63" i="1"/>
  <c r="OSS63" i="1"/>
  <c r="OST63" i="1"/>
  <c r="OSU63" i="1"/>
  <c r="OSV63" i="1"/>
  <c r="OSW63" i="1"/>
  <c r="OSX63" i="1"/>
  <c r="OSY63" i="1"/>
  <c r="OSZ63" i="1"/>
  <c r="OTA63" i="1"/>
  <c r="OTB63" i="1"/>
  <c r="OTC63" i="1"/>
  <c r="OTD63" i="1"/>
  <c r="OTE63" i="1"/>
  <c r="OTF63" i="1"/>
  <c r="OTG63" i="1"/>
  <c r="OTH63" i="1"/>
  <c r="OTI63" i="1"/>
  <c r="OTJ63" i="1"/>
  <c r="OTK63" i="1"/>
  <c r="OTL63" i="1"/>
  <c r="OTM63" i="1"/>
  <c r="OTN63" i="1"/>
  <c r="OTO63" i="1"/>
  <c r="OTP63" i="1"/>
  <c r="OTQ63" i="1"/>
  <c r="OTR63" i="1"/>
  <c r="OTS63" i="1"/>
  <c r="OTT63" i="1"/>
  <c r="OTU63" i="1"/>
  <c r="OTV63" i="1"/>
  <c r="OTW63" i="1"/>
  <c r="OTX63" i="1"/>
  <c r="OTY63" i="1"/>
  <c r="OTZ63" i="1"/>
  <c r="OUA63" i="1"/>
  <c r="OUB63" i="1"/>
  <c r="OUC63" i="1"/>
  <c r="OUD63" i="1"/>
  <c r="OUE63" i="1"/>
  <c r="OUF63" i="1"/>
  <c r="OUG63" i="1"/>
  <c r="OUH63" i="1"/>
  <c r="OUI63" i="1"/>
  <c r="OUJ63" i="1"/>
  <c r="OUK63" i="1"/>
  <c r="OUL63" i="1"/>
  <c r="OUM63" i="1"/>
  <c r="OUN63" i="1"/>
  <c r="OUO63" i="1"/>
  <c r="OUP63" i="1"/>
  <c r="OUQ63" i="1"/>
  <c r="OUR63" i="1"/>
  <c r="OUS63" i="1"/>
  <c r="OUT63" i="1"/>
  <c r="OUU63" i="1"/>
  <c r="OUV63" i="1"/>
  <c r="OUW63" i="1"/>
  <c r="OUX63" i="1"/>
  <c r="OUY63" i="1"/>
  <c r="OUZ63" i="1"/>
  <c r="OVA63" i="1"/>
  <c r="OVB63" i="1"/>
  <c r="OVC63" i="1"/>
  <c r="OVD63" i="1"/>
  <c r="OVE63" i="1"/>
  <c r="OVF63" i="1"/>
  <c r="OVG63" i="1"/>
  <c r="OVH63" i="1"/>
  <c r="OVI63" i="1"/>
  <c r="OVJ63" i="1"/>
  <c r="OVK63" i="1"/>
  <c r="OVL63" i="1"/>
  <c r="OVM63" i="1"/>
  <c r="OVN63" i="1"/>
  <c r="OVO63" i="1"/>
  <c r="OVP63" i="1"/>
  <c r="OVQ63" i="1"/>
  <c r="OVR63" i="1"/>
  <c r="OVS63" i="1"/>
  <c r="OVT63" i="1"/>
  <c r="OVU63" i="1"/>
  <c r="OVV63" i="1"/>
  <c r="OVW63" i="1"/>
  <c r="OVX63" i="1"/>
  <c r="OVY63" i="1"/>
  <c r="OVZ63" i="1"/>
  <c r="OWA63" i="1"/>
  <c r="OWB63" i="1"/>
  <c r="OWC63" i="1"/>
  <c r="OWD63" i="1"/>
  <c r="OWE63" i="1"/>
  <c r="OWF63" i="1"/>
  <c r="OWG63" i="1"/>
  <c r="OWH63" i="1"/>
  <c r="OWI63" i="1"/>
  <c r="OWJ63" i="1"/>
  <c r="OWK63" i="1"/>
  <c r="OWL63" i="1"/>
  <c r="OWM63" i="1"/>
  <c r="OWN63" i="1"/>
  <c r="OWO63" i="1"/>
  <c r="OWP63" i="1"/>
  <c r="OWQ63" i="1"/>
  <c r="OWR63" i="1"/>
  <c r="OWS63" i="1"/>
  <c r="OWT63" i="1"/>
  <c r="OWU63" i="1"/>
  <c r="OWV63" i="1"/>
  <c r="OWW63" i="1"/>
  <c r="OWX63" i="1"/>
  <c r="OWY63" i="1"/>
  <c r="OWZ63" i="1"/>
  <c r="OXA63" i="1"/>
  <c r="OXB63" i="1"/>
  <c r="OXC63" i="1"/>
  <c r="OXD63" i="1"/>
  <c r="OXE63" i="1"/>
  <c r="OXF63" i="1"/>
  <c r="OXG63" i="1"/>
  <c r="OXH63" i="1"/>
  <c r="OXI63" i="1"/>
  <c r="OXJ63" i="1"/>
  <c r="OXK63" i="1"/>
  <c r="OXL63" i="1"/>
  <c r="OXM63" i="1"/>
  <c r="OXN63" i="1"/>
  <c r="OXO63" i="1"/>
  <c r="OXP63" i="1"/>
  <c r="OXQ63" i="1"/>
  <c r="OXR63" i="1"/>
  <c r="OXS63" i="1"/>
  <c r="OXT63" i="1"/>
  <c r="OXU63" i="1"/>
  <c r="OXV63" i="1"/>
  <c r="OXW63" i="1"/>
  <c r="OXX63" i="1"/>
  <c r="OXY63" i="1"/>
  <c r="OXZ63" i="1"/>
  <c r="OYA63" i="1"/>
  <c r="OYB63" i="1"/>
  <c r="OYC63" i="1"/>
  <c r="OYD63" i="1"/>
  <c r="OYE63" i="1"/>
  <c r="OYF63" i="1"/>
  <c r="OYG63" i="1"/>
  <c r="OYH63" i="1"/>
  <c r="OYI63" i="1"/>
  <c r="OYJ63" i="1"/>
  <c r="OYK63" i="1"/>
  <c r="OYL63" i="1"/>
  <c r="OYM63" i="1"/>
  <c r="OYN63" i="1"/>
  <c r="OYO63" i="1"/>
  <c r="OYP63" i="1"/>
  <c r="OYQ63" i="1"/>
  <c r="OYR63" i="1"/>
  <c r="OYS63" i="1"/>
  <c r="OYT63" i="1"/>
  <c r="OYU63" i="1"/>
  <c r="OYV63" i="1"/>
  <c r="OYW63" i="1"/>
  <c r="OYX63" i="1"/>
  <c r="OYY63" i="1"/>
  <c r="OYZ63" i="1"/>
  <c r="OZA63" i="1"/>
  <c r="OZB63" i="1"/>
  <c r="OZC63" i="1"/>
  <c r="OZD63" i="1"/>
  <c r="OZE63" i="1"/>
  <c r="OZF63" i="1"/>
  <c r="OZG63" i="1"/>
  <c r="OZH63" i="1"/>
  <c r="OZI63" i="1"/>
  <c r="OZJ63" i="1"/>
  <c r="OZK63" i="1"/>
  <c r="OZL63" i="1"/>
  <c r="OZM63" i="1"/>
  <c r="OZN63" i="1"/>
  <c r="OZO63" i="1"/>
  <c r="OZP63" i="1"/>
  <c r="OZQ63" i="1"/>
  <c r="OZR63" i="1"/>
  <c r="OZS63" i="1"/>
  <c r="OZT63" i="1"/>
  <c r="OZU63" i="1"/>
  <c r="OZV63" i="1"/>
  <c r="OZW63" i="1"/>
  <c r="OZX63" i="1"/>
  <c r="OZY63" i="1"/>
  <c r="OZZ63" i="1"/>
  <c r="PAA63" i="1"/>
  <c r="PAB63" i="1"/>
  <c r="PAC63" i="1"/>
  <c r="PAD63" i="1"/>
  <c r="PAE63" i="1"/>
  <c r="PAF63" i="1"/>
  <c r="PAG63" i="1"/>
  <c r="PAH63" i="1"/>
  <c r="PAI63" i="1"/>
  <c r="PAJ63" i="1"/>
  <c r="PAK63" i="1"/>
  <c r="PAL63" i="1"/>
  <c r="PAM63" i="1"/>
  <c r="PAN63" i="1"/>
  <c r="PAO63" i="1"/>
  <c r="PAP63" i="1"/>
  <c r="PAQ63" i="1"/>
  <c r="PAR63" i="1"/>
  <c r="PAS63" i="1"/>
  <c r="PAT63" i="1"/>
  <c r="PAU63" i="1"/>
  <c r="PAV63" i="1"/>
  <c r="PAW63" i="1"/>
  <c r="PAX63" i="1"/>
  <c r="PAY63" i="1"/>
  <c r="PAZ63" i="1"/>
  <c r="PBA63" i="1"/>
  <c r="PBB63" i="1"/>
  <c r="PBC63" i="1"/>
  <c r="PBD63" i="1"/>
  <c r="PBE63" i="1"/>
  <c r="PBF63" i="1"/>
  <c r="PBG63" i="1"/>
  <c r="PBH63" i="1"/>
  <c r="PBI63" i="1"/>
  <c r="PBJ63" i="1"/>
  <c r="PBK63" i="1"/>
  <c r="PBL63" i="1"/>
  <c r="PBM63" i="1"/>
  <c r="PBN63" i="1"/>
  <c r="PBO63" i="1"/>
  <c r="PBP63" i="1"/>
  <c r="PBQ63" i="1"/>
  <c r="PBR63" i="1"/>
  <c r="PBS63" i="1"/>
  <c r="PBT63" i="1"/>
  <c r="PBU63" i="1"/>
  <c r="PBV63" i="1"/>
  <c r="PBW63" i="1"/>
  <c r="PBX63" i="1"/>
  <c r="PBY63" i="1"/>
  <c r="PBZ63" i="1"/>
  <c r="PCA63" i="1"/>
  <c r="PCB63" i="1"/>
  <c r="PCC63" i="1"/>
  <c r="PCD63" i="1"/>
  <c r="PCE63" i="1"/>
  <c r="PCF63" i="1"/>
  <c r="PCG63" i="1"/>
  <c r="PCH63" i="1"/>
  <c r="PCI63" i="1"/>
  <c r="PCJ63" i="1"/>
  <c r="PCK63" i="1"/>
  <c r="PCL63" i="1"/>
  <c r="PCM63" i="1"/>
  <c r="PCN63" i="1"/>
  <c r="PCO63" i="1"/>
  <c r="PCP63" i="1"/>
  <c r="PCQ63" i="1"/>
  <c r="PCR63" i="1"/>
  <c r="PCS63" i="1"/>
  <c r="PCT63" i="1"/>
  <c r="PCU63" i="1"/>
  <c r="PCV63" i="1"/>
  <c r="PCW63" i="1"/>
  <c r="PCX63" i="1"/>
  <c r="PCY63" i="1"/>
  <c r="PCZ63" i="1"/>
  <c r="PDA63" i="1"/>
  <c r="PDB63" i="1"/>
  <c r="PDC63" i="1"/>
  <c r="PDD63" i="1"/>
  <c r="PDE63" i="1"/>
  <c r="PDF63" i="1"/>
  <c r="PDG63" i="1"/>
  <c r="PDH63" i="1"/>
  <c r="PDI63" i="1"/>
  <c r="PDJ63" i="1"/>
  <c r="PDK63" i="1"/>
  <c r="PDL63" i="1"/>
  <c r="PDM63" i="1"/>
  <c r="PDN63" i="1"/>
  <c r="PDO63" i="1"/>
  <c r="PDP63" i="1"/>
  <c r="PDQ63" i="1"/>
  <c r="PDR63" i="1"/>
  <c r="PDS63" i="1"/>
  <c r="PDT63" i="1"/>
  <c r="PDU63" i="1"/>
  <c r="PDV63" i="1"/>
  <c r="PDW63" i="1"/>
  <c r="PDX63" i="1"/>
  <c r="PDY63" i="1"/>
  <c r="PDZ63" i="1"/>
  <c r="PEA63" i="1"/>
  <c r="PEB63" i="1"/>
  <c r="PEC63" i="1"/>
  <c r="PED63" i="1"/>
  <c r="PEE63" i="1"/>
  <c r="PEF63" i="1"/>
  <c r="PEG63" i="1"/>
  <c r="PEH63" i="1"/>
  <c r="PEI63" i="1"/>
  <c r="PEJ63" i="1"/>
  <c r="PEK63" i="1"/>
  <c r="PEL63" i="1"/>
  <c r="PEM63" i="1"/>
  <c r="PEN63" i="1"/>
  <c r="PEO63" i="1"/>
  <c r="PEP63" i="1"/>
  <c r="PEQ63" i="1"/>
  <c r="PER63" i="1"/>
  <c r="PES63" i="1"/>
  <c r="PET63" i="1"/>
  <c r="PEU63" i="1"/>
  <c r="PEV63" i="1"/>
  <c r="PEW63" i="1"/>
  <c r="PEX63" i="1"/>
  <c r="PEY63" i="1"/>
  <c r="PEZ63" i="1"/>
  <c r="PFA63" i="1"/>
  <c r="PFB63" i="1"/>
  <c r="PFC63" i="1"/>
  <c r="PFD63" i="1"/>
  <c r="PFE63" i="1"/>
  <c r="PFF63" i="1"/>
  <c r="PFG63" i="1"/>
  <c r="PFH63" i="1"/>
  <c r="PFI63" i="1"/>
  <c r="PFJ63" i="1"/>
  <c r="PFK63" i="1"/>
  <c r="PFL63" i="1"/>
  <c r="PFM63" i="1"/>
  <c r="PFN63" i="1"/>
  <c r="PFO63" i="1"/>
  <c r="PFP63" i="1"/>
  <c r="PFQ63" i="1"/>
  <c r="PFR63" i="1"/>
  <c r="PFS63" i="1"/>
  <c r="PFT63" i="1"/>
  <c r="PFU63" i="1"/>
  <c r="PFV63" i="1"/>
  <c r="PFW63" i="1"/>
  <c r="PFX63" i="1"/>
  <c r="PFY63" i="1"/>
  <c r="PFZ63" i="1"/>
  <c r="PGA63" i="1"/>
  <c r="PGB63" i="1"/>
  <c r="PGC63" i="1"/>
  <c r="PGD63" i="1"/>
  <c r="PGE63" i="1"/>
  <c r="PGF63" i="1"/>
  <c r="PGG63" i="1"/>
  <c r="PGH63" i="1"/>
  <c r="PGI63" i="1"/>
  <c r="PGJ63" i="1"/>
  <c r="PGK63" i="1"/>
  <c r="PGL63" i="1"/>
  <c r="PGM63" i="1"/>
  <c r="PGN63" i="1"/>
  <c r="PGO63" i="1"/>
  <c r="PGP63" i="1"/>
  <c r="PGQ63" i="1"/>
  <c r="PGR63" i="1"/>
  <c r="PGS63" i="1"/>
  <c r="PGT63" i="1"/>
  <c r="PGU63" i="1"/>
  <c r="PGV63" i="1"/>
  <c r="PGW63" i="1"/>
  <c r="PGX63" i="1"/>
  <c r="PGY63" i="1"/>
  <c r="PGZ63" i="1"/>
  <c r="PHA63" i="1"/>
  <c r="PHB63" i="1"/>
  <c r="PHC63" i="1"/>
  <c r="PHD63" i="1"/>
  <c r="PHE63" i="1"/>
  <c r="PHF63" i="1"/>
  <c r="PHG63" i="1"/>
  <c r="PHH63" i="1"/>
  <c r="PHI63" i="1"/>
  <c r="PHJ63" i="1"/>
  <c r="PHK63" i="1"/>
  <c r="PHL63" i="1"/>
  <c r="PHM63" i="1"/>
  <c r="PHN63" i="1"/>
  <c r="PHO63" i="1"/>
  <c r="PHP63" i="1"/>
  <c r="PHQ63" i="1"/>
  <c r="PHR63" i="1"/>
  <c r="PHS63" i="1"/>
  <c r="PHT63" i="1"/>
  <c r="PHU63" i="1"/>
  <c r="PHV63" i="1"/>
  <c r="PHW63" i="1"/>
  <c r="PHX63" i="1"/>
  <c r="PHY63" i="1"/>
  <c r="PHZ63" i="1"/>
  <c r="PIA63" i="1"/>
  <c r="PIB63" i="1"/>
  <c r="PIC63" i="1"/>
  <c r="PID63" i="1"/>
  <c r="PIE63" i="1"/>
  <c r="PIF63" i="1"/>
  <c r="PIG63" i="1"/>
  <c r="PIH63" i="1"/>
  <c r="PII63" i="1"/>
  <c r="PIJ63" i="1"/>
  <c r="PIK63" i="1"/>
  <c r="PIL63" i="1"/>
  <c r="PIM63" i="1"/>
  <c r="PIN63" i="1"/>
  <c r="PIO63" i="1"/>
  <c r="PIP63" i="1"/>
  <c r="PIQ63" i="1"/>
  <c r="PIR63" i="1"/>
  <c r="PIS63" i="1"/>
  <c r="PIT63" i="1"/>
  <c r="PIU63" i="1"/>
  <c r="PIV63" i="1"/>
  <c r="PIW63" i="1"/>
  <c r="PIX63" i="1"/>
  <c r="PIY63" i="1"/>
  <c r="PIZ63" i="1"/>
  <c r="PJA63" i="1"/>
  <c r="PJB63" i="1"/>
  <c r="PJC63" i="1"/>
  <c r="PJD63" i="1"/>
  <c r="PJE63" i="1"/>
  <c r="PJF63" i="1"/>
  <c r="PJG63" i="1"/>
  <c r="PJH63" i="1"/>
  <c r="PJI63" i="1"/>
  <c r="PJJ63" i="1"/>
  <c r="PJK63" i="1"/>
  <c r="PJL63" i="1"/>
  <c r="PJM63" i="1"/>
  <c r="PJN63" i="1"/>
  <c r="PJO63" i="1"/>
  <c r="PJP63" i="1"/>
  <c r="PJQ63" i="1"/>
  <c r="PJR63" i="1"/>
  <c r="PJS63" i="1"/>
  <c r="PJT63" i="1"/>
  <c r="PJU63" i="1"/>
  <c r="PJV63" i="1"/>
  <c r="PJW63" i="1"/>
  <c r="PJX63" i="1"/>
  <c r="PJY63" i="1"/>
  <c r="PJZ63" i="1"/>
  <c r="PKA63" i="1"/>
  <c r="PKB63" i="1"/>
  <c r="PKC63" i="1"/>
  <c r="PKD63" i="1"/>
  <c r="PKE63" i="1"/>
  <c r="PKF63" i="1"/>
  <c r="PKG63" i="1"/>
  <c r="PKH63" i="1"/>
  <c r="PKI63" i="1"/>
  <c r="PKJ63" i="1"/>
  <c r="PKK63" i="1"/>
  <c r="PKL63" i="1"/>
  <c r="PKM63" i="1"/>
  <c r="PKN63" i="1"/>
  <c r="PKO63" i="1"/>
  <c r="PKP63" i="1"/>
  <c r="PKQ63" i="1"/>
  <c r="PKR63" i="1"/>
  <c r="PKS63" i="1"/>
  <c r="PKT63" i="1"/>
  <c r="PKU63" i="1"/>
  <c r="PKV63" i="1"/>
  <c r="PKW63" i="1"/>
  <c r="PKX63" i="1"/>
  <c r="PKY63" i="1"/>
  <c r="PKZ63" i="1"/>
  <c r="PLA63" i="1"/>
  <c r="PLB63" i="1"/>
  <c r="PLC63" i="1"/>
  <c r="PLD63" i="1"/>
  <c r="PLE63" i="1"/>
  <c r="PLF63" i="1"/>
  <c r="PLG63" i="1"/>
  <c r="PLH63" i="1"/>
  <c r="PLI63" i="1"/>
  <c r="PLJ63" i="1"/>
  <c r="PLK63" i="1"/>
  <c r="PLL63" i="1"/>
  <c r="PLM63" i="1"/>
  <c r="PLN63" i="1"/>
  <c r="PLO63" i="1"/>
  <c r="PLP63" i="1"/>
  <c r="PLQ63" i="1"/>
  <c r="PLR63" i="1"/>
  <c r="PLS63" i="1"/>
  <c r="PLT63" i="1"/>
  <c r="PLU63" i="1"/>
  <c r="PLV63" i="1"/>
  <c r="PLW63" i="1"/>
  <c r="PLX63" i="1"/>
  <c r="PLY63" i="1"/>
  <c r="PLZ63" i="1"/>
  <c r="PMA63" i="1"/>
  <c r="PMB63" i="1"/>
  <c r="PMC63" i="1"/>
  <c r="PMD63" i="1"/>
  <c r="PME63" i="1"/>
  <c r="PMF63" i="1"/>
  <c r="PMG63" i="1"/>
  <c r="PMH63" i="1"/>
  <c r="PMI63" i="1"/>
  <c r="PMJ63" i="1"/>
  <c r="PMK63" i="1"/>
  <c r="PML63" i="1"/>
  <c r="PMM63" i="1"/>
  <c r="PMN63" i="1"/>
  <c r="PMO63" i="1"/>
  <c r="PMP63" i="1"/>
  <c r="PMQ63" i="1"/>
  <c r="PMR63" i="1"/>
  <c r="PMS63" i="1"/>
  <c r="PMT63" i="1"/>
  <c r="PMU63" i="1"/>
  <c r="PMV63" i="1"/>
  <c r="PMW63" i="1"/>
  <c r="PMX63" i="1"/>
  <c r="PMY63" i="1"/>
  <c r="PMZ63" i="1"/>
  <c r="PNA63" i="1"/>
  <c r="PNB63" i="1"/>
  <c r="PNC63" i="1"/>
  <c r="PND63" i="1"/>
  <c r="PNE63" i="1"/>
  <c r="PNF63" i="1"/>
  <c r="PNG63" i="1"/>
  <c r="PNH63" i="1"/>
  <c r="PNI63" i="1"/>
  <c r="PNJ63" i="1"/>
  <c r="PNK63" i="1"/>
  <c r="PNL63" i="1"/>
  <c r="PNM63" i="1"/>
  <c r="PNN63" i="1"/>
  <c r="PNO63" i="1"/>
  <c r="PNP63" i="1"/>
  <c r="PNQ63" i="1"/>
  <c r="PNR63" i="1"/>
  <c r="PNS63" i="1"/>
  <c r="PNT63" i="1"/>
  <c r="PNU63" i="1"/>
  <c r="PNV63" i="1"/>
  <c r="PNW63" i="1"/>
  <c r="PNX63" i="1"/>
  <c r="PNY63" i="1"/>
  <c r="PNZ63" i="1"/>
  <c r="POA63" i="1"/>
  <c r="POB63" i="1"/>
  <c r="POC63" i="1"/>
  <c r="POD63" i="1"/>
  <c r="POE63" i="1"/>
  <c r="POF63" i="1"/>
  <c r="POG63" i="1"/>
  <c r="POH63" i="1"/>
  <c r="POI63" i="1"/>
  <c r="POJ63" i="1"/>
  <c r="POK63" i="1"/>
  <c r="POL63" i="1"/>
  <c r="POM63" i="1"/>
  <c r="PON63" i="1"/>
  <c r="POO63" i="1"/>
  <c r="POP63" i="1"/>
  <c r="POQ63" i="1"/>
  <c r="POR63" i="1"/>
  <c r="POS63" i="1"/>
  <c r="POT63" i="1"/>
  <c r="POU63" i="1"/>
  <c r="POV63" i="1"/>
  <c r="POW63" i="1"/>
  <c r="POX63" i="1"/>
  <c r="POY63" i="1"/>
  <c r="POZ63" i="1"/>
  <c r="PPA63" i="1"/>
  <c r="PPB63" i="1"/>
  <c r="PPC63" i="1"/>
  <c r="PPD63" i="1"/>
  <c r="PPE63" i="1"/>
  <c r="PPF63" i="1"/>
  <c r="PPG63" i="1"/>
  <c r="PPH63" i="1"/>
  <c r="PPI63" i="1"/>
  <c r="PPJ63" i="1"/>
  <c r="PPK63" i="1"/>
  <c r="PPL63" i="1"/>
  <c r="PPM63" i="1"/>
  <c r="PPN63" i="1"/>
  <c r="PPO63" i="1"/>
  <c r="PPP63" i="1"/>
  <c r="PPQ63" i="1"/>
  <c r="PPR63" i="1"/>
  <c r="PPS63" i="1"/>
  <c r="PPT63" i="1"/>
  <c r="PPU63" i="1"/>
  <c r="PPV63" i="1"/>
  <c r="PPW63" i="1"/>
  <c r="PPX63" i="1"/>
  <c r="PPY63" i="1"/>
  <c r="PPZ63" i="1"/>
  <c r="PQA63" i="1"/>
  <c r="PQB63" i="1"/>
  <c r="PQC63" i="1"/>
  <c r="PQD63" i="1"/>
  <c r="PQE63" i="1"/>
  <c r="PQF63" i="1"/>
  <c r="PQG63" i="1"/>
  <c r="PQH63" i="1"/>
  <c r="PQI63" i="1"/>
  <c r="PQJ63" i="1"/>
  <c r="PQK63" i="1"/>
  <c r="PQL63" i="1"/>
  <c r="PQM63" i="1"/>
  <c r="PQN63" i="1"/>
  <c r="PQO63" i="1"/>
  <c r="PQP63" i="1"/>
  <c r="PQQ63" i="1"/>
  <c r="PQR63" i="1"/>
  <c r="PQS63" i="1"/>
  <c r="PQT63" i="1"/>
  <c r="PQU63" i="1"/>
  <c r="PQV63" i="1"/>
  <c r="PQW63" i="1"/>
  <c r="PQX63" i="1"/>
  <c r="PQY63" i="1"/>
  <c r="PQZ63" i="1"/>
  <c r="PRA63" i="1"/>
  <c r="PRB63" i="1"/>
  <c r="PRC63" i="1"/>
  <c r="PRD63" i="1"/>
  <c r="PRE63" i="1"/>
  <c r="PRF63" i="1"/>
  <c r="PRG63" i="1"/>
  <c r="PRH63" i="1"/>
  <c r="PRI63" i="1"/>
  <c r="PRJ63" i="1"/>
  <c r="PRK63" i="1"/>
  <c r="PRL63" i="1"/>
  <c r="PRM63" i="1"/>
  <c r="PRN63" i="1"/>
  <c r="PRO63" i="1"/>
  <c r="PRP63" i="1"/>
  <c r="PRQ63" i="1"/>
  <c r="PRR63" i="1"/>
  <c r="PRS63" i="1"/>
  <c r="PRT63" i="1"/>
  <c r="PRU63" i="1"/>
  <c r="PRV63" i="1"/>
  <c r="PRW63" i="1"/>
  <c r="PRX63" i="1"/>
  <c r="PRY63" i="1"/>
  <c r="PRZ63" i="1"/>
  <c r="PSA63" i="1"/>
  <c r="PSB63" i="1"/>
  <c r="PSC63" i="1"/>
  <c r="PSD63" i="1"/>
  <c r="PSE63" i="1"/>
  <c r="PSF63" i="1"/>
  <c r="PSG63" i="1"/>
  <c r="PSH63" i="1"/>
  <c r="PSI63" i="1"/>
  <c r="PSJ63" i="1"/>
  <c r="PSK63" i="1"/>
  <c r="PSL63" i="1"/>
  <c r="PSM63" i="1"/>
  <c r="PSN63" i="1"/>
  <c r="PSO63" i="1"/>
  <c r="PSP63" i="1"/>
  <c r="PSQ63" i="1"/>
  <c r="PSR63" i="1"/>
  <c r="PSS63" i="1"/>
  <c r="PST63" i="1"/>
  <c r="PSU63" i="1"/>
  <c r="PSV63" i="1"/>
  <c r="PSW63" i="1"/>
  <c r="PSX63" i="1"/>
  <c r="PSY63" i="1"/>
  <c r="PSZ63" i="1"/>
  <c r="PTA63" i="1"/>
  <c r="PTB63" i="1"/>
  <c r="PTC63" i="1"/>
  <c r="PTD63" i="1"/>
  <c r="PTE63" i="1"/>
  <c r="PTF63" i="1"/>
  <c r="PTG63" i="1"/>
  <c r="PTH63" i="1"/>
  <c r="PTI63" i="1"/>
  <c r="PTJ63" i="1"/>
  <c r="PTK63" i="1"/>
  <c r="PTL63" i="1"/>
  <c r="PTM63" i="1"/>
  <c r="PTN63" i="1"/>
  <c r="PTO63" i="1"/>
  <c r="PTP63" i="1"/>
  <c r="PTQ63" i="1"/>
  <c r="PTR63" i="1"/>
  <c r="PTS63" i="1"/>
  <c r="PTT63" i="1"/>
  <c r="PTU63" i="1"/>
  <c r="PTV63" i="1"/>
  <c r="PTW63" i="1"/>
  <c r="PTX63" i="1"/>
  <c r="PTY63" i="1"/>
  <c r="PTZ63" i="1"/>
  <c r="PUA63" i="1"/>
  <c r="PUB63" i="1"/>
  <c r="PUC63" i="1"/>
  <c r="PUD63" i="1"/>
  <c r="PUE63" i="1"/>
  <c r="PUF63" i="1"/>
  <c r="PUG63" i="1"/>
  <c r="PUH63" i="1"/>
  <c r="PUI63" i="1"/>
  <c r="PUJ63" i="1"/>
  <c r="PUK63" i="1"/>
  <c r="PUL63" i="1"/>
  <c r="PUM63" i="1"/>
  <c r="PUN63" i="1"/>
  <c r="PUO63" i="1"/>
  <c r="PUP63" i="1"/>
  <c r="PUQ63" i="1"/>
  <c r="PUR63" i="1"/>
  <c r="PUS63" i="1"/>
  <c r="PUT63" i="1"/>
  <c r="PUU63" i="1"/>
  <c r="PUV63" i="1"/>
  <c r="PUW63" i="1"/>
  <c r="PUX63" i="1"/>
  <c r="PUY63" i="1"/>
  <c r="PUZ63" i="1"/>
  <c r="PVA63" i="1"/>
  <c r="PVB63" i="1"/>
  <c r="PVC63" i="1"/>
  <c r="PVD63" i="1"/>
  <c r="PVE63" i="1"/>
  <c r="PVF63" i="1"/>
  <c r="PVG63" i="1"/>
  <c r="PVH63" i="1"/>
  <c r="PVI63" i="1"/>
  <c r="PVJ63" i="1"/>
  <c r="PVK63" i="1"/>
  <c r="PVL63" i="1"/>
  <c r="PVM63" i="1"/>
  <c r="PVN63" i="1"/>
  <c r="PVO63" i="1"/>
  <c r="PVP63" i="1"/>
  <c r="PVQ63" i="1"/>
  <c r="PVR63" i="1"/>
  <c r="PVS63" i="1"/>
  <c r="PVT63" i="1"/>
  <c r="PVU63" i="1"/>
  <c r="PVV63" i="1"/>
  <c r="PVW63" i="1"/>
  <c r="PVX63" i="1"/>
  <c r="PVY63" i="1"/>
  <c r="PVZ63" i="1"/>
  <c r="PWA63" i="1"/>
  <c r="PWB63" i="1"/>
  <c r="PWC63" i="1"/>
  <c r="PWD63" i="1"/>
  <c r="PWE63" i="1"/>
  <c r="PWF63" i="1"/>
  <c r="PWG63" i="1"/>
  <c r="PWH63" i="1"/>
  <c r="PWI63" i="1"/>
  <c r="PWJ63" i="1"/>
  <c r="PWK63" i="1"/>
  <c r="PWL63" i="1"/>
  <c r="PWM63" i="1"/>
  <c r="PWN63" i="1"/>
  <c r="PWO63" i="1"/>
  <c r="PWP63" i="1"/>
  <c r="PWQ63" i="1"/>
  <c r="PWR63" i="1"/>
  <c r="PWS63" i="1"/>
  <c r="PWT63" i="1"/>
  <c r="PWU63" i="1"/>
  <c r="PWV63" i="1"/>
  <c r="PWW63" i="1"/>
  <c r="PWX63" i="1"/>
  <c r="PWY63" i="1"/>
  <c r="PWZ63" i="1"/>
  <c r="PXA63" i="1"/>
  <c r="PXB63" i="1"/>
  <c r="PXC63" i="1"/>
  <c r="PXD63" i="1"/>
  <c r="PXE63" i="1"/>
  <c r="PXF63" i="1"/>
  <c r="PXG63" i="1"/>
  <c r="PXH63" i="1"/>
  <c r="PXI63" i="1"/>
  <c r="PXJ63" i="1"/>
  <c r="PXK63" i="1"/>
  <c r="PXL63" i="1"/>
  <c r="PXM63" i="1"/>
  <c r="PXN63" i="1"/>
  <c r="PXO63" i="1"/>
  <c r="PXP63" i="1"/>
  <c r="PXQ63" i="1"/>
  <c r="PXR63" i="1"/>
  <c r="PXS63" i="1"/>
  <c r="PXT63" i="1"/>
  <c r="PXU63" i="1"/>
  <c r="PXV63" i="1"/>
  <c r="PXW63" i="1"/>
  <c r="PXX63" i="1"/>
  <c r="PXY63" i="1"/>
  <c r="PXZ63" i="1"/>
  <c r="PYA63" i="1"/>
  <c r="PYB63" i="1"/>
  <c r="PYC63" i="1"/>
  <c r="PYD63" i="1"/>
  <c r="PYE63" i="1"/>
  <c r="PYF63" i="1"/>
  <c r="PYG63" i="1"/>
  <c r="PYH63" i="1"/>
  <c r="PYI63" i="1"/>
  <c r="PYJ63" i="1"/>
  <c r="PYK63" i="1"/>
  <c r="PYL63" i="1"/>
  <c r="PYM63" i="1"/>
  <c r="PYN63" i="1"/>
  <c r="PYO63" i="1"/>
  <c r="PYP63" i="1"/>
  <c r="PYQ63" i="1"/>
  <c r="PYR63" i="1"/>
  <c r="PYS63" i="1"/>
  <c r="PYT63" i="1"/>
  <c r="PYU63" i="1"/>
  <c r="PYV63" i="1"/>
  <c r="PYW63" i="1"/>
  <c r="PYX63" i="1"/>
  <c r="PYY63" i="1"/>
  <c r="PYZ63" i="1"/>
  <c r="PZA63" i="1"/>
  <c r="PZB63" i="1"/>
  <c r="PZC63" i="1"/>
  <c r="PZD63" i="1"/>
  <c r="PZE63" i="1"/>
  <c r="PZF63" i="1"/>
  <c r="PZG63" i="1"/>
  <c r="PZH63" i="1"/>
  <c r="PZI63" i="1"/>
  <c r="PZJ63" i="1"/>
  <c r="PZK63" i="1"/>
  <c r="PZL63" i="1"/>
  <c r="PZM63" i="1"/>
  <c r="PZN63" i="1"/>
  <c r="PZO63" i="1"/>
  <c r="PZP63" i="1"/>
  <c r="PZQ63" i="1"/>
  <c r="PZR63" i="1"/>
  <c r="PZS63" i="1"/>
  <c r="PZT63" i="1"/>
  <c r="PZU63" i="1"/>
  <c r="PZV63" i="1"/>
  <c r="PZW63" i="1"/>
  <c r="PZX63" i="1"/>
  <c r="PZY63" i="1"/>
  <c r="PZZ63" i="1"/>
  <c r="QAA63" i="1"/>
  <c r="QAB63" i="1"/>
  <c r="QAC63" i="1"/>
  <c r="QAD63" i="1"/>
  <c r="QAE63" i="1"/>
  <c r="QAF63" i="1"/>
  <c r="QAG63" i="1"/>
  <c r="QAH63" i="1"/>
  <c r="QAI63" i="1"/>
  <c r="QAJ63" i="1"/>
  <c r="QAK63" i="1"/>
  <c r="QAL63" i="1"/>
  <c r="QAM63" i="1"/>
  <c r="QAN63" i="1"/>
  <c r="QAO63" i="1"/>
  <c r="QAP63" i="1"/>
  <c r="QAQ63" i="1"/>
  <c r="QAR63" i="1"/>
  <c r="QAS63" i="1"/>
  <c r="QAT63" i="1"/>
  <c r="QAU63" i="1"/>
  <c r="QAV63" i="1"/>
  <c r="QAW63" i="1"/>
  <c r="QAX63" i="1"/>
  <c r="QAY63" i="1"/>
  <c r="QAZ63" i="1"/>
  <c r="QBA63" i="1"/>
  <c r="QBB63" i="1"/>
  <c r="QBC63" i="1"/>
  <c r="QBD63" i="1"/>
  <c r="QBE63" i="1"/>
  <c r="QBF63" i="1"/>
  <c r="QBG63" i="1"/>
  <c r="QBH63" i="1"/>
  <c r="QBI63" i="1"/>
  <c r="QBJ63" i="1"/>
  <c r="QBK63" i="1"/>
  <c r="QBL63" i="1"/>
  <c r="QBM63" i="1"/>
  <c r="QBN63" i="1"/>
  <c r="QBO63" i="1"/>
  <c r="QBP63" i="1"/>
  <c r="QBQ63" i="1"/>
  <c r="QBR63" i="1"/>
  <c r="QBS63" i="1"/>
  <c r="QBT63" i="1"/>
  <c r="QBU63" i="1"/>
  <c r="QBV63" i="1"/>
  <c r="QBW63" i="1"/>
  <c r="QBX63" i="1"/>
  <c r="QBY63" i="1"/>
  <c r="QBZ63" i="1"/>
  <c r="QCA63" i="1"/>
  <c r="QCB63" i="1"/>
  <c r="QCC63" i="1"/>
  <c r="QCD63" i="1"/>
  <c r="QCE63" i="1"/>
  <c r="QCF63" i="1"/>
  <c r="QCG63" i="1"/>
  <c r="QCH63" i="1"/>
  <c r="QCI63" i="1"/>
  <c r="QCJ63" i="1"/>
  <c r="QCK63" i="1"/>
  <c r="QCL63" i="1"/>
  <c r="QCM63" i="1"/>
  <c r="QCN63" i="1"/>
  <c r="QCO63" i="1"/>
  <c r="QCP63" i="1"/>
  <c r="QCQ63" i="1"/>
  <c r="QCR63" i="1"/>
  <c r="QCS63" i="1"/>
  <c r="QCT63" i="1"/>
  <c r="QCU63" i="1"/>
  <c r="QCV63" i="1"/>
  <c r="QCW63" i="1"/>
  <c r="QCX63" i="1"/>
  <c r="QCY63" i="1"/>
  <c r="QCZ63" i="1"/>
  <c r="QDA63" i="1"/>
  <c r="QDB63" i="1"/>
  <c r="QDC63" i="1"/>
  <c r="QDD63" i="1"/>
  <c r="QDE63" i="1"/>
  <c r="QDF63" i="1"/>
  <c r="QDG63" i="1"/>
  <c r="QDH63" i="1"/>
  <c r="QDI63" i="1"/>
  <c r="QDJ63" i="1"/>
  <c r="QDK63" i="1"/>
  <c r="QDL63" i="1"/>
  <c r="QDM63" i="1"/>
  <c r="QDN63" i="1"/>
  <c r="QDO63" i="1"/>
  <c r="QDP63" i="1"/>
  <c r="QDQ63" i="1"/>
  <c r="QDR63" i="1"/>
  <c r="QDS63" i="1"/>
  <c r="QDT63" i="1"/>
  <c r="QDU63" i="1"/>
  <c r="QDV63" i="1"/>
  <c r="QDW63" i="1"/>
  <c r="QDX63" i="1"/>
  <c r="QDY63" i="1"/>
  <c r="QDZ63" i="1"/>
  <c r="QEA63" i="1"/>
  <c r="QEB63" i="1"/>
  <c r="QEC63" i="1"/>
  <c r="QED63" i="1"/>
  <c r="QEE63" i="1"/>
  <c r="QEF63" i="1"/>
  <c r="QEG63" i="1"/>
  <c r="QEH63" i="1"/>
  <c r="QEI63" i="1"/>
  <c r="QEJ63" i="1"/>
  <c r="QEK63" i="1"/>
  <c r="QEL63" i="1"/>
  <c r="QEM63" i="1"/>
  <c r="QEN63" i="1"/>
  <c r="QEO63" i="1"/>
  <c r="QEP63" i="1"/>
  <c r="QEQ63" i="1"/>
  <c r="QER63" i="1"/>
  <c r="QES63" i="1"/>
  <c r="QET63" i="1"/>
  <c r="QEU63" i="1"/>
  <c r="QEV63" i="1"/>
  <c r="QEW63" i="1"/>
  <c r="QEX63" i="1"/>
  <c r="QEY63" i="1"/>
  <c r="QEZ63" i="1"/>
  <c r="QFA63" i="1"/>
  <c r="QFB63" i="1"/>
  <c r="QFC63" i="1"/>
  <c r="QFD63" i="1"/>
  <c r="QFE63" i="1"/>
  <c r="QFF63" i="1"/>
  <c r="QFG63" i="1"/>
  <c r="QFH63" i="1"/>
  <c r="QFI63" i="1"/>
  <c r="QFJ63" i="1"/>
  <c r="QFK63" i="1"/>
  <c r="QFL63" i="1"/>
  <c r="QFM63" i="1"/>
  <c r="QFN63" i="1"/>
  <c r="QFO63" i="1"/>
  <c r="QFP63" i="1"/>
  <c r="QFQ63" i="1"/>
  <c r="QFR63" i="1"/>
  <c r="QFS63" i="1"/>
  <c r="QFT63" i="1"/>
  <c r="QFU63" i="1"/>
  <c r="QFV63" i="1"/>
  <c r="QFW63" i="1"/>
  <c r="QFX63" i="1"/>
  <c r="QFY63" i="1"/>
  <c r="QFZ63" i="1"/>
  <c r="QGA63" i="1"/>
  <c r="QGB63" i="1"/>
  <c r="QGC63" i="1"/>
  <c r="QGD63" i="1"/>
  <c r="QGE63" i="1"/>
  <c r="QGF63" i="1"/>
  <c r="QGG63" i="1"/>
  <c r="QGH63" i="1"/>
  <c r="QGI63" i="1"/>
  <c r="QGJ63" i="1"/>
  <c r="QGK63" i="1"/>
  <c r="QGL63" i="1"/>
  <c r="QGM63" i="1"/>
  <c r="QGN63" i="1"/>
  <c r="QGO63" i="1"/>
  <c r="QGP63" i="1"/>
  <c r="QGQ63" i="1"/>
  <c r="QGR63" i="1"/>
  <c r="QGS63" i="1"/>
  <c r="QGT63" i="1"/>
  <c r="QGU63" i="1"/>
  <c r="QGV63" i="1"/>
  <c r="QGW63" i="1"/>
  <c r="QGX63" i="1"/>
  <c r="QGY63" i="1"/>
  <c r="QGZ63" i="1"/>
  <c r="QHA63" i="1"/>
  <c r="QHB63" i="1"/>
  <c r="QHC63" i="1"/>
  <c r="QHD63" i="1"/>
  <c r="QHE63" i="1"/>
  <c r="QHF63" i="1"/>
  <c r="QHG63" i="1"/>
  <c r="QHH63" i="1"/>
  <c r="QHI63" i="1"/>
  <c r="QHJ63" i="1"/>
  <c r="QHK63" i="1"/>
  <c r="QHL63" i="1"/>
  <c r="QHM63" i="1"/>
  <c r="QHN63" i="1"/>
  <c r="QHO63" i="1"/>
  <c r="QHP63" i="1"/>
  <c r="QHQ63" i="1"/>
  <c r="QHR63" i="1"/>
  <c r="QHS63" i="1"/>
  <c r="QHT63" i="1"/>
  <c r="QHU63" i="1"/>
  <c r="QHV63" i="1"/>
  <c r="QHW63" i="1"/>
  <c r="QHX63" i="1"/>
  <c r="QHY63" i="1"/>
  <c r="QHZ63" i="1"/>
  <c r="QIA63" i="1"/>
  <c r="QIB63" i="1"/>
  <c r="QIC63" i="1"/>
  <c r="QID63" i="1"/>
  <c r="QIE63" i="1"/>
  <c r="QIF63" i="1"/>
  <c r="QIG63" i="1"/>
  <c r="QIH63" i="1"/>
  <c r="QII63" i="1"/>
  <c r="QIJ63" i="1"/>
  <c r="QIK63" i="1"/>
  <c r="QIL63" i="1"/>
  <c r="QIM63" i="1"/>
  <c r="QIN63" i="1"/>
  <c r="QIO63" i="1"/>
  <c r="QIP63" i="1"/>
  <c r="QIQ63" i="1"/>
  <c r="QIR63" i="1"/>
  <c r="QIS63" i="1"/>
  <c r="QIT63" i="1"/>
  <c r="QIU63" i="1"/>
  <c r="QIV63" i="1"/>
  <c r="QIW63" i="1"/>
  <c r="QIX63" i="1"/>
  <c r="QIY63" i="1"/>
  <c r="QIZ63" i="1"/>
  <c r="QJA63" i="1"/>
  <c r="QJB63" i="1"/>
  <c r="QJC63" i="1"/>
  <c r="QJD63" i="1"/>
  <c r="QJE63" i="1"/>
  <c r="QJF63" i="1"/>
  <c r="QJG63" i="1"/>
  <c r="QJH63" i="1"/>
  <c r="QJI63" i="1"/>
  <c r="QJJ63" i="1"/>
  <c r="QJK63" i="1"/>
  <c r="QJL63" i="1"/>
  <c r="QJM63" i="1"/>
  <c r="QJN63" i="1"/>
  <c r="QJO63" i="1"/>
  <c r="QJP63" i="1"/>
  <c r="QJQ63" i="1"/>
  <c r="QJR63" i="1"/>
  <c r="QJS63" i="1"/>
  <c r="QJT63" i="1"/>
  <c r="QJU63" i="1"/>
  <c r="QJV63" i="1"/>
  <c r="QJW63" i="1"/>
  <c r="QJX63" i="1"/>
  <c r="QJY63" i="1"/>
  <c r="QJZ63" i="1"/>
  <c r="QKA63" i="1"/>
  <c r="QKB63" i="1"/>
  <c r="QKC63" i="1"/>
  <c r="QKD63" i="1"/>
  <c r="QKE63" i="1"/>
  <c r="QKF63" i="1"/>
  <c r="QKG63" i="1"/>
  <c r="QKH63" i="1"/>
  <c r="QKI63" i="1"/>
  <c r="QKJ63" i="1"/>
  <c r="QKK63" i="1"/>
  <c r="QKL63" i="1"/>
  <c r="QKM63" i="1"/>
  <c r="QKN63" i="1"/>
  <c r="QKO63" i="1"/>
  <c r="QKP63" i="1"/>
  <c r="QKQ63" i="1"/>
  <c r="QKR63" i="1"/>
  <c r="QKS63" i="1"/>
  <c r="QKT63" i="1"/>
  <c r="QKU63" i="1"/>
  <c r="QKV63" i="1"/>
  <c r="QKW63" i="1"/>
  <c r="QKX63" i="1"/>
  <c r="QKY63" i="1"/>
  <c r="QKZ63" i="1"/>
  <c r="QLA63" i="1"/>
  <c r="QLB63" i="1"/>
  <c r="QLC63" i="1"/>
  <c r="QLD63" i="1"/>
  <c r="QLE63" i="1"/>
  <c r="QLF63" i="1"/>
  <c r="QLG63" i="1"/>
  <c r="QLH63" i="1"/>
  <c r="QLI63" i="1"/>
  <c r="QLJ63" i="1"/>
  <c r="QLK63" i="1"/>
  <c r="QLL63" i="1"/>
  <c r="QLM63" i="1"/>
  <c r="QLN63" i="1"/>
  <c r="QLO63" i="1"/>
  <c r="QLP63" i="1"/>
  <c r="QLQ63" i="1"/>
  <c r="QLR63" i="1"/>
  <c r="QLS63" i="1"/>
  <c r="QLT63" i="1"/>
  <c r="QLU63" i="1"/>
  <c r="QLV63" i="1"/>
  <c r="QLW63" i="1"/>
  <c r="QLX63" i="1"/>
  <c r="QLY63" i="1"/>
  <c r="QLZ63" i="1"/>
  <c r="QMA63" i="1"/>
  <c r="QMB63" i="1"/>
  <c r="QMC63" i="1"/>
  <c r="QMD63" i="1"/>
  <c r="QME63" i="1"/>
  <c r="QMF63" i="1"/>
  <c r="QMG63" i="1"/>
  <c r="QMH63" i="1"/>
  <c r="QMI63" i="1"/>
  <c r="QMJ63" i="1"/>
  <c r="QMK63" i="1"/>
  <c r="QML63" i="1"/>
  <c r="QMM63" i="1"/>
  <c r="QMN63" i="1"/>
  <c r="QMO63" i="1"/>
  <c r="QMP63" i="1"/>
  <c r="QMQ63" i="1"/>
  <c r="QMR63" i="1"/>
  <c r="QMS63" i="1"/>
  <c r="QMT63" i="1"/>
  <c r="QMU63" i="1"/>
  <c r="QMV63" i="1"/>
  <c r="QMW63" i="1"/>
  <c r="QMX63" i="1"/>
  <c r="QMY63" i="1"/>
  <c r="QMZ63" i="1"/>
  <c r="QNA63" i="1"/>
  <c r="QNB63" i="1"/>
  <c r="QNC63" i="1"/>
  <c r="QND63" i="1"/>
  <c r="QNE63" i="1"/>
  <c r="QNF63" i="1"/>
  <c r="QNG63" i="1"/>
  <c r="QNH63" i="1"/>
  <c r="QNI63" i="1"/>
  <c r="QNJ63" i="1"/>
  <c r="QNK63" i="1"/>
  <c r="QNL63" i="1"/>
  <c r="QNM63" i="1"/>
  <c r="QNN63" i="1"/>
  <c r="QNO63" i="1"/>
  <c r="QNP63" i="1"/>
  <c r="QNQ63" i="1"/>
  <c r="QNR63" i="1"/>
  <c r="QNS63" i="1"/>
  <c r="QNT63" i="1"/>
  <c r="QNU63" i="1"/>
  <c r="QNV63" i="1"/>
  <c r="QNW63" i="1"/>
  <c r="QNX63" i="1"/>
  <c r="QNY63" i="1"/>
  <c r="QNZ63" i="1"/>
  <c r="QOA63" i="1"/>
  <c r="QOB63" i="1"/>
  <c r="QOC63" i="1"/>
  <c r="QOD63" i="1"/>
  <c r="QOE63" i="1"/>
  <c r="QOF63" i="1"/>
  <c r="QOG63" i="1"/>
  <c r="QOH63" i="1"/>
  <c r="QOI63" i="1"/>
  <c r="QOJ63" i="1"/>
  <c r="QOK63" i="1"/>
  <c r="QOL63" i="1"/>
  <c r="QOM63" i="1"/>
  <c r="QON63" i="1"/>
  <c r="QOO63" i="1"/>
  <c r="QOP63" i="1"/>
  <c r="QOQ63" i="1"/>
  <c r="QOR63" i="1"/>
  <c r="QOS63" i="1"/>
  <c r="QOT63" i="1"/>
  <c r="QOU63" i="1"/>
  <c r="QOV63" i="1"/>
  <c r="QOW63" i="1"/>
  <c r="QOX63" i="1"/>
  <c r="QOY63" i="1"/>
  <c r="QOZ63" i="1"/>
  <c r="QPA63" i="1"/>
  <c r="QPB63" i="1"/>
  <c r="QPC63" i="1"/>
  <c r="QPD63" i="1"/>
  <c r="QPE63" i="1"/>
  <c r="QPF63" i="1"/>
  <c r="QPG63" i="1"/>
  <c r="QPH63" i="1"/>
  <c r="QPI63" i="1"/>
  <c r="QPJ63" i="1"/>
  <c r="QPK63" i="1"/>
  <c r="QPL63" i="1"/>
  <c r="QPM63" i="1"/>
  <c r="QPN63" i="1"/>
  <c r="QPO63" i="1"/>
  <c r="QPP63" i="1"/>
  <c r="QPQ63" i="1"/>
  <c r="QPR63" i="1"/>
  <c r="QPS63" i="1"/>
  <c r="QPT63" i="1"/>
  <c r="QPU63" i="1"/>
  <c r="QPV63" i="1"/>
  <c r="QPW63" i="1"/>
  <c r="QPX63" i="1"/>
  <c r="QPY63" i="1"/>
  <c r="QPZ63" i="1"/>
  <c r="QQA63" i="1"/>
  <c r="QQB63" i="1"/>
  <c r="QQC63" i="1"/>
  <c r="QQD63" i="1"/>
  <c r="QQE63" i="1"/>
  <c r="QQF63" i="1"/>
  <c r="QQG63" i="1"/>
  <c r="QQH63" i="1"/>
  <c r="QQI63" i="1"/>
  <c r="QQJ63" i="1"/>
  <c r="QQK63" i="1"/>
  <c r="QQL63" i="1"/>
  <c r="QQM63" i="1"/>
  <c r="QQN63" i="1"/>
  <c r="QQO63" i="1"/>
  <c r="QQP63" i="1"/>
  <c r="QQQ63" i="1"/>
  <c r="QQR63" i="1"/>
  <c r="QQS63" i="1"/>
  <c r="QQT63" i="1"/>
  <c r="QQU63" i="1"/>
  <c r="QQV63" i="1"/>
  <c r="QQW63" i="1"/>
  <c r="QQX63" i="1"/>
  <c r="QQY63" i="1"/>
  <c r="QQZ63" i="1"/>
  <c r="QRA63" i="1"/>
  <c r="QRB63" i="1"/>
  <c r="QRC63" i="1"/>
  <c r="QRD63" i="1"/>
  <c r="QRE63" i="1"/>
  <c r="QRF63" i="1"/>
  <c r="QRG63" i="1"/>
  <c r="QRH63" i="1"/>
  <c r="QRI63" i="1"/>
  <c r="QRJ63" i="1"/>
  <c r="QRK63" i="1"/>
  <c r="QRL63" i="1"/>
  <c r="QRM63" i="1"/>
  <c r="QRN63" i="1"/>
  <c r="QRO63" i="1"/>
  <c r="QRP63" i="1"/>
  <c r="QRQ63" i="1"/>
  <c r="QRR63" i="1"/>
  <c r="QRS63" i="1"/>
  <c r="QRT63" i="1"/>
  <c r="QRU63" i="1"/>
  <c r="QRV63" i="1"/>
  <c r="QRW63" i="1"/>
  <c r="QRX63" i="1"/>
  <c r="QRY63" i="1"/>
  <c r="QRZ63" i="1"/>
  <c r="QSA63" i="1"/>
  <c r="QSB63" i="1"/>
  <c r="QSC63" i="1"/>
  <c r="QSD63" i="1"/>
  <c r="QSE63" i="1"/>
  <c r="QSF63" i="1"/>
  <c r="QSG63" i="1"/>
  <c r="QSH63" i="1"/>
  <c r="QSI63" i="1"/>
  <c r="QSJ63" i="1"/>
  <c r="QSK63" i="1"/>
  <c r="QSL63" i="1"/>
  <c r="QSM63" i="1"/>
  <c r="QSN63" i="1"/>
  <c r="QSO63" i="1"/>
  <c r="QSP63" i="1"/>
  <c r="QSQ63" i="1"/>
  <c r="QSR63" i="1"/>
  <c r="QSS63" i="1"/>
  <c r="QST63" i="1"/>
  <c r="QSU63" i="1"/>
  <c r="QSV63" i="1"/>
  <c r="QSW63" i="1"/>
  <c r="QSX63" i="1"/>
  <c r="QSY63" i="1"/>
  <c r="QSZ63" i="1"/>
  <c r="QTA63" i="1"/>
  <c r="QTB63" i="1"/>
  <c r="QTC63" i="1"/>
  <c r="QTD63" i="1"/>
  <c r="QTE63" i="1"/>
  <c r="QTF63" i="1"/>
  <c r="QTG63" i="1"/>
  <c r="QTH63" i="1"/>
  <c r="QTI63" i="1"/>
  <c r="QTJ63" i="1"/>
  <c r="QTK63" i="1"/>
  <c r="QTL63" i="1"/>
  <c r="QTM63" i="1"/>
  <c r="QTN63" i="1"/>
  <c r="QTO63" i="1"/>
  <c r="QTP63" i="1"/>
  <c r="QTQ63" i="1"/>
  <c r="QTR63" i="1"/>
  <c r="QTS63" i="1"/>
  <c r="QTT63" i="1"/>
  <c r="QTU63" i="1"/>
  <c r="QTV63" i="1"/>
  <c r="QTW63" i="1"/>
  <c r="QTX63" i="1"/>
  <c r="QTY63" i="1"/>
  <c r="QTZ63" i="1"/>
  <c r="QUA63" i="1"/>
  <c r="QUB63" i="1"/>
  <c r="QUC63" i="1"/>
  <c r="QUD63" i="1"/>
  <c r="QUE63" i="1"/>
  <c r="QUF63" i="1"/>
  <c r="QUG63" i="1"/>
  <c r="QUH63" i="1"/>
  <c r="QUI63" i="1"/>
  <c r="QUJ63" i="1"/>
  <c r="QUK63" i="1"/>
  <c r="QUL63" i="1"/>
  <c r="QUM63" i="1"/>
  <c r="QUN63" i="1"/>
  <c r="QUO63" i="1"/>
  <c r="QUP63" i="1"/>
  <c r="QUQ63" i="1"/>
  <c r="QUR63" i="1"/>
  <c r="QUS63" i="1"/>
  <c r="QUT63" i="1"/>
  <c r="QUU63" i="1"/>
  <c r="QUV63" i="1"/>
  <c r="QUW63" i="1"/>
  <c r="QUX63" i="1"/>
  <c r="QUY63" i="1"/>
  <c r="QUZ63" i="1"/>
  <c r="QVA63" i="1"/>
  <c r="QVB63" i="1"/>
  <c r="QVC63" i="1"/>
  <c r="QVD63" i="1"/>
  <c r="QVE63" i="1"/>
  <c r="QVF63" i="1"/>
  <c r="QVG63" i="1"/>
  <c r="QVH63" i="1"/>
  <c r="QVI63" i="1"/>
  <c r="QVJ63" i="1"/>
  <c r="QVK63" i="1"/>
  <c r="QVL63" i="1"/>
  <c r="QVM63" i="1"/>
  <c r="QVN63" i="1"/>
  <c r="QVO63" i="1"/>
  <c r="QVP63" i="1"/>
  <c r="QVQ63" i="1"/>
  <c r="QVR63" i="1"/>
  <c r="QVS63" i="1"/>
  <c r="QVT63" i="1"/>
  <c r="QVU63" i="1"/>
  <c r="QVV63" i="1"/>
  <c r="QVW63" i="1"/>
  <c r="QVX63" i="1"/>
  <c r="QVY63" i="1"/>
  <c r="QVZ63" i="1"/>
  <c r="QWA63" i="1"/>
  <c r="QWB63" i="1"/>
  <c r="QWC63" i="1"/>
  <c r="QWD63" i="1"/>
  <c r="QWE63" i="1"/>
  <c r="QWF63" i="1"/>
  <c r="QWG63" i="1"/>
  <c r="QWH63" i="1"/>
  <c r="QWI63" i="1"/>
  <c r="QWJ63" i="1"/>
  <c r="QWK63" i="1"/>
  <c r="QWL63" i="1"/>
  <c r="QWM63" i="1"/>
  <c r="QWN63" i="1"/>
  <c r="QWO63" i="1"/>
  <c r="QWP63" i="1"/>
  <c r="QWQ63" i="1"/>
  <c r="QWR63" i="1"/>
  <c r="QWS63" i="1"/>
  <c r="QWT63" i="1"/>
  <c r="QWU63" i="1"/>
  <c r="QWV63" i="1"/>
  <c r="QWW63" i="1"/>
  <c r="QWX63" i="1"/>
  <c r="QWY63" i="1"/>
  <c r="QWZ63" i="1"/>
  <c r="QXA63" i="1"/>
  <c r="QXB63" i="1"/>
  <c r="QXC63" i="1"/>
  <c r="QXD63" i="1"/>
  <c r="QXE63" i="1"/>
  <c r="QXF63" i="1"/>
  <c r="QXG63" i="1"/>
  <c r="QXH63" i="1"/>
  <c r="QXI63" i="1"/>
  <c r="QXJ63" i="1"/>
  <c r="QXK63" i="1"/>
  <c r="QXL63" i="1"/>
  <c r="QXM63" i="1"/>
  <c r="QXN63" i="1"/>
  <c r="QXO63" i="1"/>
  <c r="QXP63" i="1"/>
  <c r="QXQ63" i="1"/>
  <c r="QXR63" i="1"/>
  <c r="QXS63" i="1"/>
  <c r="QXT63" i="1"/>
  <c r="QXU63" i="1"/>
  <c r="QXV63" i="1"/>
  <c r="QXW63" i="1"/>
  <c r="QXX63" i="1"/>
  <c r="QXY63" i="1"/>
  <c r="QXZ63" i="1"/>
  <c r="QYA63" i="1"/>
  <c r="QYB63" i="1"/>
  <c r="QYC63" i="1"/>
  <c r="QYD63" i="1"/>
  <c r="QYE63" i="1"/>
  <c r="QYF63" i="1"/>
  <c r="QYG63" i="1"/>
  <c r="QYH63" i="1"/>
  <c r="QYI63" i="1"/>
  <c r="QYJ63" i="1"/>
  <c r="QYK63" i="1"/>
  <c r="QYL63" i="1"/>
  <c r="QYM63" i="1"/>
  <c r="QYN63" i="1"/>
  <c r="QYO63" i="1"/>
  <c r="QYP63" i="1"/>
  <c r="QYQ63" i="1"/>
  <c r="QYR63" i="1"/>
  <c r="QYS63" i="1"/>
  <c r="QYT63" i="1"/>
  <c r="QYU63" i="1"/>
  <c r="QYV63" i="1"/>
  <c r="QYW63" i="1"/>
  <c r="QYX63" i="1"/>
  <c r="QYY63" i="1"/>
  <c r="QYZ63" i="1"/>
  <c r="QZA63" i="1"/>
  <c r="QZB63" i="1"/>
  <c r="QZC63" i="1"/>
  <c r="QZD63" i="1"/>
  <c r="QZE63" i="1"/>
  <c r="QZF63" i="1"/>
  <c r="QZG63" i="1"/>
  <c r="QZH63" i="1"/>
  <c r="QZI63" i="1"/>
  <c r="QZJ63" i="1"/>
  <c r="QZK63" i="1"/>
  <c r="QZL63" i="1"/>
  <c r="QZM63" i="1"/>
  <c r="QZN63" i="1"/>
  <c r="QZO63" i="1"/>
  <c r="QZP63" i="1"/>
  <c r="QZQ63" i="1"/>
  <c r="QZR63" i="1"/>
  <c r="QZS63" i="1"/>
  <c r="QZT63" i="1"/>
  <c r="QZU63" i="1"/>
  <c r="QZV63" i="1"/>
  <c r="QZW63" i="1"/>
  <c r="QZX63" i="1"/>
  <c r="QZY63" i="1"/>
  <c r="QZZ63" i="1"/>
  <c r="RAA63" i="1"/>
  <c r="RAB63" i="1"/>
  <c r="RAC63" i="1"/>
  <c r="RAD63" i="1"/>
  <c r="RAE63" i="1"/>
  <c r="RAF63" i="1"/>
  <c r="RAG63" i="1"/>
  <c r="RAH63" i="1"/>
  <c r="RAI63" i="1"/>
  <c r="RAJ63" i="1"/>
  <c r="RAK63" i="1"/>
  <c r="RAL63" i="1"/>
  <c r="RAM63" i="1"/>
  <c r="RAN63" i="1"/>
  <c r="RAO63" i="1"/>
  <c r="RAP63" i="1"/>
  <c r="RAQ63" i="1"/>
  <c r="RAR63" i="1"/>
  <c r="RAS63" i="1"/>
  <c r="RAT63" i="1"/>
  <c r="RAU63" i="1"/>
  <c r="RAV63" i="1"/>
  <c r="RAW63" i="1"/>
  <c r="RAX63" i="1"/>
  <c r="RAY63" i="1"/>
  <c r="RAZ63" i="1"/>
  <c r="RBA63" i="1"/>
  <c r="RBB63" i="1"/>
  <c r="RBC63" i="1"/>
  <c r="RBD63" i="1"/>
  <c r="RBE63" i="1"/>
  <c r="RBF63" i="1"/>
  <c r="RBG63" i="1"/>
  <c r="RBH63" i="1"/>
  <c r="RBI63" i="1"/>
  <c r="RBJ63" i="1"/>
  <c r="RBK63" i="1"/>
  <c r="RBL63" i="1"/>
  <c r="RBM63" i="1"/>
  <c r="RBN63" i="1"/>
  <c r="RBO63" i="1"/>
  <c r="RBP63" i="1"/>
  <c r="RBQ63" i="1"/>
  <c r="RBR63" i="1"/>
  <c r="RBS63" i="1"/>
  <c r="RBT63" i="1"/>
  <c r="RBU63" i="1"/>
  <c r="RBV63" i="1"/>
  <c r="RBW63" i="1"/>
  <c r="RBX63" i="1"/>
  <c r="RBY63" i="1"/>
  <c r="RBZ63" i="1"/>
  <c r="RCA63" i="1"/>
  <c r="RCB63" i="1"/>
  <c r="RCC63" i="1"/>
  <c r="RCD63" i="1"/>
  <c r="RCE63" i="1"/>
  <c r="RCF63" i="1"/>
  <c r="RCG63" i="1"/>
  <c r="RCH63" i="1"/>
  <c r="RCI63" i="1"/>
  <c r="RCJ63" i="1"/>
  <c r="RCK63" i="1"/>
  <c r="RCL63" i="1"/>
  <c r="RCM63" i="1"/>
  <c r="RCN63" i="1"/>
  <c r="RCO63" i="1"/>
  <c r="RCP63" i="1"/>
  <c r="RCQ63" i="1"/>
  <c r="RCR63" i="1"/>
  <c r="RCS63" i="1"/>
  <c r="RCT63" i="1"/>
  <c r="RCU63" i="1"/>
  <c r="RCV63" i="1"/>
  <c r="RCW63" i="1"/>
  <c r="RCX63" i="1"/>
  <c r="RCY63" i="1"/>
  <c r="RCZ63" i="1"/>
  <c r="RDA63" i="1"/>
  <c r="RDB63" i="1"/>
  <c r="RDC63" i="1"/>
  <c r="RDD63" i="1"/>
  <c r="RDE63" i="1"/>
  <c r="RDF63" i="1"/>
  <c r="RDG63" i="1"/>
  <c r="RDH63" i="1"/>
  <c r="RDI63" i="1"/>
  <c r="RDJ63" i="1"/>
  <c r="RDK63" i="1"/>
  <c r="RDL63" i="1"/>
  <c r="RDM63" i="1"/>
  <c r="RDN63" i="1"/>
  <c r="RDO63" i="1"/>
  <c r="RDP63" i="1"/>
  <c r="RDQ63" i="1"/>
  <c r="RDR63" i="1"/>
  <c r="RDS63" i="1"/>
  <c r="RDT63" i="1"/>
  <c r="RDU63" i="1"/>
  <c r="RDV63" i="1"/>
  <c r="RDW63" i="1"/>
  <c r="RDX63" i="1"/>
  <c r="RDY63" i="1"/>
  <c r="RDZ63" i="1"/>
  <c r="REA63" i="1"/>
  <c r="REB63" i="1"/>
  <c r="REC63" i="1"/>
  <c r="RED63" i="1"/>
  <c r="REE63" i="1"/>
  <c r="REF63" i="1"/>
  <c r="REG63" i="1"/>
  <c r="REH63" i="1"/>
  <c r="REI63" i="1"/>
  <c r="REJ63" i="1"/>
  <c r="REK63" i="1"/>
  <c r="REL63" i="1"/>
  <c r="REM63" i="1"/>
  <c r="REN63" i="1"/>
  <c r="REO63" i="1"/>
  <c r="REP63" i="1"/>
  <c r="REQ63" i="1"/>
  <c r="RER63" i="1"/>
  <c r="RES63" i="1"/>
  <c r="RET63" i="1"/>
  <c r="REU63" i="1"/>
  <c r="REV63" i="1"/>
  <c r="REW63" i="1"/>
  <c r="REX63" i="1"/>
  <c r="REY63" i="1"/>
  <c r="REZ63" i="1"/>
  <c r="RFA63" i="1"/>
  <c r="RFB63" i="1"/>
  <c r="RFC63" i="1"/>
  <c r="RFD63" i="1"/>
  <c r="RFE63" i="1"/>
  <c r="RFF63" i="1"/>
  <c r="RFG63" i="1"/>
  <c r="RFH63" i="1"/>
  <c r="RFI63" i="1"/>
  <c r="RFJ63" i="1"/>
  <c r="RFK63" i="1"/>
  <c r="RFL63" i="1"/>
  <c r="RFM63" i="1"/>
  <c r="RFN63" i="1"/>
  <c r="RFO63" i="1"/>
  <c r="RFP63" i="1"/>
  <c r="RFQ63" i="1"/>
  <c r="RFR63" i="1"/>
  <c r="RFS63" i="1"/>
  <c r="RFT63" i="1"/>
  <c r="RFU63" i="1"/>
  <c r="RFV63" i="1"/>
  <c r="RFW63" i="1"/>
  <c r="RFX63" i="1"/>
  <c r="RFY63" i="1"/>
  <c r="RFZ63" i="1"/>
  <c r="RGA63" i="1"/>
  <c r="RGB63" i="1"/>
  <c r="RGC63" i="1"/>
  <c r="RGD63" i="1"/>
  <c r="RGE63" i="1"/>
  <c r="RGF63" i="1"/>
  <c r="RGG63" i="1"/>
  <c r="RGH63" i="1"/>
  <c r="RGI63" i="1"/>
  <c r="RGJ63" i="1"/>
  <c r="RGK63" i="1"/>
  <c r="RGL63" i="1"/>
  <c r="RGM63" i="1"/>
  <c r="RGN63" i="1"/>
  <c r="RGO63" i="1"/>
  <c r="RGP63" i="1"/>
  <c r="RGQ63" i="1"/>
  <c r="RGR63" i="1"/>
  <c r="RGS63" i="1"/>
  <c r="RGT63" i="1"/>
  <c r="RGU63" i="1"/>
  <c r="RGV63" i="1"/>
  <c r="RGW63" i="1"/>
  <c r="RGX63" i="1"/>
  <c r="RGY63" i="1"/>
  <c r="RGZ63" i="1"/>
  <c r="RHA63" i="1"/>
  <c r="RHB63" i="1"/>
  <c r="RHC63" i="1"/>
  <c r="RHD63" i="1"/>
  <c r="RHE63" i="1"/>
  <c r="RHF63" i="1"/>
  <c r="RHG63" i="1"/>
  <c r="RHH63" i="1"/>
  <c r="RHI63" i="1"/>
  <c r="RHJ63" i="1"/>
  <c r="RHK63" i="1"/>
  <c r="RHL63" i="1"/>
  <c r="RHM63" i="1"/>
  <c r="RHN63" i="1"/>
  <c r="RHO63" i="1"/>
  <c r="RHP63" i="1"/>
  <c r="RHQ63" i="1"/>
  <c r="RHR63" i="1"/>
  <c r="RHS63" i="1"/>
  <c r="RHT63" i="1"/>
  <c r="RHU63" i="1"/>
  <c r="RHV63" i="1"/>
  <c r="RHW63" i="1"/>
  <c r="RHX63" i="1"/>
  <c r="RHY63" i="1"/>
  <c r="RHZ63" i="1"/>
  <c r="RIA63" i="1"/>
  <c r="RIB63" i="1"/>
  <c r="RIC63" i="1"/>
  <c r="RID63" i="1"/>
  <c r="RIE63" i="1"/>
  <c r="RIF63" i="1"/>
  <c r="RIG63" i="1"/>
  <c r="RIH63" i="1"/>
  <c r="RII63" i="1"/>
  <c r="RIJ63" i="1"/>
  <c r="RIK63" i="1"/>
  <c r="RIL63" i="1"/>
  <c r="RIM63" i="1"/>
  <c r="RIN63" i="1"/>
  <c r="RIO63" i="1"/>
  <c r="RIP63" i="1"/>
  <c r="RIQ63" i="1"/>
  <c r="RIR63" i="1"/>
  <c r="RIS63" i="1"/>
  <c r="RIT63" i="1"/>
  <c r="RIU63" i="1"/>
  <c r="RIV63" i="1"/>
  <c r="RIW63" i="1"/>
  <c r="RIX63" i="1"/>
  <c r="RIY63" i="1"/>
  <c r="RIZ63" i="1"/>
  <c r="RJA63" i="1"/>
  <c r="RJB63" i="1"/>
  <c r="RJC63" i="1"/>
  <c r="RJD63" i="1"/>
  <c r="RJE63" i="1"/>
  <c r="RJF63" i="1"/>
  <c r="RJG63" i="1"/>
  <c r="RJH63" i="1"/>
  <c r="RJI63" i="1"/>
  <c r="RJJ63" i="1"/>
  <c r="RJK63" i="1"/>
  <c r="RJL63" i="1"/>
  <c r="RJM63" i="1"/>
  <c r="RJN63" i="1"/>
  <c r="RJO63" i="1"/>
  <c r="RJP63" i="1"/>
  <c r="RJQ63" i="1"/>
  <c r="RJR63" i="1"/>
  <c r="RJS63" i="1"/>
  <c r="RJT63" i="1"/>
  <c r="RJU63" i="1"/>
  <c r="RJV63" i="1"/>
  <c r="RJW63" i="1"/>
  <c r="RJX63" i="1"/>
  <c r="RJY63" i="1"/>
  <c r="RJZ63" i="1"/>
  <c r="RKA63" i="1"/>
  <c r="RKB63" i="1"/>
  <c r="RKC63" i="1"/>
  <c r="RKD63" i="1"/>
  <c r="RKE63" i="1"/>
  <c r="RKF63" i="1"/>
  <c r="RKG63" i="1"/>
  <c r="RKH63" i="1"/>
  <c r="RKI63" i="1"/>
  <c r="RKJ63" i="1"/>
  <c r="RKK63" i="1"/>
  <c r="RKL63" i="1"/>
  <c r="RKM63" i="1"/>
  <c r="RKN63" i="1"/>
  <c r="RKO63" i="1"/>
  <c r="RKP63" i="1"/>
  <c r="RKQ63" i="1"/>
  <c r="RKR63" i="1"/>
  <c r="RKS63" i="1"/>
  <c r="RKT63" i="1"/>
  <c r="RKU63" i="1"/>
  <c r="RKV63" i="1"/>
  <c r="RKW63" i="1"/>
  <c r="RKX63" i="1"/>
  <c r="RKY63" i="1"/>
  <c r="RKZ63" i="1"/>
  <c r="RLA63" i="1"/>
  <c r="RLB63" i="1"/>
  <c r="RLC63" i="1"/>
  <c r="RLD63" i="1"/>
  <c r="RLE63" i="1"/>
  <c r="RLF63" i="1"/>
  <c r="RLG63" i="1"/>
  <c r="RLH63" i="1"/>
  <c r="RLI63" i="1"/>
  <c r="RLJ63" i="1"/>
  <c r="RLK63" i="1"/>
  <c r="RLL63" i="1"/>
  <c r="RLM63" i="1"/>
  <c r="RLN63" i="1"/>
  <c r="RLO63" i="1"/>
  <c r="RLP63" i="1"/>
  <c r="RLQ63" i="1"/>
  <c r="RLR63" i="1"/>
  <c r="RLS63" i="1"/>
  <c r="RLT63" i="1"/>
  <c r="RLU63" i="1"/>
  <c r="RLV63" i="1"/>
  <c r="RLW63" i="1"/>
  <c r="RLX63" i="1"/>
  <c r="RLY63" i="1"/>
  <c r="RLZ63" i="1"/>
  <c r="RMA63" i="1"/>
  <c r="RMB63" i="1"/>
  <c r="RMC63" i="1"/>
  <c r="RMD63" i="1"/>
  <c r="RME63" i="1"/>
  <c r="RMF63" i="1"/>
  <c r="RMG63" i="1"/>
  <c r="RMH63" i="1"/>
  <c r="RMI63" i="1"/>
  <c r="RMJ63" i="1"/>
  <c r="RMK63" i="1"/>
  <c r="RML63" i="1"/>
  <c r="RMM63" i="1"/>
  <c r="RMN63" i="1"/>
  <c r="RMO63" i="1"/>
  <c r="RMP63" i="1"/>
  <c r="RMQ63" i="1"/>
  <c r="RMR63" i="1"/>
  <c r="RMS63" i="1"/>
  <c r="RMT63" i="1"/>
  <c r="RMU63" i="1"/>
  <c r="RMV63" i="1"/>
  <c r="RMW63" i="1"/>
  <c r="RMX63" i="1"/>
  <c r="RMY63" i="1"/>
  <c r="RMZ63" i="1"/>
  <c r="RNA63" i="1"/>
  <c r="RNB63" i="1"/>
  <c r="RNC63" i="1"/>
  <c r="RND63" i="1"/>
  <c r="RNE63" i="1"/>
  <c r="RNF63" i="1"/>
  <c r="RNG63" i="1"/>
  <c r="RNH63" i="1"/>
  <c r="RNI63" i="1"/>
  <c r="RNJ63" i="1"/>
  <c r="RNK63" i="1"/>
  <c r="RNL63" i="1"/>
  <c r="RNM63" i="1"/>
  <c r="RNN63" i="1"/>
  <c r="RNO63" i="1"/>
  <c r="RNP63" i="1"/>
  <c r="RNQ63" i="1"/>
  <c r="RNR63" i="1"/>
  <c r="RNS63" i="1"/>
  <c r="RNT63" i="1"/>
  <c r="RNU63" i="1"/>
  <c r="RNV63" i="1"/>
  <c r="RNW63" i="1"/>
  <c r="RNX63" i="1"/>
  <c r="RNY63" i="1"/>
  <c r="RNZ63" i="1"/>
  <c r="ROA63" i="1"/>
  <c r="ROB63" i="1"/>
  <c r="ROC63" i="1"/>
  <c r="ROD63" i="1"/>
  <c r="ROE63" i="1"/>
  <c r="ROF63" i="1"/>
  <c r="ROG63" i="1"/>
  <c r="ROH63" i="1"/>
  <c r="ROI63" i="1"/>
  <c r="ROJ63" i="1"/>
  <c r="ROK63" i="1"/>
  <c r="ROL63" i="1"/>
  <c r="ROM63" i="1"/>
  <c r="RON63" i="1"/>
  <c r="ROO63" i="1"/>
  <c r="ROP63" i="1"/>
  <c r="ROQ63" i="1"/>
  <c r="ROR63" i="1"/>
  <c r="ROS63" i="1"/>
  <c r="ROT63" i="1"/>
  <c r="ROU63" i="1"/>
  <c r="ROV63" i="1"/>
  <c r="ROW63" i="1"/>
  <c r="ROX63" i="1"/>
  <c r="ROY63" i="1"/>
  <c r="ROZ63" i="1"/>
  <c r="RPA63" i="1"/>
  <c r="RPB63" i="1"/>
  <c r="RPC63" i="1"/>
  <c r="RPD63" i="1"/>
  <c r="RPE63" i="1"/>
  <c r="RPF63" i="1"/>
  <c r="RPG63" i="1"/>
  <c r="RPH63" i="1"/>
  <c r="RPI63" i="1"/>
  <c r="RPJ63" i="1"/>
  <c r="RPK63" i="1"/>
  <c r="RPL63" i="1"/>
  <c r="RPM63" i="1"/>
  <c r="RPN63" i="1"/>
  <c r="RPO63" i="1"/>
  <c r="RPP63" i="1"/>
  <c r="RPQ63" i="1"/>
  <c r="RPR63" i="1"/>
  <c r="RPS63" i="1"/>
  <c r="RPT63" i="1"/>
  <c r="RPU63" i="1"/>
  <c r="RPV63" i="1"/>
  <c r="RPW63" i="1"/>
  <c r="RPX63" i="1"/>
  <c r="RPY63" i="1"/>
  <c r="RPZ63" i="1"/>
  <c r="RQA63" i="1"/>
  <c r="RQB63" i="1"/>
  <c r="RQC63" i="1"/>
  <c r="RQD63" i="1"/>
  <c r="RQE63" i="1"/>
  <c r="RQF63" i="1"/>
  <c r="RQG63" i="1"/>
  <c r="RQH63" i="1"/>
  <c r="RQI63" i="1"/>
  <c r="RQJ63" i="1"/>
  <c r="RQK63" i="1"/>
  <c r="RQL63" i="1"/>
  <c r="RQM63" i="1"/>
  <c r="RQN63" i="1"/>
  <c r="RQO63" i="1"/>
  <c r="RQP63" i="1"/>
  <c r="RQQ63" i="1"/>
  <c r="RQR63" i="1"/>
  <c r="RQS63" i="1"/>
  <c r="RQT63" i="1"/>
  <c r="RQU63" i="1"/>
  <c r="RQV63" i="1"/>
  <c r="RQW63" i="1"/>
  <c r="RQX63" i="1"/>
  <c r="RQY63" i="1"/>
  <c r="RQZ63" i="1"/>
  <c r="RRA63" i="1"/>
  <c r="RRB63" i="1"/>
  <c r="RRC63" i="1"/>
  <c r="RRD63" i="1"/>
  <c r="RRE63" i="1"/>
  <c r="RRF63" i="1"/>
  <c r="RRG63" i="1"/>
  <c r="RRH63" i="1"/>
  <c r="RRI63" i="1"/>
  <c r="RRJ63" i="1"/>
  <c r="RRK63" i="1"/>
  <c r="RRL63" i="1"/>
  <c r="RRM63" i="1"/>
  <c r="RRN63" i="1"/>
  <c r="RRO63" i="1"/>
  <c r="RRP63" i="1"/>
  <c r="RRQ63" i="1"/>
  <c r="RRR63" i="1"/>
  <c r="RRS63" i="1"/>
  <c r="RRT63" i="1"/>
  <c r="RRU63" i="1"/>
  <c r="RRV63" i="1"/>
  <c r="RRW63" i="1"/>
  <c r="RRX63" i="1"/>
  <c r="RRY63" i="1"/>
  <c r="RRZ63" i="1"/>
  <c r="RSA63" i="1"/>
  <c r="RSB63" i="1"/>
  <c r="RSC63" i="1"/>
  <c r="RSD63" i="1"/>
  <c r="RSE63" i="1"/>
  <c r="RSF63" i="1"/>
  <c r="RSG63" i="1"/>
  <c r="RSH63" i="1"/>
  <c r="RSI63" i="1"/>
  <c r="RSJ63" i="1"/>
  <c r="RSK63" i="1"/>
  <c r="RSL63" i="1"/>
  <c r="RSM63" i="1"/>
  <c r="RSN63" i="1"/>
  <c r="RSO63" i="1"/>
  <c r="RSP63" i="1"/>
  <c r="RSQ63" i="1"/>
  <c r="RSR63" i="1"/>
  <c r="RSS63" i="1"/>
  <c r="RST63" i="1"/>
  <c r="RSU63" i="1"/>
  <c r="RSV63" i="1"/>
  <c r="RSW63" i="1"/>
  <c r="RSX63" i="1"/>
  <c r="RSY63" i="1"/>
  <c r="RSZ63" i="1"/>
  <c r="RTA63" i="1"/>
  <c r="RTB63" i="1"/>
  <c r="RTC63" i="1"/>
  <c r="RTD63" i="1"/>
  <c r="RTE63" i="1"/>
  <c r="RTF63" i="1"/>
  <c r="RTG63" i="1"/>
  <c r="RTH63" i="1"/>
  <c r="RTI63" i="1"/>
  <c r="RTJ63" i="1"/>
  <c r="RTK63" i="1"/>
  <c r="RTL63" i="1"/>
  <c r="RTM63" i="1"/>
  <c r="RTN63" i="1"/>
  <c r="RTO63" i="1"/>
  <c r="RTP63" i="1"/>
  <c r="RTQ63" i="1"/>
  <c r="RTR63" i="1"/>
  <c r="RTS63" i="1"/>
  <c r="RTT63" i="1"/>
  <c r="RTU63" i="1"/>
  <c r="RTV63" i="1"/>
  <c r="RTW63" i="1"/>
  <c r="RTX63" i="1"/>
  <c r="RTY63" i="1"/>
  <c r="RTZ63" i="1"/>
  <c r="RUA63" i="1"/>
  <c r="RUB63" i="1"/>
  <c r="RUC63" i="1"/>
  <c r="RUD63" i="1"/>
  <c r="RUE63" i="1"/>
  <c r="RUF63" i="1"/>
  <c r="RUG63" i="1"/>
  <c r="RUH63" i="1"/>
  <c r="RUI63" i="1"/>
  <c r="RUJ63" i="1"/>
  <c r="RUK63" i="1"/>
  <c r="RUL63" i="1"/>
  <c r="RUM63" i="1"/>
  <c r="RUN63" i="1"/>
  <c r="RUO63" i="1"/>
  <c r="RUP63" i="1"/>
  <c r="RUQ63" i="1"/>
  <c r="RUR63" i="1"/>
  <c r="RUS63" i="1"/>
  <c r="RUT63" i="1"/>
  <c r="RUU63" i="1"/>
  <c r="RUV63" i="1"/>
  <c r="RUW63" i="1"/>
  <c r="RUX63" i="1"/>
  <c r="RUY63" i="1"/>
  <c r="RUZ63" i="1"/>
  <c r="RVA63" i="1"/>
  <c r="RVB63" i="1"/>
  <c r="RVC63" i="1"/>
  <c r="RVD63" i="1"/>
  <c r="RVE63" i="1"/>
  <c r="RVF63" i="1"/>
  <c r="RVG63" i="1"/>
  <c r="RVH63" i="1"/>
  <c r="RVI63" i="1"/>
  <c r="RVJ63" i="1"/>
  <c r="RVK63" i="1"/>
  <c r="RVL63" i="1"/>
  <c r="RVM63" i="1"/>
  <c r="RVN63" i="1"/>
  <c r="RVO63" i="1"/>
  <c r="RVP63" i="1"/>
  <c r="RVQ63" i="1"/>
  <c r="RVR63" i="1"/>
  <c r="RVS63" i="1"/>
  <c r="RVT63" i="1"/>
  <c r="RVU63" i="1"/>
  <c r="RVV63" i="1"/>
  <c r="RVW63" i="1"/>
  <c r="RVX63" i="1"/>
  <c r="RVY63" i="1"/>
  <c r="RVZ63" i="1"/>
  <c r="RWA63" i="1"/>
  <c r="RWB63" i="1"/>
  <c r="RWC63" i="1"/>
  <c r="RWD63" i="1"/>
  <c r="RWE63" i="1"/>
  <c r="RWF63" i="1"/>
  <c r="RWG63" i="1"/>
  <c r="RWH63" i="1"/>
  <c r="RWI63" i="1"/>
  <c r="RWJ63" i="1"/>
  <c r="RWK63" i="1"/>
  <c r="RWL63" i="1"/>
  <c r="RWM63" i="1"/>
  <c r="RWN63" i="1"/>
  <c r="RWO63" i="1"/>
  <c r="RWP63" i="1"/>
  <c r="RWQ63" i="1"/>
  <c r="RWR63" i="1"/>
  <c r="RWS63" i="1"/>
  <c r="RWT63" i="1"/>
  <c r="RWU63" i="1"/>
  <c r="RWV63" i="1"/>
  <c r="RWW63" i="1"/>
  <c r="RWX63" i="1"/>
  <c r="RWY63" i="1"/>
  <c r="RWZ63" i="1"/>
  <c r="RXA63" i="1"/>
  <c r="RXB63" i="1"/>
  <c r="RXC63" i="1"/>
  <c r="RXD63" i="1"/>
  <c r="RXE63" i="1"/>
  <c r="RXF63" i="1"/>
  <c r="RXG63" i="1"/>
  <c r="RXH63" i="1"/>
  <c r="RXI63" i="1"/>
  <c r="RXJ63" i="1"/>
  <c r="RXK63" i="1"/>
  <c r="RXL63" i="1"/>
  <c r="RXM63" i="1"/>
  <c r="RXN63" i="1"/>
  <c r="RXO63" i="1"/>
  <c r="RXP63" i="1"/>
  <c r="RXQ63" i="1"/>
  <c r="RXR63" i="1"/>
  <c r="RXS63" i="1"/>
  <c r="RXT63" i="1"/>
  <c r="RXU63" i="1"/>
  <c r="RXV63" i="1"/>
  <c r="RXW63" i="1"/>
  <c r="RXX63" i="1"/>
  <c r="RXY63" i="1"/>
  <c r="RXZ63" i="1"/>
  <c r="RYA63" i="1"/>
  <c r="RYB63" i="1"/>
  <c r="RYC63" i="1"/>
  <c r="RYD63" i="1"/>
  <c r="RYE63" i="1"/>
  <c r="RYF63" i="1"/>
  <c r="RYG63" i="1"/>
  <c r="RYH63" i="1"/>
  <c r="RYI63" i="1"/>
  <c r="RYJ63" i="1"/>
  <c r="RYK63" i="1"/>
  <c r="RYL63" i="1"/>
  <c r="RYM63" i="1"/>
  <c r="RYN63" i="1"/>
  <c r="RYO63" i="1"/>
  <c r="RYP63" i="1"/>
  <c r="RYQ63" i="1"/>
  <c r="RYR63" i="1"/>
  <c r="RYS63" i="1"/>
  <c r="RYT63" i="1"/>
  <c r="RYU63" i="1"/>
  <c r="RYV63" i="1"/>
  <c r="RYW63" i="1"/>
  <c r="RYX63" i="1"/>
  <c r="RYY63" i="1"/>
  <c r="RYZ63" i="1"/>
  <c r="RZA63" i="1"/>
  <c r="RZB63" i="1"/>
  <c r="RZC63" i="1"/>
  <c r="RZD63" i="1"/>
  <c r="RZE63" i="1"/>
  <c r="RZF63" i="1"/>
  <c r="RZG63" i="1"/>
  <c r="RZH63" i="1"/>
  <c r="RZI63" i="1"/>
  <c r="RZJ63" i="1"/>
  <c r="RZK63" i="1"/>
  <c r="RZL63" i="1"/>
  <c r="RZM63" i="1"/>
  <c r="RZN63" i="1"/>
  <c r="RZO63" i="1"/>
  <c r="RZP63" i="1"/>
  <c r="RZQ63" i="1"/>
  <c r="RZR63" i="1"/>
  <c r="RZS63" i="1"/>
  <c r="RZT63" i="1"/>
  <c r="RZU63" i="1"/>
  <c r="RZV63" i="1"/>
  <c r="RZW63" i="1"/>
  <c r="RZX63" i="1"/>
  <c r="RZY63" i="1"/>
  <c r="RZZ63" i="1"/>
  <c r="SAA63" i="1"/>
  <c r="SAB63" i="1"/>
  <c r="SAC63" i="1"/>
  <c r="SAD63" i="1"/>
  <c r="SAE63" i="1"/>
  <c r="SAF63" i="1"/>
  <c r="SAG63" i="1"/>
  <c r="SAH63" i="1"/>
  <c r="SAI63" i="1"/>
  <c r="SAJ63" i="1"/>
  <c r="SAK63" i="1"/>
  <c r="SAL63" i="1"/>
  <c r="SAM63" i="1"/>
  <c r="SAN63" i="1"/>
  <c r="SAO63" i="1"/>
  <c r="SAP63" i="1"/>
  <c r="SAQ63" i="1"/>
  <c r="SAR63" i="1"/>
  <c r="SAS63" i="1"/>
  <c r="SAT63" i="1"/>
  <c r="SAU63" i="1"/>
  <c r="SAV63" i="1"/>
  <c r="SAW63" i="1"/>
  <c r="SAX63" i="1"/>
  <c r="SAY63" i="1"/>
  <c r="SAZ63" i="1"/>
  <c r="SBA63" i="1"/>
  <c r="SBB63" i="1"/>
  <c r="SBC63" i="1"/>
  <c r="SBD63" i="1"/>
  <c r="SBE63" i="1"/>
  <c r="SBF63" i="1"/>
  <c r="SBG63" i="1"/>
  <c r="SBH63" i="1"/>
  <c r="SBI63" i="1"/>
  <c r="SBJ63" i="1"/>
  <c r="SBK63" i="1"/>
  <c r="SBL63" i="1"/>
  <c r="SBM63" i="1"/>
  <c r="SBN63" i="1"/>
  <c r="SBO63" i="1"/>
  <c r="SBP63" i="1"/>
  <c r="SBQ63" i="1"/>
  <c r="SBR63" i="1"/>
  <c r="SBS63" i="1"/>
  <c r="SBT63" i="1"/>
  <c r="SBU63" i="1"/>
  <c r="SBV63" i="1"/>
  <c r="SBW63" i="1"/>
  <c r="SBX63" i="1"/>
  <c r="SBY63" i="1"/>
  <c r="SBZ63" i="1"/>
  <c r="SCA63" i="1"/>
  <c r="SCB63" i="1"/>
  <c r="SCC63" i="1"/>
  <c r="SCD63" i="1"/>
  <c r="SCE63" i="1"/>
  <c r="SCF63" i="1"/>
  <c r="SCG63" i="1"/>
  <c r="SCH63" i="1"/>
  <c r="SCI63" i="1"/>
  <c r="SCJ63" i="1"/>
  <c r="SCK63" i="1"/>
  <c r="SCL63" i="1"/>
  <c r="SCM63" i="1"/>
  <c r="SCN63" i="1"/>
  <c r="SCO63" i="1"/>
  <c r="SCP63" i="1"/>
  <c r="SCQ63" i="1"/>
  <c r="SCR63" i="1"/>
  <c r="SCS63" i="1"/>
  <c r="SCT63" i="1"/>
  <c r="SCU63" i="1"/>
  <c r="SCV63" i="1"/>
  <c r="SCW63" i="1"/>
  <c r="SCX63" i="1"/>
  <c r="SCY63" i="1"/>
  <c r="SCZ63" i="1"/>
  <c r="SDA63" i="1"/>
  <c r="SDB63" i="1"/>
  <c r="SDC63" i="1"/>
  <c r="SDD63" i="1"/>
  <c r="SDE63" i="1"/>
  <c r="SDF63" i="1"/>
  <c r="SDG63" i="1"/>
  <c r="SDH63" i="1"/>
  <c r="SDI63" i="1"/>
  <c r="SDJ63" i="1"/>
  <c r="SDK63" i="1"/>
  <c r="SDL63" i="1"/>
  <c r="SDM63" i="1"/>
  <c r="SDN63" i="1"/>
  <c r="SDO63" i="1"/>
  <c r="SDP63" i="1"/>
  <c r="SDQ63" i="1"/>
  <c r="SDR63" i="1"/>
  <c r="SDS63" i="1"/>
  <c r="SDT63" i="1"/>
  <c r="SDU63" i="1"/>
  <c r="SDV63" i="1"/>
  <c r="SDW63" i="1"/>
  <c r="SDX63" i="1"/>
  <c r="SDY63" i="1"/>
  <c r="SDZ63" i="1"/>
  <c r="SEA63" i="1"/>
  <c r="SEB63" i="1"/>
  <c r="SEC63" i="1"/>
  <c r="SED63" i="1"/>
  <c r="SEE63" i="1"/>
  <c r="SEF63" i="1"/>
  <c r="SEG63" i="1"/>
  <c r="SEH63" i="1"/>
  <c r="SEI63" i="1"/>
  <c r="SEJ63" i="1"/>
  <c r="SEK63" i="1"/>
  <c r="SEL63" i="1"/>
  <c r="SEM63" i="1"/>
  <c r="SEN63" i="1"/>
  <c r="SEO63" i="1"/>
  <c r="SEP63" i="1"/>
  <c r="SEQ63" i="1"/>
  <c r="SER63" i="1"/>
  <c r="SES63" i="1"/>
  <c r="SET63" i="1"/>
  <c r="SEU63" i="1"/>
  <c r="SEV63" i="1"/>
  <c r="SEW63" i="1"/>
  <c r="SEX63" i="1"/>
  <c r="SEY63" i="1"/>
  <c r="SEZ63" i="1"/>
  <c r="SFA63" i="1"/>
  <c r="SFB63" i="1"/>
  <c r="SFC63" i="1"/>
  <c r="SFD63" i="1"/>
  <c r="SFE63" i="1"/>
  <c r="SFF63" i="1"/>
  <c r="SFG63" i="1"/>
  <c r="SFH63" i="1"/>
  <c r="SFI63" i="1"/>
  <c r="SFJ63" i="1"/>
  <c r="SFK63" i="1"/>
  <c r="SFL63" i="1"/>
  <c r="SFM63" i="1"/>
  <c r="SFN63" i="1"/>
  <c r="SFO63" i="1"/>
  <c r="SFP63" i="1"/>
  <c r="SFQ63" i="1"/>
  <c r="SFR63" i="1"/>
  <c r="SFS63" i="1"/>
  <c r="SFT63" i="1"/>
  <c r="SFU63" i="1"/>
  <c r="SFV63" i="1"/>
  <c r="SFW63" i="1"/>
  <c r="SFX63" i="1"/>
  <c r="SFY63" i="1"/>
  <c r="SFZ63" i="1"/>
  <c r="SGA63" i="1"/>
  <c r="SGB63" i="1"/>
  <c r="SGC63" i="1"/>
  <c r="SGD63" i="1"/>
  <c r="SGE63" i="1"/>
  <c r="SGF63" i="1"/>
  <c r="SGG63" i="1"/>
  <c r="SGH63" i="1"/>
  <c r="SGI63" i="1"/>
  <c r="SGJ63" i="1"/>
  <c r="SGK63" i="1"/>
  <c r="SGL63" i="1"/>
  <c r="SGM63" i="1"/>
  <c r="SGN63" i="1"/>
  <c r="SGO63" i="1"/>
  <c r="SGP63" i="1"/>
  <c r="SGQ63" i="1"/>
  <c r="SGR63" i="1"/>
  <c r="SGS63" i="1"/>
  <c r="SGT63" i="1"/>
  <c r="SGU63" i="1"/>
  <c r="SGV63" i="1"/>
  <c r="SGW63" i="1"/>
  <c r="SGX63" i="1"/>
  <c r="SGY63" i="1"/>
  <c r="SGZ63" i="1"/>
  <c r="SHA63" i="1"/>
  <c r="SHB63" i="1"/>
  <c r="SHC63" i="1"/>
  <c r="SHD63" i="1"/>
  <c r="SHE63" i="1"/>
  <c r="SHF63" i="1"/>
  <c r="SHG63" i="1"/>
  <c r="SHH63" i="1"/>
  <c r="SHI63" i="1"/>
  <c r="SHJ63" i="1"/>
  <c r="SHK63" i="1"/>
  <c r="SHL63" i="1"/>
  <c r="SHM63" i="1"/>
  <c r="SHN63" i="1"/>
  <c r="SHO63" i="1"/>
  <c r="SHP63" i="1"/>
  <c r="SHQ63" i="1"/>
  <c r="SHR63" i="1"/>
  <c r="SHS63" i="1"/>
  <c r="SHT63" i="1"/>
  <c r="SHU63" i="1"/>
  <c r="SHV63" i="1"/>
  <c r="SHW63" i="1"/>
  <c r="SHX63" i="1"/>
  <c r="SHY63" i="1"/>
  <c r="SHZ63" i="1"/>
  <c r="SIA63" i="1"/>
  <c r="SIB63" i="1"/>
  <c r="SIC63" i="1"/>
  <c r="SID63" i="1"/>
  <c r="SIE63" i="1"/>
  <c r="SIF63" i="1"/>
  <c r="SIG63" i="1"/>
  <c r="SIH63" i="1"/>
  <c r="SII63" i="1"/>
  <c r="SIJ63" i="1"/>
  <c r="SIK63" i="1"/>
  <c r="SIL63" i="1"/>
  <c r="SIM63" i="1"/>
  <c r="SIN63" i="1"/>
  <c r="SIO63" i="1"/>
  <c r="SIP63" i="1"/>
  <c r="SIQ63" i="1"/>
  <c r="SIR63" i="1"/>
  <c r="SIS63" i="1"/>
  <c r="SIT63" i="1"/>
  <c r="SIU63" i="1"/>
  <c r="SIV63" i="1"/>
  <c r="SIW63" i="1"/>
  <c r="SIX63" i="1"/>
  <c r="SIY63" i="1"/>
  <c r="SIZ63" i="1"/>
  <c r="SJA63" i="1"/>
  <c r="SJB63" i="1"/>
  <c r="SJC63" i="1"/>
  <c r="SJD63" i="1"/>
  <c r="SJE63" i="1"/>
  <c r="SJF63" i="1"/>
  <c r="SJG63" i="1"/>
  <c r="SJH63" i="1"/>
  <c r="SJI63" i="1"/>
  <c r="SJJ63" i="1"/>
  <c r="SJK63" i="1"/>
  <c r="SJL63" i="1"/>
  <c r="SJM63" i="1"/>
  <c r="SJN63" i="1"/>
  <c r="SJO63" i="1"/>
  <c r="SJP63" i="1"/>
  <c r="SJQ63" i="1"/>
  <c r="SJR63" i="1"/>
  <c r="SJS63" i="1"/>
  <c r="SJT63" i="1"/>
  <c r="SJU63" i="1"/>
  <c r="SJV63" i="1"/>
  <c r="SJW63" i="1"/>
  <c r="SJX63" i="1"/>
  <c r="SJY63" i="1"/>
  <c r="SJZ63" i="1"/>
  <c r="SKA63" i="1"/>
  <c r="SKB63" i="1"/>
  <c r="SKC63" i="1"/>
  <c r="SKD63" i="1"/>
  <c r="SKE63" i="1"/>
  <c r="SKF63" i="1"/>
  <c r="SKG63" i="1"/>
  <c r="SKH63" i="1"/>
  <c r="SKI63" i="1"/>
  <c r="SKJ63" i="1"/>
  <c r="SKK63" i="1"/>
  <c r="SKL63" i="1"/>
  <c r="SKM63" i="1"/>
  <c r="SKN63" i="1"/>
  <c r="SKO63" i="1"/>
  <c r="SKP63" i="1"/>
  <c r="SKQ63" i="1"/>
  <c r="SKR63" i="1"/>
  <c r="SKS63" i="1"/>
  <c r="SKT63" i="1"/>
  <c r="SKU63" i="1"/>
  <c r="SKV63" i="1"/>
  <c r="SKW63" i="1"/>
  <c r="SKX63" i="1"/>
  <c r="SKY63" i="1"/>
  <c r="SKZ63" i="1"/>
  <c r="SLA63" i="1"/>
  <c r="SLB63" i="1"/>
  <c r="SLC63" i="1"/>
  <c r="SLD63" i="1"/>
  <c r="SLE63" i="1"/>
  <c r="SLF63" i="1"/>
  <c r="SLG63" i="1"/>
  <c r="SLH63" i="1"/>
  <c r="SLI63" i="1"/>
  <c r="SLJ63" i="1"/>
  <c r="SLK63" i="1"/>
  <c r="SLL63" i="1"/>
  <c r="SLM63" i="1"/>
  <c r="SLN63" i="1"/>
  <c r="SLO63" i="1"/>
  <c r="SLP63" i="1"/>
  <c r="SLQ63" i="1"/>
  <c r="SLR63" i="1"/>
  <c r="SLS63" i="1"/>
  <c r="SLT63" i="1"/>
  <c r="SLU63" i="1"/>
  <c r="SLV63" i="1"/>
  <c r="SLW63" i="1"/>
  <c r="SLX63" i="1"/>
  <c r="SLY63" i="1"/>
  <c r="SLZ63" i="1"/>
  <c r="SMA63" i="1"/>
  <c r="SMB63" i="1"/>
  <c r="SMC63" i="1"/>
  <c r="SMD63" i="1"/>
  <c r="SME63" i="1"/>
  <c r="SMF63" i="1"/>
  <c r="SMG63" i="1"/>
  <c r="SMH63" i="1"/>
  <c r="SMI63" i="1"/>
  <c r="SMJ63" i="1"/>
  <c r="SMK63" i="1"/>
  <c r="SML63" i="1"/>
  <c r="SMM63" i="1"/>
  <c r="SMN63" i="1"/>
  <c r="SMO63" i="1"/>
  <c r="SMP63" i="1"/>
  <c r="SMQ63" i="1"/>
  <c r="SMR63" i="1"/>
  <c r="SMS63" i="1"/>
  <c r="SMT63" i="1"/>
  <c r="SMU63" i="1"/>
  <c r="SMV63" i="1"/>
  <c r="SMW63" i="1"/>
  <c r="SMX63" i="1"/>
  <c r="SMY63" i="1"/>
  <c r="SMZ63" i="1"/>
  <c r="SNA63" i="1"/>
  <c r="SNB63" i="1"/>
  <c r="SNC63" i="1"/>
  <c r="SND63" i="1"/>
  <c r="SNE63" i="1"/>
  <c r="SNF63" i="1"/>
  <c r="SNG63" i="1"/>
  <c r="SNH63" i="1"/>
  <c r="SNI63" i="1"/>
  <c r="SNJ63" i="1"/>
  <c r="SNK63" i="1"/>
  <c r="SNL63" i="1"/>
  <c r="SNM63" i="1"/>
  <c r="SNN63" i="1"/>
  <c r="SNO63" i="1"/>
  <c r="SNP63" i="1"/>
  <c r="SNQ63" i="1"/>
  <c r="SNR63" i="1"/>
  <c r="SNS63" i="1"/>
  <c r="SNT63" i="1"/>
  <c r="SNU63" i="1"/>
  <c r="SNV63" i="1"/>
  <c r="SNW63" i="1"/>
  <c r="SNX63" i="1"/>
  <c r="SNY63" i="1"/>
  <c r="SNZ63" i="1"/>
  <c r="SOA63" i="1"/>
  <c r="SOB63" i="1"/>
  <c r="SOC63" i="1"/>
  <c r="SOD63" i="1"/>
  <c r="SOE63" i="1"/>
  <c r="SOF63" i="1"/>
  <c r="SOG63" i="1"/>
  <c r="SOH63" i="1"/>
  <c r="SOI63" i="1"/>
  <c r="SOJ63" i="1"/>
  <c r="SOK63" i="1"/>
  <c r="SOL63" i="1"/>
  <c r="SOM63" i="1"/>
  <c r="SON63" i="1"/>
  <c r="SOO63" i="1"/>
  <c r="SOP63" i="1"/>
  <c r="SOQ63" i="1"/>
  <c r="SOR63" i="1"/>
  <c r="SOS63" i="1"/>
  <c r="SOT63" i="1"/>
  <c r="SOU63" i="1"/>
  <c r="SOV63" i="1"/>
  <c r="SOW63" i="1"/>
  <c r="SOX63" i="1"/>
  <c r="SOY63" i="1"/>
  <c r="SOZ63" i="1"/>
  <c r="SPA63" i="1"/>
  <c r="SPB63" i="1"/>
  <c r="SPC63" i="1"/>
  <c r="SPD63" i="1"/>
  <c r="SPE63" i="1"/>
  <c r="SPF63" i="1"/>
  <c r="SPG63" i="1"/>
  <c r="SPH63" i="1"/>
  <c r="SPI63" i="1"/>
  <c r="SPJ63" i="1"/>
  <c r="SPK63" i="1"/>
  <c r="SPL63" i="1"/>
  <c r="SPM63" i="1"/>
  <c r="SPN63" i="1"/>
  <c r="SPO63" i="1"/>
  <c r="SPP63" i="1"/>
  <c r="SPQ63" i="1"/>
  <c r="SPR63" i="1"/>
  <c r="SPS63" i="1"/>
  <c r="SPT63" i="1"/>
  <c r="SPU63" i="1"/>
  <c r="SPV63" i="1"/>
  <c r="SPW63" i="1"/>
  <c r="SPX63" i="1"/>
  <c r="SPY63" i="1"/>
  <c r="SPZ63" i="1"/>
  <c r="SQA63" i="1"/>
  <c r="SQB63" i="1"/>
  <c r="SQC63" i="1"/>
  <c r="SQD63" i="1"/>
  <c r="SQE63" i="1"/>
  <c r="SQF63" i="1"/>
  <c r="SQG63" i="1"/>
  <c r="SQH63" i="1"/>
  <c r="SQI63" i="1"/>
  <c r="SQJ63" i="1"/>
  <c r="SQK63" i="1"/>
  <c r="SQL63" i="1"/>
  <c r="SQM63" i="1"/>
  <c r="SQN63" i="1"/>
  <c r="SQO63" i="1"/>
  <c r="SQP63" i="1"/>
  <c r="SQQ63" i="1"/>
  <c r="SQR63" i="1"/>
  <c r="SQS63" i="1"/>
  <c r="SQT63" i="1"/>
  <c r="SQU63" i="1"/>
  <c r="SQV63" i="1"/>
  <c r="SQW63" i="1"/>
  <c r="SQX63" i="1"/>
  <c r="SQY63" i="1"/>
  <c r="SQZ63" i="1"/>
  <c r="SRA63" i="1"/>
  <c r="SRB63" i="1"/>
  <c r="SRC63" i="1"/>
  <c r="SRD63" i="1"/>
  <c r="SRE63" i="1"/>
  <c r="SRF63" i="1"/>
  <c r="SRG63" i="1"/>
  <c r="SRH63" i="1"/>
  <c r="SRI63" i="1"/>
  <c r="SRJ63" i="1"/>
  <c r="SRK63" i="1"/>
  <c r="SRL63" i="1"/>
  <c r="SRM63" i="1"/>
  <c r="SRN63" i="1"/>
  <c r="SRO63" i="1"/>
  <c r="SRP63" i="1"/>
  <c r="SRQ63" i="1"/>
  <c r="SRR63" i="1"/>
  <c r="SRS63" i="1"/>
  <c r="SRT63" i="1"/>
  <c r="SRU63" i="1"/>
  <c r="SRV63" i="1"/>
  <c r="SRW63" i="1"/>
  <c r="SRX63" i="1"/>
  <c r="SRY63" i="1"/>
  <c r="SRZ63" i="1"/>
  <c r="SSA63" i="1"/>
  <c r="SSB63" i="1"/>
  <c r="SSC63" i="1"/>
  <c r="SSD63" i="1"/>
  <c r="SSE63" i="1"/>
  <c r="SSF63" i="1"/>
  <c r="SSG63" i="1"/>
  <c r="SSH63" i="1"/>
  <c r="SSI63" i="1"/>
  <c r="SSJ63" i="1"/>
  <c r="SSK63" i="1"/>
  <c r="SSL63" i="1"/>
  <c r="SSM63" i="1"/>
  <c r="SSN63" i="1"/>
  <c r="SSO63" i="1"/>
  <c r="SSP63" i="1"/>
  <c r="SSQ63" i="1"/>
  <c r="SSR63" i="1"/>
  <c r="SSS63" i="1"/>
  <c r="SST63" i="1"/>
  <c r="SSU63" i="1"/>
  <c r="SSV63" i="1"/>
  <c r="SSW63" i="1"/>
  <c r="SSX63" i="1"/>
  <c r="SSY63" i="1"/>
  <c r="SSZ63" i="1"/>
  <c r="STA63" i="1"/>
  <c r="STB63" i="1"/>
  <c r="STC63" i="1"/>
  <c r="STD63" i="1"/>
  <c r="STE63" i="1"/>
  <c r="STF63" i="1"/>
  <c r="STG63" i="1"/>
  <c r="STH63" i="1"/>
  <c r="STI63" i="1"/>
  <c r="STJ63" i="1"/>
  <c r="STK63" i="1"/>
  <c r="STL63" i="1"/>
  <c r="STM63" i="1"/>
  <c r="STN63" i="1"/>
  <c r="STO63" i="1"/>
  <c r="STP63" i="1"/>
  <c r="STQ63" i="1"/>
  <c r="STR63" i="1"/>
  <c r="STS63" i="1"/>
  <c r="STT63" i="1"/>
  <c r="STU63" i="1"/>
  <c r="STV63" i="1"/>
  <c r="STW63" i="1"/>
  <c r="STX63" i="1"/>
  <c r="STY63" i="1"/>
  <c r="STZ63" i="1"/>
  <c r="SUA63" i="1"/>
  <c r="SUB63" i="1"/>
  <c r="SUC63" i="1"/>
  <c r="SUD63" i="1"/>
  <c r="SUE63" i="1"/>
  <c r="SUF63" i="1"/>
  <c r="SUG63" i="1"/>
  <c r="SUH63" i="1"/>
  <c r="SUI63" i="1"/>
  <c r="SUJ63" i="1"/>
  <c r="SUK63" i="1"/>
  <c r="SUL63" i="1"/>
  <c r="SUM63" i="1"/>
  <c r="SUN63" i="1"/>
  <c r="SUO63" i="1"/>
  <c r="SUP63" i="1"/>
  <c r="SUQ63" i="1"/>
  <c r="SUR63" i="1"/>
  <c r="SUS63" i="1"/>
  <c r="SUT63" i="1"/>
  <c r="SUU63" i="1"/>
  <c r="SUV63" i="1"/>
  <c r="SUW63" i="1"/>
  <c r="SUX63" i="1"/>
  <c r="SUY63" i="1"/>
  <c r="SUZ63" i="1"/>
  <c r="SVA63" i="1"/>
  <c r="SVB63" i="1"/>
  <c r="SVC63" i="1"/>
  <c r="SVD63" i="1"/>
  <c r="SVE63" i="1"/>
  <c r="SVF63" i="1"/>
  <c r="SVG63" i="1"/>
  <c r="SVH63" i="1"/>
  <c r="SVI63" i="1"/>
  <c r="SVJ63" i="1"/>
  <c r="SVK63" i="1"/>
  <c r="SVL63" i="1"/>
  <c r="SVM63" i="1"/>
  <c r="SVN63" i="1"/>
  <c r="SVO63" i="1"/>
  <c r="SVP63" i="1"/>
  <c r="SVQ63" i="1"/>
  <c r="SVR63" i="1"/>
  <c r="SVS63" i="1"/>
  <c r="SVT63" i="1"/>
  <c r="SVU63" i="1"/>
  <c r="SVV63" i="1"/>
  <c r="SVW63" i="1"/>
  <c r="SVX63" i="1"/>
  <c r="SVY63" i="1"/>
  <c r="SVZ63" i="1"/>
  <c r="SWA63" i="1"/>
  <c r="SWB63" i="1"/>
  <c r="SWC63" i="1"/>
  <c r="SWD63" i="1"/>
  <c r="SWE63" i="1"/>
  <c r="SWF63" i="1"/>
  <c r="SWG63" i="1"/>
  <c r="SWH63" i="1"/>
  <c r="SWI63" i="1"/>
  <c r="SWJ63" i="1"/>
  <c r="SWK63" i="1"/>
  <c r="SWL63" i="1"/>
  <c r="SWM63" i="1"/>
  <c r="SWN63" i="1"/>
  <c r="SWO63" i="1"/>
  <c r="SWP63" i="1"/>
  <c r="SWQ63" i="1"/>
  <c r="SWR63" i="1"/>
  <c r="SWS63" i="1"/>
  <c r="SWT63" i="1"/>
  <c r="SWU63" i="1"/>
  <c r="SWV63" i="1"/>
  <c r="SWW63" i="1"/>
  <c r="SWX63" i="1"/>
  <c r="SWY63" i="1"/>
  <c r="SWZ63" i="1"/>
  <c r="SXA63" i="1"/>
  <c r="SXB63" i="1"/>
  <c r="SXC63" i="1"/>
  <c r="SXD63" i="1"/>
  <c r="SXE63" i="1"/>
  <c r="SXF63" i="1"/>
  <c r="SXG63" i="1"/>
  <c r="SXH63" i="1"/>
  <c r="SXI63" i="1"/>
  <c r="SXJ63" i="1"/>
  <c r="SXK63" i="1"/>
  <c r="SXL63" i="1"/>
  <c r="SXM63" i="1"/>
  <c r="SXN63" i="1"/>
  <c r="SXO63" i="1"/>
  <c r="SXP63" i="1"/>
  <c r="SXQ63" i="1"/>
  <c r="SXR63" i="1"/>
  <c r="SXS63" i="1"/>
  <c r="SXT63" i="1"/>
  <c r="SXU63" i="1"/>
  <c r="SXV63" i="1"/>
  <c r="SXW63" i="1"/>
  <c r="SXX63" i="1"/>
  <c r="SXY63" i="1"/>
  <c r="SXZ63" i="1"/>
  <c r="SYA63" i="1"/>
  <c r="SYB63" i="1"/>
  <c r="SYC63" i="1"/>
  <c r="SYD63" i="1"/>
  <c r="SYE63" i="1"/>
  <c r="SYF63" i="1"/>
  <c r="SYG63" i="1"/>
  <c r="SYH63" i="1"/>
  <c r="SYI63" i="1"/>
  <c r="SYJ63" i="1"/>
  <c r="SYK63" i="1"/>
  <c r="SYL63" i="1"/>
  <c r="SYM63" i="1"/>
  <c r="SYN63" i="1"/>
  <c r="SYO63" i="1"/>
  <c r="SYP63" i="1"/>
  <c r="SYQ63" i="1"/>
  <c r="SYR63" i="1"/>
  <c r="SYS63" i="1"/>
  <c r="SYT63" i="1"/>
  <c r="SYU63" i="1"/>
  <c r="SYV63" i="1"/>
  <c r="SYW63" i="1"/>
  <c r="SYX63" i="1"/>
  <c r="SYY63" i="1"/>
  <c r="SYZ63" i="1"/>
  <c r="SZA63" i="1"/>
  <c r="SZB63" i="1"/>
  <c r="SZC63" i="1"/>
  <c r="SZD63" i="1"/>
  <c r="SZE63" i="1"/>
  <c r="SZF63" i="1"/>
  <c r="SZG63" i="1"/>
  <c r="SZH63" i="1"/>
  <c r="SZI63" i="1"/>
  <c r="SZJ63" i="1"/>
  <c r="SZK63" i="1"/>
  <c r="SZL63" i="1"/>
  <c r="SZM63" i="1"/>
  <c r="SZN63" i="1"/>
  <c r="SZO63" i="1"/>
  <c r="SZP63" i="1"/>
  <c r="SZQ63" i="1"/>
  <c r="SZR63" i="1"/>
  <c r="SZS63" i="1"/>
  <c r="SZT63" i="1"/>
  <c r="SZU63" i="1"/>
  <c r="SZV63" i="1"/>
  <c r="SZW63" i="1"/>
  <c r="SZX63" i="1"/>
  <c r="SZY63" i="1"/>
  <c r="SZZ63" i="1"/>
  <c r="TAA63" i="1"/>
  <c r="TAB63" i="1"/>
  <c r="TAC63" i="1"/>
  <c r="TAD63" i="1"/>
  <c r="TAE63" i="1"/>
  <c r="TAF63" i="1"/>
  <c r="TAG63" i="1"/>
  <c r="TAH63" i="1"/>
  <c r="TAI63" i="1"/>
  <c r="TAJ63" i="1"/>
  <c r="TAK63" i="1"/>
  <c r="TAL63" i="1"/>
  <c r="TAM63" i="1"/>
  <c r="TAN63" i="1"/>
  <c r="TAO63" i="1"/>
  <c r="TAP63" i="1"/>
  <c r="TAQ63" i="1"/>
  <c r="TAR63" i="1"/>
  <c r="TAS63" i="1"/>
  <c r="TAT63" i="1"/>
  <c r="TAU63" i="1"/>
  <c r="TAV63" i="1"/>
  <c r="TAW63" i="1"/>
  <c r="TAX63" i="1"/>
  <c r="TAY63" i="1"/>
  <c r="TAZ63" i="1"/>
  <c r="TBA63" i="1"/>
  <c r="TBB63" i="1"/>
  <c r="TBC63" i="1"/>
  <c r="TBD63" i="1"/>
  <c r="TBE63" i="1"/>
  <c r="TBF63" i="1"/>
  <c r="TBG63" i="1"/>
  <c r="TBH63" i="1"/>
  <c r="TBI63" i="1"/>
  <c r="TBJ63" i="1"/>
  <c r="TBK63" i="1"/>
  <c r="TBL63" i="1"/>
  <c r="TBM63" i="1"/>
  <c r="TBN63" i="1"/>
  <c r="TBO63" i="1"/>
  <c r="TBP63" i="1"/>
  <c r="TBQ63" i="1"/>
  <c r="TBR63" i="1"/>
  <c r="TBS63" i="1"/>
  <c r="TBT63" i="1"/>
  <c r="TBU63" i="1"/>
  <c r="TBV63" i="1"/>
  <c r="TBW63" i="1"/>
  <c r="TBX63" i="1"/>
  <c r="TBY63" i="1"/>
  <c r="TBZ63" i="1"/>
  <c r="TCA63" i="1"/>
  <c r="TCB63" i="1"/>
  <c r="TCC63" i="1"/>
  <c r="TCD63" i="1"/>
  <c r="TCE63" i="1"/>
  <c r="TCF63" i="1"/>
  <c r="TCG63" i="1"/>
  <c r="TCH63" i="1"/>
  <c r="TCI63" i="1"/>
  <c r="TCJ63" i="1"/>
  <c r="TCK63" i="1"/>
  <c r="TCL63" i="1"/>
  <c r="TCM63" i="1"/>
  <c r="TCN63" i="1"/>
  <c r="TCO63" i="1"/>
  <c r="TCP63" i="1"/>
  <c r="TCQ63" i="1"/>
  <c r="TCR63" i="1"/>
  <c r="TCS63" i="1"/>
  <c r="TCT63" i="1"/>
  <c r="TCU63" i="1"/>
  <c r="TCV63" i="1"/>
  <c r="TCW63" i="1"/>
  <c r="TCX63" i="1"/>
  <c r="TCY63" i="1"/>
  <c r="TCZ63" i="1"/>
  <c r="TDA63" i="1"/>
  <c r="TDB63" i="1"/>
  <c r="TDC63" i="1"/>
  <c r="TDD63" i="1"/>
  <c r="TDE63" i="1"/>
  <c r="TDF63" i="1"/>
  <c r="TDG63" i="1"/>
  <c r="TDH63" i="1"/>
  <c r="TDI63" i="1"/>
  <c r="TDJ63" i="1"/>
  <c r="TDK63" i="1"/>
  <c r="TDL63" i="1"/>
  <c r="TDM63" i="1"/>
  <c r="TDN63" i="1"/>
  <c r="TDO63" i="1"/>
  <c r="TDP63" i="1"/>
  <c r="TDQ63" i="1"/>
  <c r="TDR63" i="1"/>
  <c r="TDS63" i="1"/>
  <c r="TDT63" i="1"/>
  <c r="TDU63" i="1"/>
  <c r="TDV63" i="1"/>
  <c r="TDW63" i="1"/>
  <c r="TDX63" i="1"/>
  <c r="TDY63" i="1"/>
  <c r="TDZ63" i="1"/>
  <c r="TEA63" i="1"/>
  <c r="TEB63" i="1"/>
  <c r="TEC63" i="1"/>
  <c r="TED63" i="1"/>
  <c r="TEE63" i="1"/>
  <c r="TEF63" i="1"/>
  <c r="TEG63" i="1"/>
  <c r="TEH63" i="1"/>
  <c r="TEI63" i="1"/>
  <c r="TEJ63" i="1"/>
  <c r="TEK63" i="1"/>
  <c r="TEL63" i="1"/>
  <c r="TEM63" i="1"/>
  <c r="TEN63" i="1"/>
  <c r="TEO63" i="1"/>
  <c r="TEP63" i="1"/>
  <c r="TEQ63" i="1"/>
  <c r="TER63" i="1"/>
  <c r="TES63" i="1"/>
  <c r="TET63" i="1"/>
  <c r="TEU63" i="1"/>
  <c r="TEV63" i="1"/>
  <c r="TEW63" i="1"/>
  <c r="TEX63" i="1"/>
  <c r="TEY63" i="1"/>
  <c r="TEZ63" i="1"/>
  <c r="TFA63" i="1"/>
  <c r="TFB63" i="1"/>
  <c r="TFC63" i="1"/>
  <c r="TFD63" i="1"/>
  <c r="TFE63" i="1"/>
  <c r="TFF63" i="1"/>
  <c r="TFG63" i="1"/>
  <c r="TFH63" i="1"/>
  <c r="TFI63" i="1"/>
  <c r="TFJ63" i="1"/>
  <c r="TFK63" i="1"/>
  <c r="TFL63" i="1"/>
  <c r="TFM63" i="1"/>
  <c r="TFN63" i="1"/>
  <c r="TFO63" i="1"/>
  <c r="TFP63" i="1"/>
  <c r="TFQ63" i="1"/>
  <c r="TFR63" i="1"/>
  <c r="TFS63" i="1"/>
  <c r="TFT63" i="1"/>
  <c r="TFU63" i="1"/>
  <c r="TFV63" i="1"/>
  <c r="TFW63" i="1"/>
  <c r="TFX63" i="1"/>
  <c r="TFY63" i="1"/>
  <c r="TFZ63" i="1"/>
  <c r="TGA63" i="1"/>
  <c r="TGB63" i="1"/>
  <c r="TGC63" i="1"/>
  <c r="TGD63" i="1"/>
  <c r="TGE63" i="1"/>
  <c r="TGF63" i="1"/>
  <c r="TGG63" i="1"/>
  <c r="TGH63" i="1"/>
  <c r="TGI63" i="1"/>
  <c r="TGJ63" i="1"/>
  <c r="TGK63" i="1"/>
  <c r="TGL63" i="1"/>
  <c r="TGM63" i="1"/>
  <c r="TGN63" i="1"/>
  <c r="TGO63" i="1"/>
  <c r="TGP63" i="1"/>
  <c r="TGQ63" i="1"/>
  <c r="TGR63" i="1"/>
  <c r="TGS63" i="1"/>
  <c r="TGT63" i="1"/>
  <c r="TGU63" i="1"/>
  <c r="TGV63" i="1"/>
  <c r="TGW63" i="1"/>
  <c r="TGX63" i="1"/>
  <c r="TGY63" i="1"/>
  <c r="TGZ63" i="1"/>
  <c r="THA63" i="1"/>
  <c r="THB63" i="1"/>
  <c r="THC63" i="1"/>
  <c r="THD63" i="1"/>
  <c r="THE63" i="1"/>
  <c r="THF63" i="1"/>
  <c r="THG63" i="1"/>
  <c r="THH63" i="1"/>
  <c r="THI63" i="1"/>
  <c r="THJ63" i="1"/>
  <c r="THK63" i="1"/>
  <c r="THL63" i="1"/>
  <c r="THM63" i="1"/>
  <c r="THN63" i="1"/>
  <c r="THO63" i="1"/>
  <c r="THP63" i="1"/>
  <c r="THQ63" i="1"/>
  <c r="THR63" i="1"/>
  <c r="THS63" i="1"/>
  <c r="THT63" i="1"/>
  <c r="THU63" i="1"/>
  <c r="THV63" i="1"/>
  <c r="THW63" i="1"/>
  <c r="THX63" i="1"/>
  <c r="THY63" i="1"/>
  <c r="THZ63" i="1"/>
  <c r="TIA63" i="1"/>
  <c r="TIB63" i="1"/>
  <c r="TIC63" i="1"/>
  <c r="TID63" i="1"/>
  <c r="TIE63" i="1"/>
  <c r="TIF63" i="1"/>
  <c r="TIG63" i="1"/>
  <c r="TIH63" i="1"/>
  <c r="TII63" i="1"/>
  <c r="TIJ63" i="1"/>
  <c r="TIK63" i="1"/>
  <c r="TIL63" i="1"/>
  <c r="TIM63" i="1"/>
  <c r="TIN63" i="1"/>
  <c r="TIO63" i="1"/>
  <c r="TIP63" i="1"/>
  <c r="TIQ63" i="1"/>
  <c r="TIR63" i="1"/>
  <c r="TIS63" i="1"/>
  <c r="TIT63" i="1"/>
  <c r="TIU63" i="1"/>
  <c r="TIV63" i="1"/>
  <c r="TIW63" i="1"/>
  <c r="TIX63" i="1"/>
  <c r="TIY63" i="1"/>
  <c r="TIZ63" i="1"/>
  <c r="TJA63" i="1"/>
  <c r="TJB63" i="1"/>
  <c r="TJC63" i="1"/>
  <c r="TJD63" i="1"/>
  <c r="TJE63" i="1"/>
  <c r="TJF63" i="1"/>
  <c r="TJG63" i="1"/>
  <c r="TJH63" i="1"/>
  <c r="TJI63" i="1"/>
  <c r="TJJ63" i="1"/>
  <c r="TJK63" i="1"/>
  <c r="TJL63" i="1"/>
  <c r="TJM63" i="1"/>
  <c r="TJN63" i="1"/>
  <c r="TJO63" i="1"/>
  <c r="TJP63" i="1"/>
  <c r="TJQ63" i="1"/>
  <c r="TJR63" i="1"/>
  <c r="TJS63" i="1"/>
  <c r="TJT63" i="1"/>
  <c r="TJU63" i="1"/>
  <c r="TJV63" i="1"/>
  <c r="TJW63" i="1"/>
  <c r="TJX63" i="1"/>
  <c r="TJY63" i="1"/>
  <c r="TJZ63" i="1"/>
  <c r="TKA63" i="1"/>
  <c r="TKB63" i="1"/>
  <c r="TKC63" i="1"/>
  <c r="TKD63" i="1"/>
  <c r="TKE63" i="1"/>
  <c r="TKF63" i="1"/>
  <c r="TKG63" i="1"/>
  <c r="TKH63" i="1"/>
  <c r="TKI63" i="1"/>
  <c r="TKJ63" i="1"/>
  <c r="TKK63" i="1"/>
  <c r="TKL63" i="1"/>
  <c r="TKM63" i="1"/>
  <c r="TKN63" i="1"/>
  <c r="TKO63" i="1"/>
  <c r="TKP63" i="1"/>
  <c r="TKQ63" i="1"/>
  <c r="TKR63" i="1"/>
  <c r="TKS63" i="1"/>
  <c r="TKT63" i="1"/>
  <c r="TKU63" i="1"/>
  <c r="TKV63" i="1"/>
  <c r="TKW63" i="1"/>
  <c r="TKX63" i="1"/>
  <c r="TKY63" i="1"/>
  <c r="TKZ63" i="1"/>
  <c r="TLA63" i="1"/>
  <c r="TLB63" i="1"/>
  <c r="TLC63" i="1"/>
  <c r="TLD63" i="1"/>
  <c r="TLE63" i="1"/>
  <c r="TLF63" i="1"/>
  <c r="TLG63" i="1"/>
  <c r="TLH63" i="1"/>
  <c r="TLI63" i="1"/>
  <c r="TLJ63" i="1"/>
  <c r="TLK63" i="1"/>
  <c r="TLL63" i="1"/>
  <c r="TLM63" i="1"/>
  <c r="TLN63" i="1"/>
  <c r="TLO63" i="1"/>
  <c r="TLP63" i="1"/>
  <c r="TLQ63" i="1"/>
  <c r="TLR63" i="1"/>
  <c r="TLS63" i="1"/>
  <c r="TLT63" i="1"/>
  <c r="TLU63" i="1"/>
  <c r="TLV63" i="1"/>
  <c r="TLW63" i="1"/>
  <c r="TLX63" i="1"/>
  <c r="TLY63" i="1"/>
  <c r="TLZ63" i="1"/>
  <c r="TMA63" i="1"/>
  <c r="TMB63" i="1"/>
  <c r="TMC63" i="1"/>
  <c r="TMD63" i="1"/>
  <c r="TME63" i="1"/>
  <c r="TMF63" i="1"/>
  <c r="TMG63" i="1"/>
  <c r="TMH63" i="1"/>
  <c r="TMI63" i="1"/>
  <c r="TMJ63" i="1"/>
  <c r="TMK63" i="1"/>
  <c r="TML63" i="1"/>
  <c r="TMM63" i="1"/>
  <c r="TMN63" i="1"/>
  <c r="TMO63" i="1"/>
  <c r="TMP63" i="1"/>
  <c r="TMQ63" i="1"/>
  <c r="TMR63" i="1"/>
  <c r="TMS63" i="1"/>
  <c r="TMT63" i="1"/>
  <c r="TMU63" i="1"/>
  <c r="TMV63" i="1"/>
  <c r="TMW63" i="1"/>
  <c r="TMX63" i="1"/>
  <c r="TMY63" i="1"/>
  <c r="TMZ63" i="1"/>
  <c r="TNA63" i="1"/>
  <c r="TNB63" i="1"/>
  <c r="TNC63" i="1"/>
  <c r="TND63" i="1"/>
  <c r="TNE63" i="1"/>
  <c r="TNF63" i="1"/>
  <c r="TNG63" i="1"/>
  <c r="TNH63" i="1"/>
  <c r="TNI63" i="1"/>
  <c r="TNJ63" i="1"/>
  <c r="TNK63" i="1"/>
  <c r="TNL63" i="1"/>
  <c r="TNM63" i="1"/>
  <c r="TNN63" i="1"/>
  <c r="TNO63" i="1"/>
  <c r="TNP63" i="1"/>
  <c r="TNQ63" i="1"/>
  <c r="TNR63" i="1"/>
  <c r="TNS63" i="1"/>
  <c r="TNT63" i="1"/>
  <c r="TNU63" i="1"/>
  <c r="TNV63" i="1"/>
  <c r="TNW63" i="1"/>
  <c r="TNX63" i="1"/>
  <c r="TNY63" i="1"/>
  <c r="TNZ63" i="1"/>
  <c r="TOA63" i="1"/>
  <c r="TOB63" i="1"/>
  <c r="TOC63" i="1"/>
  <c r="TOD63" i="1"/>
  <c r="TOE63" i="1"/>
  <c r="TOF63" i="1"/>
  <c r="TOG63" i="1"/>
  <c r="TOH63" i="1"/>
  <c r="TOI63" i="1"/>
  <c r="TOJ63" i="1"/>
  <c r="TOK63" i="1"/>
  <c r="TOL63" i="1"/>
  <c r="TOM63" i="1"/>
  <c r="TON63" i="1"/>
  <c r="TOO63" i="1"/>
  <c r="TOP63" i="1"/>
  <c r="TOQ63" i="1"/>
  <c r="TOR63" i="1"/>
  <c r="TOS63" i="1"/>
  <c r="TOT63" i="1"/>
  <c r="TOU63" i="1"/>
  <c r="TOV63" i="1"/>
  <c r="TOW63" i="1"/>
  <c r="TOX63" i="1"/>
  <c r="TOY63" i="1"/>
  <c r="TOZ63" i="1"/>
  <c r="TPA63" i="1"/>
  <c r="TPB63" i="1"/>
  <c r="TPC63" i="1"/>
  <c r="TPD63" i="1"/>
  <c r="TPE63" i="1"/>
  <c r="TPF63" i="1"/>
  <c r="TPG63" i="1"/>
  <c r="TPH63" i="1"/>
  <c r="TPI63" i="1"/>
  <c r="TPJ63" i="1"/>
  <c r="TPK63" i="1"/>
  <c r="TPL63" i="1"/>
  <c r="TPM63" i="1"/>
  <c r="TPN63" i="1"/>
  <c r="TPO63" i="1"/>
  <c r="TPP63" i="1"/>
  <c r="TPQ63" i="1"/>
  <c r="TPR63" i="1"/>
  <c r="TPS63" i="1"/>
  <c r="TPT63" i="1"/>
  <c r="TPU63" i="1"/>
  <c r="TPV63" i="1"/>
  <c r="TPW63" i="1"/>
  <c r="TPX63" i="1"/>
  <c r="TPY63" i="1"/>
  <c r="TPZ63" i="1"/>
  <c r="TQA63" i="1"/>
  <c r="TQB63" i="1"/>
  <c r="TQC63" i="1"/>
  <c r="TQD63" i="1"/>
  <c r="TQE63" i="1"/>
  <c r="TQF63" i="1"/>
  <c r="TQG63" i="1"/>
  <c r="TQH63" i="1"/>
  <c r="TQI63" i="1"/>
  <c r="TQJ63" i="1"/>
  <c r="TQK63" i="1"/>
  <c r="TQL63" i="1"/>
  <c r="TQM63" i="1"/>
  <c r="TQN63" i="1"/>
  <c r="TQO63" i="1"/>
  <c r="TQP63" i="1"/>
  <c r="TQQ63" i="1"/>
  <c r="TQR63" i="1"/>
  <c r="TQS63" i="1"/>
  <c r="TQT63" i="1"/>
  <c r="TQU63" i="1"/>
  <c r="TQV63" i="1"/>
  <c r="TQW63" i="1"/>
  <c r="TQX63" i="1"/>
  <c r="TQY63" i="1"/>
  <c r="TQZ63" i="1"/>
  <c r="TRA63" i="1"/>
  <c r="TRB63" i="1"/>
  <c r="TRC63" i="1"/>
  <c r="TRD63" i="1"/>
  <c r="TRE63" i="1"/>
  <c r="TRF63" i="1"/>
  <c r="TRG63" i="1"/>
  <c r="TRH63" i="1"/>
  <c r="TRI63" i="1"/>
  <c r="TRJ63" i="1"/>
  <c r="TRK63" i="1"/>
  <c r="TRL63" i="1"/>
  <c r="TRM63" i="1"/>
  <c r="TRN63" i="1"/>
  <c r="TRO63" i="1"/>
  <c r="TRP63" i="1"/>
  <c r="TRQ63" i="1"/>
  <c r="TRR63" i="1"/>
  <c r="TRS63" i="1"/>
  <c r="TRT63" i="1"/>
  <c r="TRU63" i="1"/>
  <c r="TRV63" i="1"/>
  <c r="TRW63" i="1"/>
  <c r="TRX63" i="1"/>
  <c r="TRY63" i="1"/>
  <c r="TRZ63" i="1"/>
  <c r="TSA63" i="1"/>
  <c r="TSB63" i="1"/>
  <c r="TSC63" i="1"/>
  <c r="TSD63" i="1"/>
  <c r="TSE63" i="1"/>
  <c r="TSF63" i="1"/>
  <c r="TSG63" i="1"/>
  <c r="TSH63" i="1"/>
  <c r="TSI63" i="1"/>
  <c r="TSJ63" i="1"/>
  <c r="TSK63" i="1"/>
  <c r="TSL63" i="1"/>
  <c r="TSM63" i="1"/>
  <c r="TSN63" i="1"/>
  <c r="TSO63" i="1"/>
  <c r="TSP63" i="1"/>
  <c r="TSQ63" i="1"/>
  <c r="TSR63" i="1"/>
  <c r="TSS63" i="1"/>
  <c r="TST63" i="1"/>
  <c r="TSU63" i="1"/>
  <c r="TSV63" i="1"/>
  <c r="TSW63" i="1"/>
  <c r="TSX63" i="1"/>
  <c r="TSY63" i="1"/>
  <c r="TSZ63" i="1"/>
  <c r="TTA63" i="1"/>
  <c r="TTB63" i="1"/>
  <c r="TTC63" i="1"/>
  <c r="TTD63" i="1"/>
  <c r="TTE63" i="1"/>
  <c r="TTF63" i="1"/>
  <c r="TTG63" i="1"/>
  <c r="TTH63" i="1"/>
  <c r="TTI63" i="1"/>
  <c r="TTJ63" i="1"/>
  <c r="TTK63" i="1"/>
  <c r="TTL63" i="1"/>
  <c r="TTM63" i="1"/>
  <c r="TTN63" i="1"/>
  <c r="TTO63" i="1"/>
  <c r="TTP63" i="1"/>
  <c r="TTQ63" i="1"/>
  <c r="TTR63" i="1"/>
  <c r="TTS63" i="1"/>
  <c r="TTT63" i="1"/>
  <c r="TTU63" i="1"/>
  <c r="TTV63" i="1"/>
  <c r="TTW63" i="1"/>
  <c r="TTX63" i="1"/>
  <c r="TTY63" i="1"/>
  <c r="TTZ63" i="1"/>
  <c r="TUA63" i="1"/>
  <c r="TUB63" i="1"/>
  <c r="TUC63" i="1"/>
  <c r="TUD63" i="1"/>
  <c r="TUE63" i="1"/>
  <c r="TUF63" i="1"/>
  <c r="TUG63" i="1"/>
  <c r="TUH63" i="1"/>
  <c r="TUI63" i="1"/>
  <c r="TUJ63" i="1"/>
  <c r="TUK63" i="1"/>
  <c r="TUL63" i="1"/>
  <c r="TUM63" i="1"/>
  <c r="TUN63" i="1"/>
  <c r="TUO63" i="1"/>
  <c r="TUP63" i="1"/>
  <c r="TUQ63" i="1"/>
  <c r="TUR63" i="1"/>
  <c r="TUS63" i="1"/>
  <c r="TUT63" i="1"/>
  <c r="TUU63" i="1"/>
  <c r="TUV63" i="1"/>
  <c r="TUW63" i="1"/>
  <c r="TUX63" i="1"/>
  <c r="TUY63" i="1"/>
  <c r="TUZ63" i="1"/>
  <c r="TVA63" i="1"/>
  <c r="TVB63" i="1"/>
  <c r="TVC63" i="1"/>
  <c r="TVD63" i="1"/>
  <c r="TVE63" i="1"/>
  <c r="TVF63" i="1"/>
  <c r="TVG63" i="1"/>
  <c r="TVH63" i="1"/>
  <c r="TVI63" i="1"/>
  <c r="TVJ63" i="1"/>
  <c r="TVK63" i="1"/>
  <c r="TVL63" i="1"/>
  <c r="TVM63" i="1"/>
  <c r="TVN63" i="1"/>
  <c r="TVO63" i="1"/>
  <c r="TVP63" i="1"/>
  <c r="TVQ63" i="1"/>
  <c r="TVR63" i="1"/>
  <c r="TVS63" i="1"/>
  <c r="TVT63" i="1"/>
  <c r="TVU63" i="1"/>
  <c r="TVV63" i="1"/>
  <c r="TVW63" i="1"/>
  <c r="TVX63" i="1"/>
  <c r="TVY63" i="1"/>
  <c r="TVZ63" i="1"/>
  <c r="TWA63" i="1"/>
  <c r="TWB63" i="1"/>
  <c r="TWC63" i="1"/>
  <c r="TWD63" i="1"/>
  <c r="TWE63" i="1"/>
  <c r="TWF63" i="1"/>
  <c r="TWG63" i="1"/>
  <c r="TWH63" i="1"/>
  <c r="TWI63" i="1"/>
  <c r="TWJ63" i="1"/>
  <c r="TWK63" i="1"/>
  <c r="TWL63" i="1"/>
  <c r="TWM63" i="1"/>
  <c r="TWN63" i="1"/>
  <c r="TWO63" i="1"/>
  <c r="TWP63" i="1"/>
  <c r="TWQ63" i="1"/>
  <c r="TWR63" i="1"/>
  <c r="TWS63" i="1"/>
  <c r="TWT63" i="1"/>
  <c r="TWU63" i="1"/>
  <c r="TWV63" i="1"/>
  <c r="TWW63" i="1"/>
  <c r="TWX63" i="1"/>
  <c r="TWY63" i="1"/>
  <c r="TWZ63" i="1"/>
  <c r="TXA63" i="1"/>
  <c r="TXB63" i="1"/>
  <c r="TXC63" i="1"/>
  <c r="TXD63" i="1"/>
  <c r="TXE63" i="1"/>
  <c r="TXF63" i="1"/>
  <c r="TXG63" i="1"/>
  <c r="TXH63" i="1"/>
  <c r="TXI63" i="1"/>
  <c r="TXJ63" i="1"/>
  <c r="TXK63" i="1"/>
  <c r="TXL63" i="1"/>
  <c r="TXM63" i="1"/>
  <c r="TXN63" i="1"/>
  <c r="TXO63" i="1"/>
  <c r="TXP63" i="1"/>
  <c r="TXQ63" i="1"/>
  <c r="TXR63" i="1"/>
  <c r="TXS63" i="1"/>
  <c r="TXT63" i="1"/>
  <c r="TXU63" i="1"/>
  <c r="TXV63" i="1"/>
  <c r="TXW63" i="1"/>
  <c r="TXX63" i="1"/>
  <c r="TXY63" i="1"/>
  <c r="TXZ63" i="1"/>
  <c r="TYA63" i="1"/>
  <c r="TYB63" i="1"/>
  <c r="TYC63" i="1"/>
  <c r="TYD63" i="1"/>
  <c r="TYE63" i="1"/>
  <c r="TYF63" i="1"/>
  <c r="TYG63" i="1"/>
  <c r="TYH63" i="1"/>
  <c r="TYI63" i="1"/>
  <c r="TYJ63" i="1"/>
  <c r="TYK63" i="1"/>
  <c r="TYL63" i="1"/>
  <c r="TYM63" i="1"/>
  <c r="TYN63" i="1"/>
  <c r="TYO63" i="1"/>
  <c r="TYP63" i="1"/>
  <c r="TYQ63" i="1"/>
  <c r="TYR63" i="1"/>
  <c r="TYS63" i="1"/>
  <c r="TYT63" i="1"/>
  <c r="TYU63" i="1"/>
  <c r="TYV63" i="1"/>
  <c r="TYW63" i="1"/>
  <c r="TYX63" i="1"/>
  <c r="TYY63" i="1"/>
  <c r="TYZ63" i="1"/>
  <c r="TZA63" i="1"/>
  <c r="TZB63" i="1"/>
  <c r="TZC63" i="1"/>
  <c r="TZD63" i="1"/>
  <c r="TZE63" i="1"/>
  <c r="TZF63" i="1"/>
  <c r="TZG63" i="1"/>
  <c r="TZH63" i="1"/>
  <c r="TZI63" i="1"/>
  <c r="TZJ63" i="1"/>
  <c r="TZK63" i="1"/>
  <c r="TZL63" i="1"/>
  <c r="TZM63" i="1"/>
  <c r="TZN63" i="1"/>
  <c r="TZO63" i="1"/>
  <c r="TZP63" i="1"/>
  <c r="TZQ63" i="1"/>
  <c r="TZR63" i="1"/>
  <c r="TZS63" i="1"/>
  <c r="TZT63" i="1"/>
  <c r="TZU63" i="1"/>
  <c r="TZV63" i="1"/>
  <c r="TZW63" i="1"/>
  <c r="TZX63" i="1"/>
  <c r="TZY63" i="1"/>
  <c r="TZZ63" i="1"/>
  <c r="UAA63" i="1"/>
  <c r="UAB63" i="1"/>
  <c r="UAC63" i="1"/>
  <c r="UAD63" i="1"/>
  <c r="UAE63" i="1"/>
  <c r="UAF63" i="1"/>
  <c r="UAG63" i="1"/>
  <c r="UAH63" i="1"/>
  <c r="UAI63" i="1"/>
  <c r="UAJ63" i="1"/>
  <c r="UAK63" i="1"/>
  <c r="UAL63" i="1"/>
  <c r="UAM63" i="1"/>
  <c r="UAN63" i="1"/>
  <c r="UAO63" i="1"/>
  <c r="UAP63" i="1"/>
  <c r="UAQ63" i="1"/>
  <c r="UAR63" i="1"/>
  <c r="UAS63" i="1"/>
  <c r="UAT63" i="1"/>
  <c r="UAU63" i="1"/>
  <c r="UAV63" i="1"/>
  <c r="UAW63" i="1"/>
  <c r="UAX63" i="1"/>
  <c r="UAY63" i="1"/>
  <c r="UAZ63" i="1"/>
  <c r="UBA63" i="1"/>
  <c r="UBB63" i="1"/>
  <c r="UBC63" i="1"/>
  <c r="UBD63" i="1"/>
  <c r="UBE63" i="1"/>
  <c r="UBF63" i="1"/>
  <c r="UBG63" i="1"/>
  <c r="UBH63" i="1"/>
  <c r="UBI63" i="1"/>
  <c r="UBJ63" i="1"/>
  <c r="UBK63" i="1"/>
  <c r="UBL63" i="1"/>
  <c r="UBM63" i="1"/>
  <c r="UBN63" i="1"/>
  <c r="UBO63" i="1"/>
  <c r="UBP63" i="1"/>
  <c r="UBQ63" i="1"/>
  <c r="UBR63" i="1"/>
  <c r="UBS63" i="1"/>
  <c r="UBT63" i="1"/>
  <c r="UBU63" i="1"/>
  <c r="UBV63" i="1"/>
  <c r="UBW63" i="1"/>
  <c r="UBX63" i="1"/>
  <c r="UBY63" i="1"/>
  <c r="UBZ63" i="1"/>
  <c r="UCA63" i="1"/>
  <c r="UCB63" i="1"/>
  <c r="UCC63" i="1"/>
  <c r="UCD63" i="1"/>
  <c r="UCE63" i="1"/>
  <c r="UCF63" i="1"/>
  <c r="UCG63" i="1"/>
  <c r="UCH63" i="1"/>
  <c r="UCI63" i="1"/>
  <c r="UCJ63" i="1"/>
  <c r="UCK63" i="1"/>
  <c r="UCL63" i="1"/>
  <c r="UCM63" i="1"/>
  <c r="UCN63" i="1"/>
  <c r="UCO63" i="1"/>
  <c r="UCP63" i="1"/>
  <c r="UCQ63" i="1"/>
  <c r="UCR63" i="1"/>
  <c r="UCS63" i="1"/>
  <c r="UCT63" i="1"/>
  <c r="UCU63" i="1"/>
  <c r="UCV63" i="1"/>
  <c r="UCW63" i="1"/>
  <c r="UCX63" i="1"/>
  <c r="UCY63" i="1"/>
  <c r="UCZ63" i="1"/>
  <c r="UDA63" i="1"/>
  <c r="UDB63" i="1"/>
  <c r="UDC63" i="1"/>
  <c r="UDD63" i="1"/>
  <c r="UDE63" i="1"/>
  <c r="UDF63" i="1"/>
  <c r="UDG63" i="1"/>
  <c r="UDH63" i="1"/>
  <c r="UDI63" i="1"/>
  <c r="UDJ63" i="1"/>
  <c r="UDK63" i="1"/>
  <c r="UDL63" i="1"/>
  <c r="UDM63" i="1"/>
  <c r="UDN63" i="1"/>
  <c r="UDO63" i="1"/>
  <c r="UDP63" i="1"/>
  <c r="UDQ63" i="1"/>
  <c r="UDR63" i="1"/>
  <c r="UDS63" i="1"/>
  <c r="UDT63" i="1"/>
  <c r="UDU63" i="1"/>
  <c r="UDV63" i="1"/>
  <c r="UDW63" i="1"/>
  <c r="UDX63" i="1"/>
  <c r="UDY63" i="1"/>
  <c r="UDZ63" i="1"/>
  <c r="UEA63" i="1"/>
  <c r="UEB63" i="1"/>
  <c r="UEC63" i="1"/>
  <c r="UED63" i="1"/>
  <c r="UEE63" i="1"/>
  <c r="UEF63" i="1"/>
  <c r="UEG63" i="1"/>
  <c r="UEH63" i="1"/>
  <c r="UEI63" i="1"/>
  <c r="UEJ63" i="1"/>
  <c r="UEK63" i="1"/>
  <c r="UEL63" i="1"/>
  <c r="UEM63" i="1"/>
  <c r="UEN63" i="1"/>
  <c r="UEO63" i="1"/>
  <c r="UEP63" i="1"/>
  <c r="UEQ63" i="1"/>
  <c r="UER63" i="1"/>
  <c r="UES63" i="1"/>
  <c r="UET63" i="1"/>
  <c r="UEU63" i="1"/>
  <c r="UEV63" i="1"/>
  <c r="UEW63" i="1"/>
  <c r="UEX63" i="1"/>
  <c r="UEY63" i="1"/>
  <c r="UEZ63" i="1"/>
  <c r="UFA63" i="1"/>
  <c r="UFB63" i="1"/>
  <c r="UFC63" i="1"/>
  <c r="UFD63" i="1"/>
  <c r="UFE63" i="1"/>
  <c r="UFF63" i="1"/>
  <c r="UFG63" i="1"/>
  <c r="UFH63" i="1"/>
  <c r="UFI63" i="1"/>
  <c r="UFJ63" i="1"/>
  <c r="UFK63" i="1"/>
  <c r="UFL63" i="1"/>
  <c r="UFM63" i="1"/>
  <c r="UFN63" i="1"/>
  <c r="UFO63" i="1"/>
  <c r="UFP63" i="1"/>
  <c r="UFQ63" i="1"/>
  <c r="UFR63" i="1"/>
  <c r="UFS63" i="1"/>
  <c r="UFT63" i="1"/>
  <c r="UFU63" i="1"/>
  <c r="UFV63" i="1"/>
  <c r="UFW63" i="1"/>
  <c r="UFX63" i="1"/>
  <c r="UFY63" i="1"/>
  <c r="UFZ63" i="1"/>
  <c r="UGA63" i="1"/>
  <c r="UGB63" i="1"/>
  <c r="UGC63" i="1"/>
  <c r="UGD63" i="1"/>
  <c r="UGE63" i="1"/>
  <c r="UGF63" i="1"/>
  <c r="UGG63" i="1"/>
  <c r="UGH63" i="1"/>
  <c r="UGI63" i="1"/>
  <c r="UGJ63" i="1"/>
  <c r="UGK63" i="1"/>
  <c r="UGL63" i="1"/>
  <c r="UGM63" i="1"/>
  <c r="UGN63" i="1"/>
  <c r="UGO63" i="1"/>
  <c r="UGP63" i="1"/>
  <c r="UGQ63" i="1"/>
  <c r="UGR63" i="1"/>
  <c r="UGS63" i="1"/>
  <c r="UGT63" i="1"/>
  <c r="UGU63" i="1"/>
  <c r="UGV63" i="1"/>
  <c r="UGW63" i="1"/>
  <c r="UGX63" i="1"/>
  <c r="UGY63" i="1"/>
  <c r="UGZ63" i="1"/>
  <c r="UHA63" i="1"/>
  <c r="UHB63" i="1"/>
  <c r="UHC63" i="1"/>
  <c r="UHD63" i="1"/>
  <c r="UHE63" i="1"/>
  <c r="UHF63" i="1"/>
  <c r="UHG63" i="1"/>
  <c r="UHH63" i="1"/>
  <c r="UHI63" i="1"/>
  <c r="UHJ63" i="1"/>
  <c r="UHK63" i="1"/>
  <c r="UHL63" i="1"/>
  <c r="UHM63" i="1"/>
  <c r="UHN63" i="1"/>
  <c r="UHO63" i="1"/>
  <c r="UHP63" i="1"/>
  <c r="UHQ63" i="1"/>
  <c r="UHR63" i="1"/>
  <c r="UHS63" i="1"/>
  <c r="UHT63" i="1"/>
  <c r="UHU63" i="1"/>
  <c r="UHV63" i="1"/>
  <c r="UHW63" i="1"/>
  <c r="UHX63" i="1"/>
  <c r="UHY63" i="1"/>
  <c r="UHZ63" i="1"/>
  <c r="UIA63" i="1"/>
  <c r="UIB63" i="1"/>
  <c r="UIC63" i="1"/>
  <c r="UID63" i="1"/>
  <c r="UIE63" i="1"/>
  <c r="UIF63" i="1"/>
  <c r="UIG63" i="1"/>
  <c r="UIH63" i="1"/>
  <c r="UII63" i="1"/>
  <c r="UIJ63" i="1"/>
  <c r="UIK63" i="1"/>
  <c r="UIL63" i="1"/>
  <c r="UIM63" i="1"/>
  <c r="UIN63" i="1"/>
  <c r="UIO63" i="1"/>
  <c r="UIP63" i="1"/>
  <c r="UIQ63" i="1"/>
  <c r="UIR63" i="1"/>
  <c r="UIS63" i="1"/>
  <c r="UIT63" i="1"/>
  <c r="UIU63" i="1"/>
  <c r="UIV63" i="1"/>
  <c r="UIW63" i="1"/>
  <c r="UIX63" i="1"/>
  <c r="UIY63" i="1"/>
  <c r="UIZ63" i="1"/>
  <c r="UJA63" i="1"/>
  <c r="UJB63" i="1"/>
  <c r="UJC63" i="1"/>
  <c r="UJD63" i="1"/>
  <c r="UJE63" i="1"/>
  <c r="UJF63" i="1"/>
  <c r="UJG63" i="1"/>
  <c r="UJH63" i="1"/>
  <c r="UJI63" i="1"/>
  <c r="UJJ63" i="1"/>
  <c r="UJK63" i="1"/>
  <c r="UJL63" i="1"/>
  <c r="UJM63" i="1"/>
  <c r="UJN63" i="1"/>
  <c r="UJO63" i="1"/>
  <c r="UJP63" i="1"/>
  <c r="UJQ63" i="1"/>
  <c r="UJR63" i="1"/>
  <c r="UJS63" i="1"/>
  <c r="UJT63" i="1"/>
  <c r="UJU63" i="1"/>
  <c r="UJV63" i="1"/>
  <c r="UJW63" i="1"/>
  <c r="UJX63" i="1"/>
  <c r="UJY63" i="1"/>
  <c r="UJZ63" i="1"/>
  <c r="UKA63" i="1"/>
  <c r="UKB63" i="1"/>
  <c r="UKC63" i="1"/>
  <c r="UKD63" i="1"/>
  <c r="UKE63" i="1"/>
  <c r="UKF63" i="1"/>
  <c r="UKG63" i="1"/>
  <c r="UKH63" i="1"/>
  <c r="UKI63" i="1"/>
  <c r="UKJ63" i="1"/>
  <c r="UKK63" i="1"/>
  <c r="UKL63" i="1"/>
  <c r="UKM63" i="1"/>
  <c r="UKN63" i="1"/>
  <c r="UKO63" i="1"/>
  <c r="UKP63" i="1"/>
  <c r="UKQ63" i="1"/>
  <c r="UKR63" i="1"/>
  <c r="UKS63" i="1"/>
  <c r="UKT63" i="1"/>
  <c r="UKU63" i="1"/>
  <c r="UKV63" i="1"/>
  <c r="UKW63" i="1"/>
  <c r="UKX63" i="1"/>
  <c r="UKY63" i="1"/>
  <c r="UKZ63" i="1"/>
  <c r="ULA63" i="1"/>
  <c r="ULB63" i="1"/>
  <c r="ULC63" i="1"/>
  <c r="ULD63" i="1"/>
  <c r="ULE63" i="1"/>
  <c r="ULF63" i="1"/>
  <c r="ULG63" i="1"/>
  <c r="ULH63" i="1"/>
  <c r="ULI63" i="1"/>
  <c r="ULJ63" i="1"/>
  <c r="ULK63" i="1"/>
  <c r="ULL63" i="1"/>
  <c r="ULM63" i="1"/>
  <c r="ULN63" i="1"/>
  <c r="ULO63" i="1"/>
  <c r="ULP63" i="1"/>
  <c r="ULQ63" i="1"/>
  <c r="ULR63" i="1"/>
  <c r="ULS63" i="1"/>
  <c r="ULT63" i="1"/>
  <c r="ULU63" i="1"/>
  <c r="ULV63" i="1"/>
  <c r="ULW63" i="1"/>
  <c r="ULX63" i="1"/>
  <c r="ULY63" i="1"/>
  <c r="ULZ63" i="1"/>
  <c r="UMA63" i="1"/>
  <c r="UMB63" i="1"/>
  <c r="UMC63" i="1"/>
  <c r="UMD63" i="1"/>
  <c r="UME63" i="1"/>
  <c r="UMF63" i="1"/>
  <c r="UMG63" i="1"/>
  <c r="UMH63" i="1"/>
  <c r="UMI63" i="1"/>
  <c r="UMJ63" i="1"/>
  <c r="UMK63" i="1"/>
  <c r="UML63" i="1"/>
  <c r="UMM63" i="1"/>
  <c r="UMN63" i="1"/>
  <c r="UMO63" i="1"/>
  <c r="UMP63" i="1"/>
  <c r="UMQ63" i="1"/>
  <c r="UMR63" i="1"/>
  <c r="UMS63" i="1"/>
  <c r="UMT63" i="1"/>
  <c r="UMU63" i="1"/>
  <c r="UMV63" i="1"/>
  <c r="UMW63" i="1"/>
  <c r="UMX63" i="1"/>
  <c r="UMY63" i="1"/>
  <c r="UMZ63" i="1"/>
  <c r="UNA63" i="1"/>
  <c r="UNB63" i="1"/>
  <c r="UNC63" i="1"/>
  <c r="UND63" i="1"/>
  <c r="UNE63" i="1"/>
  <c r="UNF63" i="1"/>
  <c r="UNG63" i="1"/>
  <c r="UNH63" i="1"/>
  <c r="UNI63" i="1"/>
  <c r="UNJ63" i="1"/>
  <c r="UNK63" i="1"/>
  <c r="UNL63" i="1"/>
  <c r="UNM63" i="1"/>
  <c r="UNN63" i="1"/>
  <c r="UNO63" i="1"/>
  <c r="UNP63" i="1"/>
  <c r="UNQ63" i="1"/>
  <c r="UNR63" i="1"/>
  <c r="UNS63" i="1"/>
  <c r="UNT63" i="1"/>
  <c r="UNU63" i="1"/>
  <c r="UNV63" i="1"/>
  <c r="UNW63" i="1"/>
  <c r="UNX63" i="1"/>
  <c r="UNY63" i="1"/>
  <c r="UNZ63" i="1"/>
  <c r="UOA63" i="1"/>
  <c r="UOB63" i="1"/>
  <c r="UOC63" i="1"/>
  <c r="UOD63" i="1"/>
  <c r="UOE63" i="1"/>
  <c r="UOF63" i="1"/>
  <c r="UOG63" i="1"/>
  <c r="UOH63" i="1"/>
  <c r="UOI63" i="1"/>
  <c r="UOJ63" i="1"/>
  <c r="UOK63" i="1"/>
  <c r="UOL63" i="1"/>
  <c r="UOM63" i="1"/>
  <c r="UON63" i="1"/>
  <c r="UOO63" i="1"/>
  <c r="UOP63" i="1"/>
  <c r="UOQ63" i="1"/>
  <c r="UOR63" i="1"/>
  <c r="UOS63" i="1"/>
  <c r="UOT63" i="1"/>
  <c r="UOU63" i="1"/>
  <c r="UOV63" i="1"/>
  <c r="UOW63" i="1"/>
  <c r="UOX63" i="1"/>
  <c r="UOY63" i="1"/>
  <c r="UOZ63" i="1"/>
  <c r="UPA63" i="1"/>
  <c r="UPB63" i="1"/>
  <c r="UPC63" i="1"/>
  <c r="UPD63" i="1"/>
  <c r="UPE63" i="1"/>
  <c r="UPF63" i="1"/>
  <c r="UPG63" i="1"/>
  <c r="UPH63" i="1"/>
  <c r="UPI63" i="1"/>
  <c r="UPJ63" i="1"/>
  <c r="UPK63" i="1"/>
  <c r="UPL63" i="1"/>
  <c r="UPM63" i="1"/>
  <c r="UPN63" i="1"/>
  <c r="UPO63" i="1"/>
  <c r="UPP63" i="1"/>
  <c r="UPQ63" i="1"/>
  <c r="UPR63" i="1"/>
  <c r="UPS63" i="1"/>
  <c r="UPT63" i="1"/>
  <c r="UPU63" i="1"/>
  <c r="UPV63" i="1"/>
  <c r="UPW63" i="1"/>
  <c r="UPX63" i="1"/>
  <c r="UPY63" i="1"/>
  <c r="UPZ63" i="1"/>
  <c r="UQA63" i="1"/>
  <c r="UQB63" i="1"/>
  <c r="UQC63" i="1"/>
  <c r="UQD63" i="1"/>
  <c r="UQE63" i="1"/>
  <c r="UQF63" i="1"/>
  <c r="UQG63" i="1"/>
  <c r="UQH63" i="1"/>
  <c r="UQI63" i="1"/>
  <c r="UQJ63" i="1"/>
  <c r="UQK63" i="1"/>
  <c r="UQL63" i="1"/>
  <c r="UQM63" i="1"/>
  <c r="UQN63" i="1"/>
  <c r="UQO63" i="1"/>
  <c r="UQP63" i="1"/>
  <c r="UQQ63" i="1"/>
  <c r="UQR63" i="1"/>
  <c r="UQS63" i="1"/>
  <c r="UQT63" i="1"/>
  <c r="UQU63" i="1"/>
  <c r="UQV63" i="1"/>
  <c r="UQW63" i="1"/>
  <c r="UQX63" i="1"/>
  <c r="UQY63" i="1"/>
  <c r="UQZ63" i="1"/>
  <c r="URA63" i="1"/>
  <c r="URB63" i="1"/>
  <c r="URC63" i="1"/>
  <c r="URD63" i="1"/>
  <c r="URE63" i="1"/>
  <c r="URF63" i="1"/>
  <c r="URG63" i="1"/>
  <c r="URH63" i="1"/>
  <c r="URI63" i="1"/>
  <c r="URJ63" i="1"/>
  <c r="URK63" i="1"/>
  <c r="URL63" i="1"/>
  <c r="URM63" i="1"/>
  <c r="URN63" i="1"/>
  <c r="URO63" i="1"/>
  <c r="URP63" i="1"/>
  <c r="URQ63" i="1"/>
  <c r="URR63" i="1"/>
  <c r="URS63" i="1"/>
  <c r="URT63" i="1"/>
  <c r="URU63" i="1"/>
  <c r="URV63" i="1"/>
  <c r="URW63" i="1"/>
  <c r="URX63" i="1"/>
  <c r="URY63" i="1"/>
  <c r="URZ63" i="1"/>
  <c r="USA63" i="1"/>
  <c r="USB63" i="1"/>
  <c r="USC63" i="1"/>
  <c r="USD63" i="1"/>
  <c r="USE63" i="1"/>
  <c r="USF63" i="1"/>
  <c r="USG63" i="1"/>
  <c r="USH63" i="1"/>
  <c r="USI63" i="1"/>
  <c r="USJ63" i="1"/>
  <c r="USK63" i="1"/>
  <c r="USL63" i="1"/>
  <c r="USM63" i="1"/>
  <c r="USN63" i="1"/>
  <c r="USO63" i="1"/>
  <c r="USP63" i="1"/>
  <c r="USQ63" i="1"/>
  <c r="USR63" i="1"/>
  <c r="USS63" i="1"/>
  <c r="UST63" i="1"/>
  <c r="USU63" i="1"/>
  <c r="USV63" i="1"/>
  <c r="USW63" i="1"/>
  <c r="USX63" i="1"/>
  <c r="USY63" i="1"/>
  <c r="USZ63" i="1"/>
  <c r="UTA63" i="1"/>
  <c r="UTB63" i="1"/>
  <c r="UTC63" i="1"/>
  <c r="UTD63" i="1"/>
  <c r="UTE63" i="1"/>
  <c r="UTF63" i="1"/>
  <c r="UTG63" i="1"/>
  <c r="UTH63" i="1"/>
  <c r="UTI63" i="1"/>
  <c r="UTJ63" i="1"/>
  <c r="UTK63" i="1"/>
  <c r="UTL63" i="1"/>
  <c r="UTM63" i="1"/>
  <c r="UTN63" i="1"/>
  <c r="UTO63" i="1"/>
  <c r="UTP63" i="1"/>
  <c r="UTQ63" i="1"/>
  <c r="UTR63" i="1"/>
  <c r="UTS63" i="1"/>
  <c r="UTT63" i="1"/>
  <c r="UTU63" i="1"/>
  <c r="UTV63" i="1"/>
  <c r="UTW63" i="1"/>
  <c r="UTX63" i="1"/>
  <c r="UTY63" i="1"/>
  <c r="UTZ63" i="1"/>
  <c r="UUA63" i="1"/>
  <c r="UUB63" i="1"/>
  <c r="UUC63" i="1"/>
  <c r="UUD63" i="1"/>
  <c r="UUE63" i="1"/>
  <c r="UUF63" i="1"/>
  <c r="UUG63" i="1"/>
  <c r="UUH63" i="1"/>
  <c r="UUI63" i="1"/>
  <c r="UUJ63" i="1"/>
  <c r="UUK63" i="1"/>
  <c r="UUL63" i="1"/>
  <c r="UUM63" i="1"/>
  <c r="UUN63" i="1"/>
  <c r="UUO63" i="1"/>
  <c r="UUP63" i="1"/>
  <c r="UUQ63" i="1"/>
  <c r="UUR63" i="1"/>
  <c r="UUS63" i="1"/>
  <c r="UUT63" i="1"/>
  <c r="UUU63" i="1"/>
  <c r="UUV63" i="1"/>
  <c r="UUW63" i="1"/>
  <c r="UUX63" i="1"/>
  <c r="UUY63" i="1"/>
  <c r="UUZ63" i="1"/>
  <c r="UVA63" i="1"/>
  <c r="UVB63" i="1"/>
  <c r="UVC63" i="1"/>
  <c r="UVD63" i="1"/>
  <c r="UVE63" i="1"/>
  <c r="UVF63" i="1"/>
  <c r="UVG63" i="1"/>
  <c r="UVH63" i="1"/>
  <c r="UVI63" i="1"/>
  <c r="UVJ63" i="1"/>
  <c r="UVK63" i="1"/>
  <c r="UVL63" i="1"/>
  <c r="UVM63" i="1"/>
  <c r="UVN63" i="1"/>
  <c r="UVO63" i="1"/>
  <c r="UVP63" i="1"/>
  <c r="UVQ63" i="1"/>
  <c r="UVR63" i="1"/>
  <c r="UVS63" i="1"/>
  <c r="UVT63" i="1"/>
  <c r="UVU63" i="1"/>
  <c r="UVV63" i="1"/>
  <c r="UVW63" i="1"/>
  <c r="UVX63" i="1"/>
  <c r="UVY63" i="1"/>
  <c r="UVZ63" i="1"/>
  <c r="UWA63" i="1"/>
  <c r="UWB63" i="1"/>
  <c r="UWC63" i="1"/>
  <c r="UWD63" i="1"/>
  <c r="UWE63" i="1"/>
  <c r="UWF63" i="1"/>
  <c r="UWG63" i="1"/>
  <c r="UWH63" i="1"/>
  <c r="UWI63" i="1"/>
  <c r="UWJ63" i="1"/>
  <c r="UWK63" i="1"/>
  <c r="UWL63" i="1"/>
  <c r="UWM63" i="1"/>
  <c r="UWN63" i="1"/>
  <c r="UWO63" i="1"/>
  <c r="UWP63" i="1"/>
  <c r="UWQ63" i="1"/>
  <c r="UWR63" i="1"/>
  <c r="UWS63" i="1"/>
  <c r="UWT63" i="1"/>
  <c r="UWU63" i="1"/>
  <c r="UWV63" i="1"/>
  <c r="UWW63" i="1"/>
  <c r="UWX63" i="1"/>
  <c r="UWY63" i="1"/>
  <c r="UWZ63" i="1"/>
  <c r="UXA63" i="1"/>
  <c r="UXB63" i="1"/>
  <c r="UXC63" i="1"/>
  <c r="UXD63" i="1"/>
  <c r="UXE63" i="1"/>
  <c r="UXF63" i="1"/>
  <c r="UXG63" i="1"/>
  <c r="UXH63" i="1"/>
  <c r="UXI63" i="1"/>
  <c r="UXJ63" i="1"/>
  <c r="UXK63" i="1"/>
  <c r="UXL63" i="1"/>
  <c r="UXM63" i="1"/>
  <c r="UXN63" i="1"/>
  <c r="UXO63" i="1"/>
  <c r="UXP63" i="1"/>
  <c r="UXQ63" i="1"/>
  <c r="UXR63" i="1"/>
  <c r="UXS63" i="1"/>
  <c r="UXT63" i="1"/>
  <c r="UXU63" i="1"/>
  <c r="UXV63" i="1"/>
  <c r="UXW63" i="1"/>
  <c r="UXX63" i="1"/>
  <c r="UXY63" i="1"/>
  <c r="UXZ63" i="1"/>
  <c r="UYA63" i="1"/>
  <c r="UYB63" i="1"/>
  <c r="UYC63" i="1"/>
  <c r="UYD63" i="1"/>
  <c r="UYE63" i="1"/>
  <c r="UYF63" i="1"/>
  <c r="UYG63" i="1"/>
  <c r="UYH63" i="1"/>
  <c r="UYI63" i="1"/>
  <c r="UYJ63" i="1"/>
  <c r="UYK63" i="1"/>
  <c r="UYL63" i="1"/>
  <c r="UYM63" i="1"/>
  <c r="UYN63" i="1"/>
  <c r="UYO63" i="1"/>
  <c r="UYP63" i="1"/>
  <c r="UYQ63" i="1"/>
  <c r="UYR63" i="1"/>
  <c r="UYS63" i="1"/>
  <c r="UYT63" i="1"/>
  <c r="UYU63" i="1"/>
  <c r="UYV63" i="1"/>
  <c r="UYW63" i="1"/>
  <c r="UYX63" i="1"/>
  <c r="UYY63" i="1"/>
  <c r="UYZ63" i="1"/>
  <c r="UZA63" i="1"/>
  <c r="UZB63" i="1"/>
  <c r="UZC63" i="1"/>
  <c r="UZD63" i="1"/>
  <c r="UZE63" i="1"/>
  <c r="UZF63" i="1"/>
  <c r="UZG63" i="1"/>
  <c r="UZH63" i="1"/>
  <c r="UZI63" i="1"/>
  <c r="UZJ63" i="1"/>
  <c r="UZK63" i="1"/>
  <c r="UZL63" i="1"/>
  <c r="UZM63" i="1"/>
  <c r="UZN63" i="1"/>
  <c r="UZO63" i="1"/>
  <c r="UZP63" i="1"/>
  <c r="UZQ63" i="1"/>
  <c r="UZR63" i="1"/>
  <c r="UZS63" i="1"/>
  <c r="UZT63" i="1"/>
  <c r="UZU63" i="1"/>
  <c r="UZV63" i="1"/>
  <c r="UZW63" i="1"/>
  <c r="UZX63" i="1"/>
  <c r="UZY63" i="1"/>
  <c r="UZZ63" i="1"/>
  <c r="VAA63" i="1"/>
  <c r="VAB63" i="1"/>
  <c r="VAC63" i="1"/>
  <c r="VAD63" i="1"/>
  <c r="VAE63" i="1"/>
  <c r="VAF63" i="1"/>
  <c r="VAG63" i="1"/>
  <c r="VAH63" i="1"/>
  <c r="VAI63" i="1"/>
  <c r="VAJ63" i="1"/>
  <c r="VAK63" i="1"/>
  <c r="VAL63" i="1"/>
  <c r="VAM63" i="1"/>
  <c r="VAN63" i="1"/>
  <c r="VAO63" i="1"/>
  <c r="VAP63" i="1"/>
  <c r="VAQ63" i="1"/>
  <c r="VAR63" i="1"/>
  <c r="VAS63" i="1"/>
  <c r="VAT63" i="1"/>
  <c r="VAU63" i="1"/>
  <c r="VAV63" i="1"/>
  <c r="VAW63" i="1"/>
  <c r="VAX63" i="1"/>
  <c r="VAY63" i="1"/>
  <c r="VAZ63" i="1"/>
  <c r="VBA63" i="1"/>
  <c r="VBB63" i="1"/>
  <c r="VBC63" i="1"/>
  <c r="VBD63" i="1"/>
  <c r="VBE63" i="1"/>
  <c r="VBF63" i="1"/>
  <c r="VBG63" i="1"/>
  <c r="VBH63" i="1"/>
  <c r="VBI63" i="1"/>
  <c r="VBJ63" i="1"/>
  <c r="VBK63" i="1"/>
  <c r="VBL63" i="1"/>
  <c r="VBM63" i="1"/>
  <c r="VBN63" i="1"/>
  <c r="VBO63" i="1"/>
  <c r="VBP63" i="1"/>
  <c r="VBQ63" i="1"/>
  <c r="VBR63" i="1"/>
  <c r="VBS63" i="1"/>
  <c r="VBT63" i="1"/>
  <c r="VBU63" i="1"/>
  <c r="VBV63" i="1"/>
  <c r="VBW63" i="1"/>
  <c r="VBX63" i="1"/>
  <c r="VBY63" i="1"/>
  <c r="VBZ63" i="1"/>
  <c r="VCA63" i="1"/>
  <c r="VCB63" i="1"/>
  <c r="VCC63" i="1"/>
  <c r="VCD63" i="1"/>
  <c r="VCE63" i="1"/>
  <c r="VCF63" i="1"/>
  <c r="VCG63" i="1"/>
  <c r="VCH63" i="1"/>
  <c r="VCI63" i="1"/>
  <c r="VCJ63" i="1"/>
  <c r="VCK63" i="1"/>
  <c r="VCL63" i="1"/>
  <c r="VCM63" i="1"/>
  <c r="VCN63" i="1"/>
  <c r="VCO63" i="1"/>
  <c r="VCP63" i="1"/>
  <c r="VCQ63" i="1"/>
  <c r="VCR63" i="1"/>
  <c r="VCS63" i="1"/>
  <c r="VCT63" i="1"/>
  <c r="VCU63" i="1"/>
  <c r="VCV63" i="1"/>
  <c r="VCW63" i="1"/>
  <c r="VCX63" i="1"/>
  <c r="VCY63" i="1"/>
  <c r="VCZ63" i="1"/>
  <c r="VDA63" i="1"/>
  <c r="VDB63" i="1"/>
  <c r="VDC63" i="1"/>
  <c r="VDD63" i="1"/>
  <c r="VDE63" i="1"/>
  <c r="VDF63" i="1"/>
  <c r="VDG63" i="1"/>
  <c r="VDH63" i="1"/>
  <c r="VDI63" i="1"/>
  <c r="VDJ63" i="1"/>
  <c r="VDK63" i="1"/>
  <c r="VDL63" i="1"/>
  <c r="VDM63" i="1"/>
  <c r="VDN63" i="1"/>
  <c r="VDO63" i="1"/>
  <c r="VDP63" i="1"/>
  <c r="VDQ63" i="1"/>
  <c r="VDR63" i="1"/>
  <c r="VDS63" i="1"/>
  <c r="VDT63" i="1"/>
  <c r="VDU63" i="1"/>
  <c r="VDV63" i="1"/>
  <c r="VDW63" i="1"/>
  <c r="VDX63" i="1"/>
  <c r="VDY63" i="1"/>
  <c r="VDZ63" i="1"/>
  <c r="VEA63" i="1"/>
  <c r="VEB63" i="1"/>
  <c r="VEC63" i="1"/>
  <c r="VED63" i="1"/>
  <c r="VEE63" i="1"/>
  <c r="VEF63" i="1"/>
  <c r="VEG63" i="1"/>
  <c r="VEH63" i="1"/>
  <c r="VEI63" i="1"/>
  <c r="VEJ63" i="1"/>
  <c r="VEK63" i="1"/>
  <c r="VEL63" i="1"/>
  <c r="VEM63" i="1"/>
  <c r="VEN63" i="1"/>
  <c r="VEO63" i="1"/>
  <c r="VEP63" i="1"/>
  <c r="VEQ63" i="1"/>
  <c r="VER63" i="1"/>
  <c r="VES63" i="1"/>
  <c r="VET63" i="1"/>
  <c r="VEU63" i="1"/>
  <c r="VEV63" i="1"/>
  <c r="VEW63" i="1"/>
  <c r="VEX63" i="1"/>
  <c r="VEY63" i="1"/>
  <c r="VEZ63" i="1"/>
  <c r="VFA63" i="1"/>
  <c r="VFB63" i="1"/>
  <c r="VFC63" i="1"/>
  <c r="VFD63" i="1"/>
  <c r="VFE63" i="1"/>
  <c r="VFF63" i="1"/>
  <c r="VFG63" i="1"/>
  <c r="VFH63" i="1"/>
  <c r="VFI63" i="1"/>
  <c r="VFJ63" i="1"/>
  <c r="VFK63" i="1"/>
  <c r="VFL63" i="1"/>
  <c r="VFM63" i="1"/>
  <c r="VFN63" i="1"/>
  <c r="VFO63" i="1"/>
  <c r="VFP63" i="1"/>
  <c r="VFQ63" i="1"/>
  <c r="VFR63" i="1"/>
  <c r="VFS63" i="1"/>
  <c r="VFT63" i="1"/>
  <c r="VFU63" i="1"/>
  <c r="VFV63" i="1"/>
  <c r="VFW63" i="1"/>
  <c r="VFX63" i="1"/>
  <c r="VFY63" i="1"/>
  <c r="VFZ63" i="1"/>
  <c r="VGA63" i="1"/>
  <c r="VGB63" i="1"/>
  <c r="VGC63" i="1"/>
  <c r="VGD63" i="1"/>
  <c r="VGE63" i="1"/>
  <c r="VGF63" i="1"/>
  <c r="VGG63" i="1"/>
  <c r="VGH63" i="1"/>
  <c r="VGI63" i="1"/>
  <c r="VGJ63" i="1"/>
  <c r="VGK63" i="1"/>
  <c r="VGL63" i="1"/>
  <c r="VGM63" i="1"/>
  <c r="VGN63" i="1"/>
  <c r="VGO63" i="1"/>
  <c r="VGP63" i="1"/>
  <c r="VGQ63" i="1"/>
  <c r="VGR63" i="1"/>
  <c r="VGS63" i="1"/>
  <c r="VGT63" i="1"/>
  <c r="VGU63" i="1"/>
  <c r="VGV63" i="1"/>
  <c r="VGW63" i="1"/>
  <c r="VGX63" i="1"/>
  <c r="VGY63" i="1"/>
  <c r="VGZ63" i="1"/>
  <c r="VHA63" i="1"/>
  <c r="VHB63" i="1"/>
  <c r="VHC63" i="1"/>
  <c r="VHD63" i="1"/>
  <c r="VHE63" i="1"/>
  <c r="VHF63" i="1"/>
  <c r="VHG63" i="1"/>
  <c r="VHH63" i="1"/>
  <c r="VHI63" i="1"/>
  <c r="VHJ63" i="1"/>
  <c r="VHK63" i="1"/>
  <c r="VHL63" i="1"/>
  <c r="VHM63" i="1"/>
  <c r="VHN63" i="1"/>
  <c r="VHO63" i="1"/>
  <c r="VHP63" i="1"/>
  <c r="VHQ63" i="1"/>
  <c r="VHR63" i="1"/>
  <c r="VHS63" i="1"/>
  <c r="VHT63" i="1"/>
  <c r="VHU63" i="1"/>
  <c r="VHV63" i="1"/>
  <c r="VHW63" i="1"/>
  <c r="VHX63" i="1"/>
  <c r="VHY63" i="1"/>
  <c r="VHZ63" i="1"/>
  <c r="VIA63" i="1"/>
  <c r="VIB63" i="1"/>
  <c r="VIC63" i="1"/>
  <c r="VID63" i="1"/>
  <c r="VIE63" i="1"/>
  <c r="VIF63" i="1"/>
  <c r="VIG63" i="1"/>
  <c r="VIH63" i="1"/>
  <c r="VII63" i="1"/>
  <c r="VIJ63" i="1"/>
  <c r="VIK63" i="1"/>
  <c r="VIL63" i="1"/>
  <c r="VIM63" i="1"/>
  <c r="VIN63" i="1"/>
  <c r="VIO63" i="1"/>
  <c r="VIP63" i="1"/>
  <c r="VIQ63" i="1"/>
  <c r="VIR63" i="1"/>
  <c r="VIS63" i="1"/>
  <c r="VIT63" i="1"/>
  <c r="VIU63" i="1"/>
  <c r="VIV63" i="1"/>
  <c r="VIW63" i="1"/>
  <c r="VIX63" i="1"/>
  <c r="VIY63" i="1"/>
  <c r="VIZ63" i="1"/>
  <c r="VJA63" i="1"/>
  <c r="VJB63" i="1"/>
  <c r="VJC63" i="1"/>
  <c r="VJD63" i="1"/>
  <c r="VJE63" i="1"/>
  <c r="VJF63" i="1"/>
  <c r="VJG63" i="1"/>
  <c r="VJH63" i="1"/>
  <c r="VJI63" i="1"/>
  <c r="VJJ63" i="1"/>
  <c r="VJK63" i="1"/>
  <c r="VJL63" i="1"/>
  <c r="VJM63" i="1"/>
  <c r="VJN63" i="1"/>
  <c r="VJO63" i="1"/>
  <c r="VJP63" i="1"/>
  <c r="VJQ63" i="1"/>
  <c r="VJR63" i="1"/>
  <c r="VJS63" i="1"/>
  <c r="VJT63" i="1"/>
  <c r="VJU63" i="1"/>
  <c r="VJV63" i="1"/>
  <c r="VJW63" i="1"/>
  <c r="VJX63" i="1"/>
  <c r="VJY63" i="1"/>
  <c r="VJZ63" i="1"/>
  <c r="VKA63" i="1"/>
  <c r="VKB63" i="1"/>
  <c r="VKC63" i="1"/>
  <c r="VKD63" i="1"/>
  <c r="VKE63" i="1"/>
  <c r="VKF63" i="1"/>
  <c r="VKG63" i="1"/>
  <c r="VKH63" i="1"/>
  <c r="VKI63" i="1"/>
  <c r="VKJ63" i="1"/>
  <c r="VKK63" i="1"/>
  <c r="VKL63" i="1"/>
  <c r="VKM63" i="1"/>
  <c r="VKN63" i="1"/>
  <c r="VKO63" i="1"/>
  <c r="VKP63" i="1"/>
  <c r="VKQ63" i="1"/>
  <c r="VKR63" i="1"/>
  <c r="VKS63" i="1"/>
  <c r="VKT63" i="1"/>
  <c r="VKU63" i="1"/>
  <c r="VKV63" i="1"/>
  <c r="VKW63" i="1"/>
  <c r="VKX63" i="1"/>
  <c r="VKY63" i="1"/>
  <c r="VKZ63" i="1"/>
  <c r="VLA63" i="1"/>
  <c r="VLB63" i="1"/>
  <c r="VLC63" i="1"/>
  <c r="VLD63" i="1"/>
  <c r="VLE63" i="1"/>
  <c r="VLF63" i="1"/>
  <c r="VLG63" i="1"/>
  <c r="VLH63" i="1"/>
  <c r="VLI63" i="1"/>
  <c r="VLJ63" i="1"/>
  <c r="VLK63" i="1"/>
  <c r="VLL63" i="1"/>
  <c r="VLM63" i="1"/>
  <c r="VLN63" i="1"/>
  <c r="VLO63" i="1"/>
  <c r="VLP63" i="1"/>
  <c r="VLQ63" i="1"/>
  <c r="VLR63" i="1"/>
  <c r="VLS63" i="1"/>
  <c r="VLT63" i="1"/>
  <c r="VLU63" i="1"/>
  <c r="VLV63" i="1"/>
  <c r="VLW63" i="1"/>
  <c r="VLX63" i="1"/>
  <c r="VLY63" i="1"/>
  <c r="VLZ63" i="1"/>
  <c r="VMA63" i="1"/>
  <c r="VMB63" i="1"/>
  <c r="VMC63" i="1"/>
  <c r="VMD63" i="1"/>
  <c r="VME63" i="1"/>
  <c r="VMF63" i="1"/>
  <c r="VMG63" i="1"/>
  <c r="VMH63" i="1"/>
  <c r="VMI63" i="1"/>
  <c r="VMJ63" i="1"/>
  <c r="VMK63" i="1"/>
  <c r="VML63" i="1"/>
  <c r="VMM63" i="1"/>
  <c r="VMN63" i="1"/>
  <c r="VMO63" i="1"/>
  <c r="VMP63" i="1"/>
  <c r="VMQ63" i="1"/>
  <c r="VMR63" i="1"/>
  <c r="VMS63" i="1"/>
  <c r="VMT63" i="1"/>
  <c r="VMU63" i="1"/>
  <c r="VMV63" i="1"/>
  <c r="VMW63" i="1"/>
  <c r="VMX63" i="1"/>
  <c r="VMY63" i="1"/>
  <c r="VMZ63" i="1"/>
  <c r="VNA63" i="1"/>
  <c r="VNB63" i="1"/>
  <c r="VNC63" i="1"/>
  <c r="VND63" i="1"/>
  <c r="VNE63" i="1"/>
  <c r="VNF63" i="1"/>
  <c r="VNG63" i="1"/>
  <c r="VNH63" i="1"/>
  <c r="VNI63" i="1"/>
  <c r="VNJ63" i="1"/>
  <c r="VNK63" i="1"/>
  <c r="VNL63" i="1"/>
  <c r="VNM63" i="1"/>
  <c r="VNN63" i="1"/>
  <c r="VNO63" i="1"/>
  <c r="VNP63" i="1"/>
  <c r="VNQ63" i="1"/>
  <c r="VNR63" i="1"/>
  <c r="VNS63" i="1"/>
  <c r="VNT63" i="1"/>
  <c r="VNU63" i="1"/>
  <c r="VNV63" i="1"/>
  <c r="VNW63" i="1"/>
  <c r="VNX63" i="1"/>
  <c r="VNY63" i="1"/>
  <c r="VNZ63" i="1"/>
  <c r="VOA63" i="1"/>
  <c r="VOB63" i="1"/>
  <c r="VOC63" i="1"/>
  <c r="VOD63" i="1"/>
  <c r="VOE63" i="1"/>
  <c r="VOF63" i="1"/>
  <c r="VOG63" i="1"/>
  <c r="VOH63" i="1"/>
  <c r="VOI63" i="1"/>
  <c r="VOJ63" i="1"/>
  <c r="VOK63" i="1"/>
  <c r="VOL63" i="1"/>
  <c r="VOM63" i="1"/>
  <c r="VON63" i="1"/>
  <c r="VOO63" i="1"/>
  <c r="VOP63" i="1"/>
  <c r="VOQ63" i="1"/>
  <c r="VOR63" i="1"/>
  <c r="VOS63" i="1"/>
  <c r="VOT63" i="1"/>
  <c r="VOU63" i="1"/>
  <c r="VOV63" i="1"/>
  <c r="VOW63" i="1"/>
  <c r="VOX63" i="1"/>
  <c r="VOY63" i="1"/>
  <c r="VOZ63" i="1"/>
  <c r="VPA63" i="1"/>
  <c r="VPB63" i="1"/>
  <c r="VPC63" i="1"/>
  <c r="VPD63" i="1"/>
  <c r="VPE63" i="1"/>
  <c r="VPF63" i="1"/>
  <c r="VPG63" i="1"/>
  <c r="VPH63" i="1"/>
  <c r="VPI63" i="1"/>
  <c r="VPJ63" i="1"/>
  <c r="VPK63" i="1"/>
  <c r="VPL63" i="1"/>
  <c r="VPM63" i="1"/>
  <c r="VPN63" i="1"/>
  <c r="VPO63" i="1"/>
  <c r="VPP63" i="1"/>
  <c r="VPQ63" i="1"/>
  <c r="VPR63" i="1"/>
  <c r="VPS63" i="1"/>
  <c r="VPT63" i="1"/>
  <c r="VPU63" i="1"/>
  <c r="VPV63" i="1"/>
  <c r="VPW63" i="1"/>
  <c r="VPX63" i="1"/>
  <c r="VPY63" i="1"/>
  <c r="VPZ63" i="1"/>
  <c r="VQA63" i="1"/>
  <c r="VQB63" i="1"/>
  <c r="VQC63" i="1"/>
  <c r="VQD63" i="1"/>
  <c r="VQE63" i="1"/>
  <c r="VQF63" i="1"/>
  <c r="VQG63" i="1"/>
  <c r="VQH63" i="1"/>
  <c r="VQI63" i="1"/>
  <c r="VQJ63" i="1"/>
  <c r="VQK63" i="1"/>
  <c r="VQL63" i="1"/>
  <c r="VQM63" i="1"/>
  <c r="VQN63" i="1"/>
  <c r="VQO63" i="1"/>
  <c r="VQP63" i="1"/>
  <c r="VQQ63" i="1"/>
  <c r="VQR63" i="1"/>
  <c r="VQS63" i="1"/>
  <c r="VQT63" i="1"/>
  <c r="VQU63" i="1"/>
  <c r="VQV63" i="1"/>
  <c r="VQW63" i="1"/>
  <c r="VQX63" i="1"/>
  <c r="VQY63" i="1"/>
  <c r="VQZ63" i="1"/>
  <c r="VRA63" i="1"/>
  <c r="VRB63" i="1"/>
  <c r="VRC63" i="1"/>
  <c r="VRD63" i="1"/>
  <c r="VRE63" i="1"/>
  <c r="VRF63" i="1"/>
  <c r="VRG63" i="1"/>
  <c r="VRH63" i="1"/>
  <c r="VRI63" i="1"/>
  <c r="VRJ63" i="1"/>
  <c r="VRK63" i="1"/>
  <c r="VRL63" i="1"/>
  <c r="VRM63" i="1"/>
  <c r="VRN63" i="1"/>
  <c r="VRO63" i="1"/>
  <c r="VRP63" i="1"/>
  <c r="VRQ63" i="1"/>
  <c r="VRR63" i="1"/>
  <c r="VRS63" i="1"/>
  <c r="VRT63" i="1"/>
  <c r="VRU63" i="1"/>
  <c r="VRV63" i="1"/>
  <c r="VRW63" i="1"/>
  <c r="VRX63" i="1"/>
  <c r="VRY63" i="1"/>
  <c r="VRZ63" i="1"/>
  <c r="VSA63" i="1"/>
  <c r="VSB63" i="1"/>
  <c r="VSC63" i="1"/>
  <c r="VSD63" i="1"/>
  <c r="VSE63" i="1"/>
  <c r="VSF63" i="1"/>
  <c r="VSG63" i="1"/>
  <c r="VSH63" i="1"/>
  <c r="VSI63" i="1"/>
  <c r="VSJ63" i="1"/>
  <c r="VSK63" i="1"/>
  <c r="VSL63" i="1"/>
  <c r="VSM63" i="1"/>
  <c r="VSN63" i="1"/>
  <c r="VSO63" i="1"/>
  <c r="VSP63" i="1"/>
  <c r="VSQ63" i="1"/>
  <c r="VSR63" i="1"/>
  <c r="VSS63" i="1"/>
  <c r="VST63" i="1"/>
  <c r="VSU63" i="1"/>
  <c r="VSV63" i="1"/>
  <c r="VSW63" i="1"/>
  <c r="VSX63" i="1"/>
  <c r="VSY63" i="1"/>
  <c r="VSZ63" i="1"/>
  <c r="VTA63" i="1"/>
  <c r="VTB63" i="1"/>
  <c r="VTC63" i="1"/>
  <c r="VTD63" i="1"/>
  <c r="VTE63" i="1"/>
  <c r="VTF63" i="1"/>
  <c r="VTG63" i="1"/>
  <c r="VTH63" i="1"/>
  <c r="VTI63" i="1"/>
  <c r="VTJ63" i="1"/>
  <c r="VTK63" i="1"/>
  <c r="VTL63" i="1"/>
  <c r="VTM63" i="1"/>
  <c r="VTN63" i="1"/>
  <c r="VTO63" i="1"/>
  <c r="VTP63" i="1"/>
  <c r="VTQ63" i="1"/>
  <c r="VTR63" i="1"/>
  <c r="VTS63" i="1"/>
  <c r="VTT63" i="1"/>
  <c r="VTU63" i="1"/>
  <c r="VTV63" i="1"/>
  <c r="VTW63" i="1"/>
  <c r="VTX63" i="1"/>
  <c r="VTY63" i="1"/>
  <c r="VTZ63" i="1"/>
  <c r="VUA63" i="1"/>
  <c r="VUB63" i="1"/>
  <c r="VUC63" i="1"/>
  <c r="VUD63" i="1"/>
  <c r="VUE63" i="1"/>
  <c r="VUF63" i="1"/>
  <c r="VUG63" i="1"/>
  <c r="VUH63" i="1"/>
  <c r="VUI63" i="1"/>
  <c r="VUJ63" i="1"/>
  <c r="VUK63" i="1"/>
  <c r="VUL63" i="1"/>
  <c r="VUM63" i="1"/>
  <c r="VUN63" i="1"/>
  <c r="VUO63" i="1"/>
  <c r="VUP63" i="1"/>
  <c r="VUQ63" i="1"/>
  <c r="VUR63" i="1"/>
  <c r="VUS63" i="1"/>
  <c r="VUT63" i="1"/>
  <c r="VUU63" i="1"/>
  <c r="VUV63" i="1"/>
  <c r="VUW63" i="1"/>
  <c r="VUX63" i="1"/>
  <c r="VUY63" i="1"/>
  <c r="VUZ63" i="1"/>
  <c r="VVA63" i="1"/>
  <c r="VVB63" i="1"/>
  <c r="VVC63" i="1"/>
  <c r="VVD63" i="1"/>
  <c r="VVE63" i="1"/>
  <c r="VVF63" i="1"/>
  <c r="VVG63" i="1"/>
  <c r="VVH63" i="1"/>
  <c r="VVI63" i="1"/>
  <c r="VVJ63" i="1"/>
  <c r="VVK63" i="1"/>
  <c r="VVL63" i="1"/>
  <c r="VVM63" i="1"/>
  <c r="VVN63" i="1"/>
  <c r="VVO63" i="1"/>
  <c r="VVP63" i="1"/>
  <c r="VVQ63" i="1"/>
  <c r="VVR63" i="1"/>
  <c r="VVS63" i="1"/>
  <c r="VVT63" i="1"/>
  <c r="VVU63" i="1"/>
  <c r="VVV63" i="1"/>
  <c r="VVW63" i="1"/>
  <c r="VVX63" i="1"/>
  <c r="VVY63" i="1"/>
  <c r="VVZ63" i="1"/>
  <c r="VWA63" i="1"/>
  <c r="VWB63" i="1"/>
  <c r="VWC63" i="1"/>
  <c r="VWD63" i="1"/>
  <c r="VWE63" i="1"/>
  <c r="VWF63" i="1"/>
  <c r="VWG63" i="1"/>
  <c r="VWH63" i="1"/>
  <c r="VWI63" i="1"/>
  <c r="VWJ63" i="1"/>
  <c r="VWK63" i="1"/>
  <c r="VWL63" i="1"/>
  <c r="VWM63" i="1"/>
  <c r="VWN63" i="1"/>
  <c r="VWO63" i="1"/>
  <c r="VWP63" i="1"/>
  <c r="VWQ63" i="1"/>
  <c r="VWR63" i="1"/>
  <c r="VWS63" i="1"/>
  <c r="VWT63" i="1"/>
  <c r="VWU63" i="1"/>
  <c r="VWV63" i="1"/>
  <c r="VWW63" i="1"/>
  <c r="VWX63" i="1"/>
  <c r="VWY63" i="1"/>
  <c r="VWZ63" i="1"/>
  <c r="VXA63" i="1"/>
  <c r="VXB63" i="1"/>
  <c r="VXC63" i="1"/>
  <c r="VXD63" i="1"/>
  <c r="VXE63" i="1"/>
  <c r="VXF63" i="1"/>
  <c r="VXG63" i="1"/>
  <c r="VXH63" i="1"/>
  <c r="VXI63" i="1"/>
  <c r="VXJ63" i="1"/>
  <c r="VXK63" i="1"/>
  <c r="VXL63" i="1"/>
  <c r="VXM63" i="1"/>
  <c r="VXN63" i="1"/>
  <c r="VXO63" i="1"/>
  <c r="VXP63" i="1"/>
  <c r="VXQ63" i="1"/>
  <c r="VXR63" i="1"/>
  <c r="VXS63" i="1"/>
  <c r="VXT63" i="1"/>
  <c r="VXU63" i="1"/>
  <c r="VXV63" i="1"/>
  <c r="VXW63" i="1"/>
  <c r="VXX63" i="1"/>
  <c r="VXY63" i="1"/>
  <c r="VXZ63" i="1"/>
  <c r="VYA63" i="1"/>
  <c r="VYB63" i="1"/>
  <c r="VYC63" i="1"/>
  <c r="VYD63" i="1"/>
  <c r="VYE63" i="1"/>
  <c r="VYF63" i="1"/>
  <c r="VYG63" i="1"/>
  <c r="VYH63" i="1"/>
  <c r="VYI63" i="1"/>
  <c r="VYJ63" i="1"/>
  <c r="VYK63" i="1"/>
  <c r="VYL63" i="1"/>
  <c r="VYM63" i="1"/>
  <c r="VYN63" i="1"/>
  <c r="VYO63" i="1"/>
  <c r="VYP63" i="1"/>
  <c r="VYQ63" i="1"/>
  <c r="VYR63" i="1"/>
  <c r="VYS63" i="1"/>
  <c r="VYT63" i="1"/>
  <c r="VYU63" i="1"/>
  <c r="VYV63" i="1"/>
  <c r="VYW63" i="1"/>
  <c r="VYX63" i="1"/>
  <c r="VYY63" i="1"/>
  <c r="VYZ63" i="1"/>
  <c r="VZA63" i="1"/>
  <c r="VZB63" i="1"/>
  <c r="VZC63" i="1"/>
  <c r="VZD63" i="1"/>
  <c r="VZE63" i="1"/>
  <c r="VZF63" i="1"/>
  <c r="VZG63" i="1"/>
  <c r="VZH63" i="1"/>
  <c r="VZI63" i="1"/>
  <c r="VZJ63" i="1"/>
  <c r="VZK63" i="1"/>
  <c r="VZL63" i="1"/>
  <c r="VZM63" i="1"/>
  <c r="VZN63" i="1"/>
  <c r="VZO63" i="1"/>
  <c r="VZP63" i="1"/>
  <c r="VZQ63" i="1"/>
  <c r="VZR63" i="1"/>
  <c r="VZS63" i="1"/>
  <c r="VZT63" i="1"/>
  <c r="VZU63" i="1"/>
  <c r="VZV63" i="1"/>
  <c r="VZW63" i="1"/>
  <c r="VZX63" i="1"/>
  <c r="VZY63" i="1"/>
  <c r="VZZ63" i="1"/>
  <c r="WAA63" i="1"/>
  <c r="WAB63" i="1"/>
  <c r="WAC63" i="1"/>
  <c r="WAD63" i="1"/>
  <c r="WAE63" i="1"/>
  <c r="WAF63" i="1"/>
  <c r="WAG63" i="1"/>
  <c r="WAH63" i="1"/>
  <c r="WAI63" i="1"/>
  <c r="WAJ63" i="1"/>
  <c r="WAK63" i="1"/>
  <c r="WAL63" i="1"/>
  <c r="WAM63" i="1"/>
  <c r="WAN63" i="1"/>
  <c r="WAO63" i="1"/>
  <c r="WAP63" i="1"/>
  <c r="WAQ63" i="1"/>
  <c r="WAR63" i="1"/>
  <c r="WAS63" i="1"/>
  <c r="WAT63" i="1"/>
  <c r="WAU63" i="1"/>
  <c r="WAV63" i="1"/>
  <c r="WAW63" i="1"/>
  <c r="WAX63" i="1"/>
  <c r="WAY63" i="1"/>
  <c r="WAZ63" i="1"/>
  <c r="WBA63" i="1"/>
  <c r="WBB63" i="1"/>
  <c r="WBC63" i="1"/>
  <c r="WBD63" i="1"/>
  <c r="WBE63" i="1"/>
  <c r="WBF63" i="1"/>
  <c r="WBG63" i="1"/>
  <c r="WBH63" i="1"/>
  <c r="WBI63" i="1"/>
  <c r="WBJ63" i="1"/>
  <c r="WBK63" i="1"/>
  <c r="WBL63" i="1"/>
  <c r="WBM63" i="1"/>
  <c r="WBN63" i="1"/>
  <c r="WBO63" i="1"/>
  <c r="WBP63" i="1"/>
  <c r="WBQ63" i="1"/>
  <c r="WBR63" i="1"/>
  <c r="WBS63" i="1"/>
  <c r="WBT63" i="1"/>
  <c r="WBU63" i="1"/>
  <c r="WBV63" i="1"/>
  <c r="WBW63" i="1"/>
  <c r="WBX63" i="1"/>
  <c r="WBY63" i="1"/>
  <c r="WBZ63" i="1"/>
  <c r="WCA63" i="1"/>
  <c r="WCB63" i="1"/>
  <c r="WCC63" i="1"/>
  <c r="WCD63" i="1"/>
  <c r="WCE63" i="1"/>
  <c r="WCF63" i="1"/>
  <c r="WCG63" i="1"/>
  <c r="WCH63" i="1"/>
  <c r="WCI63" i="1"/>
  <c r="WCJ63" i="1"/>
  <c r="WCK63" i="1"/>
  <c r="WCL63" i="1"/>
  <c r="WCM63" i="1"/>
  <c r="WCN63" i="1"/>
  <c r="WCO63" i="1"/>
  <c r="WCP63" i="1"/>
  <c r="WCQ63" i="1"/>
  <c r="WCR63" i="1"/>
  <c r="WCS63" i="1"/>
  <c r="WCT63" i="1"/>
  <c r="WCU63" i="1"/>
  <c r="WCV63" i="1"/>
  <c r="WCW63" i="1"/>
  <c r="WCX63" i="1"/>
  <c r="WCY63" i="1"/>
  <c r="WCZ63" i="1"/>
  <c r="WDA63" i="1"/>
  <c r="WDB63" i="1"/>
  <c r="WDC63" i="1"/>
  <c r="WDD63" i="1"/>
  <c r="WDE63" i="1"/>
  <c r="WDF63" i="1"/>
  <c r="WDG63" i="1"/>
  <c r="WDH63" i="1"/>
  <c r="WDI63" i="1"/>
  <c r="WDJ63" i="1"/>
  <c r="WDK63" i="1"/>
  <c r="WDL63" i="1"/>
  <c r="WDM63" i="1"/>
  <c r="WDN63" i="1"/>
  <c r="WDO63" i="1"/>
  <c r="WDP63" i="1"/>
  <c r="WDQ63" i="1"/>
  <c r="WDR63" i="1"/>
  <c r="WDS63" i="1"/>
  <c r="WDT63" i="1"/>
  <c r="WDU63" i="1"/>
  <c r="WDV63" i="1"/>
  <c r="WDW63" i="1"/>
  <c r="WDX63" i="1"/>
  <c r="WDY63" i="1"/>
  <c r="WDZ63" i="1"/>
  <c r="WEA63" i="1"/>
  <c r="WEB63" i="1"/>
  <c r="WEC63" i="1"/>
  <c r="WED63" i="1"/>
  <c r="WEE63" i="1"/>
  <c r="WEF63" i="1"/>
  <c r="WEG63" i="1"/>
  <c r="WEH63" i="1"/>
  <c r="WEI63" i="1"/>
  <c r="WEJ63" i="1"/>
  <c r="WEK63" i="1"/>
  <c r="WEL63" i="1"/>
  <c r="WEM63" i="1"/>
  <c r="WEN63" i="1"/>
  <c r="WEO63" i="1"/>
  <c r="WEP63" i="1"/>
  <c r="WEQ63" i="1"/>
  <c r="WER63" i="1"/>
  <c r="WES63" i="1"/>
  <c r="WET63" i="1"/>
  <c r="WEU63" i="1"/>
  <c r="WEV63" i="1"/>
  <c r="WEW63" i="1"/>
  <c r="WEX63" i="1"/>
  <c r="WEY63" i="1"/>
  <c r="WEZ63" i="1"/>
  <c r="WFA63" i="1"/>
  <c r="WFB63" i="1"/>
  <c r="WFC63" i="1"/>
  <c r="WFD63" i="1"/>
  <c r="WFE63" i="1"/>
  <c r="WFF63" i="1"/>
  <c r="WFG63" i="1"/>
  <c r="WFH63" i="1"/>
  <c r="WFI63" i="1"/>
  <c r="WFJ63" i="1"/>
  <c r="WFK63" i="1"/>
  <c r="WFL63" i="1"/>
  <c r="WFM63" i="1"/>
  <c r="WFN63" i="1"/>
  <c r="WFO63" i="1"/>
  <c r="WFP63" i="1"/>
  <c r="WFQ63" i="1"/>
  <c r="WFR63" i="1"/>
  <c r="WFS63" i="1"/>
  <c r="WFT63" i="1"/>
  <c r="WFU63" i="1"/>
  <c r="WFV63" i="1"/>
  <c r="WFW63" i="1"/>
  <c r="WFX63" i="1"/>
  <c r="WFY63" i="1"/>
  <c r="WFZ63" i="1"/>
  <c r="WGA63" i="1"/>
  <c r="WGB63" i="1"/>
  <c r="WGC63" i="1"/>
  <c r="WGD63" i="1"/>
  <c r="WGE63" i="1"/>
  <c r="WGF63" i="1"/>
  <c r="WGG63" i="1"/>
  <c r="WGH63" i="1"/>
  <c r="WGI63" i="1"/>
  <c r="WGJ63" i="1"/>
  <c r="WGK63" i="1"/>
  <c r="WGL63" i="1"/>
  <c r="WGM63" i="1"/>
  <c r="WGN63" i="1"/>
  <c r="WGO63" i="1"/>
  <c r="WGP63" i="1"/>
  <c r="WGQ63" i="1"/>
  <c r="WGR63" i="1"/>
  <c r="WGS63" i="1"/>
  <c r="WGT63" i="1"/>
  <c r="WGU63" i="1"/>
  <c r="WGV63" i="1"/>
  <c r="WGW63" i="1"/>
  <c r="WGX63" i="1"/>
  <c r="WGY63" i="1"/>
  <c r="WGZ63" i="1"/>
  <c r="WHA63" i="1"/>
  <c r="WHB63" i="1"/>
  <c r="WHC63" i="1"/>
  <c r="WHD63" i="1"/>
  <c r="WHE63" i="1"/>
  <c r="WHF63" i="1"/>
  <c r="WHG63" i="1"/>
  <c r="WHH63" i="1"/>
  <c r="WHI63" i="1"/>
  <c r="WHJ63" i="1"/>
  <c r="WHK63" i="1"/>
  <c r="WHL63" i="1"/>
  <c r="WHM63" i="1"/>
  <c r="WHN63" i="1"/>
  <c r="WHO63" i="1"/>
  <c r="WHP63" i="1"/>
  <c r="WHQ63" i="1"/>
  <c r="WHR63" i="1"/>
  <c r="WHS63" i="1"/>
  <c r="WHT63" i="1"/>
  <c r="WHU63" i="1"/>
  <c r="WHV63" i="1"/>
  <c r="WHW63" i="1"/>
  <c r="WHX63" i="1"/>
  <c r="WHY63" i="1"/>
  <c r="WHZ63" i="1"/>
  <c r="WIA63" i="1"/>
  <c r="WIB63" i="1"/>
  <c r="WIC63" i="1"/>
  <c r="WID63" i="1"/>
  <c r="WIE63" i="1"/>
  <c r="WIF63" i="1"/>
  <c r="WIG63" i="1"/>
  <c r="WIH63" i="1"/>
  <c r="WII63" i="1"/>
  <c r="WIJ63" i="1"/>
  <c r="WIK63" i="1"/>
  <c r="WIL63" i="1"/>
  <c r="WIM63" i="1"/>
  <c r="WIN63" i="1"/>
  <c r="WIO63" i="1"/>
  <c r="WIP63" i="1"/>
  <c r="WIQ63" i="1"/>
  <c r="WIR63" i="1"/>
  <c r="WIS63" i="1"/>
  <c r="WIT63" i="1"/>
  <c r="WIU63" i="1"/>
  <c r="WIV63" i="1"/>
  <c r="WIW63" i="1"/>
  <c r="WIX63" i="1"/>
  <c r="WIY63" i="1"/>
  <c r="WIZ63" i="1"/>
  <c r="WJA63" i="1"/>
  <c r="WJB63" i="1"/>
  <c r="WJC63" i="1"/>
  <c r="WJD63" i="1"/>
  <c r="WJE63" i="1"/>
  <c r="WJF63" i="1"/>
  <c r="WJG63" i="1"/>
  <c r="WJH63" i="1"/>
  <c r="WJI63" i="1"/>
  <c r="WJJ63" i="1"/>
  <c r="WJK63" i="1"/>
  <c r="WJL63" i="1"/>
  <c r="WJM63" i="1"/>
  <c r="WJN63" i="1"/>
  <c r="WJO63" i="1"/>
  <c r="WJP63" i="1"/>
  <c r="WJQ63" i="1"/>
  <c r="WJR63" i="1"/>
  <c r="WJS63" i="1"/>
  <c r="WJT63" i="1"/>
  <c r="WJU63" i="1"/>
  <c r="WJV63" i="1"/>
  <c r="WJW63" i="1"/>
  <c r="WJX63" i="1"/>
  <c r="WJY63" i="1"/>
  <c r="WJZ63" i="1"/>
  <c r="WKA63" i="1"/>
  <c r="WKB63" i="1"/>
  <c r="WKC63" i="1"/>
  <c r="WKD63" i="1"/>
  <c r="WKE63" i="1"/>
  <c r="WKF63" i="1"/>
  <c r="WKG63" i="1"/>
  <c r="WKH63" i="1"/>
  <c r="WKI63" i="1"/>
  <c r="WKJ63" i="1"/>
  <c r="WKK63" i="1"/>
  <c r="WKL63" i="1"/>
  <c r="WKM63" i="1"/>
  <c r="WKN63" i="1"/>
  <c r="WKO63" i="1"/>
  <c r="WKP63" i="1"/>
  <c r="WKQ63" i="1"/>
  <c r="WKR63" i="1"/>
  <c r="WKS63" i="1"/>
  <c r="WKT63" i="1"/>
  <c r="WKU63" i="1"/>
  <c r="WKV63" i="1"/>
  <c r="WKW63" i="1"/>
  <c r="WKX63" i="1"/>
  <c r="WKY63" i="1"/>
  <c r="WKZ63" i="1"/>
  <c r="WLA63" i="1"/>
  <c r="WLB63" i="1"/>
  <c r="WLC63" i="1"/>
  <c r="WLD63" i="1"/>
  <c r="WLE63" i="1"/>
  <c r="WLF63" i="1"/>
  <c r="WLG63" i="1"/>
  <c r="WLH63" i="1"/>
  <c r="WLI63" i="1"/>
  <c r="WLJ63" i="1"/>
  <c r="WLK63" i="1"/>
  <c r="WLL63" i="1"/>
  <c r="WLM63" i="1"/>
  <c r="WLN63" i="1"/>
  <c r="WLO63" i="1"/>
  <c r="WLP63" i="1"/>
  <c r="WLQ63" i="1"/>
  <c r="WLR63" i="1"/>
  <c r="WLS63" i="1"/>
  <c r="WLT63" i="1"/>
  <c r="WLU63" i="1"/>
  <c r="WLV63" i="1"/>
  <c r="WLW63" i="1"/>
  <c r="WLX63" i="1"/>
  <c r="WLY63" i="1"/>
  <c r="WLZ63" i="1"/>
  <c r="WMA63" i="1"/>
  <c r="WMB63" i="1"/>
  <c r="WMC63" i="1"/>
  <c r="WMD63" i="1"/>
  <c r="WME63" i="1"/>
  <c r="WMF63" i="1"/>
  <c r="WMG63" i="1"/>
  <c r="WMH63" i="1"/>
  <c r="WMI63" i="1"/>
  <c r="WMJ63" i="1"/>
  <c r="WMK63" i="1"/>
  <c r="WML63" i="1"/>
  <c r="WMM63" i="1"/>
  <c r="WMN63" i="1"/>
  <c r="WMO63" i="1"/>
  <c r="WMP63" i="1"/>
  <c r="WMQ63" i="1"/>
  <c r="WMR63" i="1"/>
  <c r="WMS63" i="1"/>
  <c r="WMT63" i="1"/>
  <c r="WMU63" i="1"/>
  <c r="WMV63" i="1"/>
  <c r="WMW63" i="1"/>
  <c r="WMX63" i="1"/>
  <c r="WMY63" i="1"/>
  <c r="WMZ63" i="1"/>
  <c r="WNA63" i="1"/>
  <c r="WNB63" i="1"/>
  <c r="WNC63" i="1"/>
  <c r="WND63" i="1"/>
  <c r="WNE63" i="1"/>
  <c r="WNF63" i="1"/>
  <c r="WNG63" i="1"/>
  <c r="WNH63" i="1"/>
  <c r="WNI63" i="1"/>
  <c r="WNJ63" i="1"/>
  <c r="WNK63" i="1"/>
  <c r="WNL63" i="1"/>
  <c r="WNM63" i="1"/>
  <c r="WNN63" i="1"/>
  <c r="WNO63" i="1"/>
  <c r="WNP63" i="1"/>
  <c r="WNQ63" i="1"/>
  <c r="WNR63" i="1"/>
  <c r="WNS63" i="1"/>
  <c r="WNT63" i="1"/>
  <c r="WNU63" i="1"/>
  <c r="WNV63" i="1"/>
  <c r="WNW63" i="1"/>
  <c r="WNX63" i="1"/>
  <c r="WNY63" i="1"/>
  <c r="WNZ63" i="1"/>
  <c r="WOA63" i="1"/>
  <c r="WOB63" i="1"/>
  <c r="WOC63" i="1"/>
  <c r="WOD63" i="1"/>
  <c r="WOE63" i="1"/>
  <c r="WOF63" i="1"/>
  <c r="WOG63" i="1"/>
  <c r="WOH63" i="1"/>
  <c r="WOI63" i="1"/>
  <c r="WOJ63" i="1"/>
  <c r="WOK63" i="1"/>
  <c r="WOL63" i="1"/>
  <c r="WOM63" i="1"/>
  <c r="WON63" i="1"/>
  <c r="WOO63" i="1"/>
  <c r="WOP63" i="1"/>
  <c r="WOQ63" i="1"/>
  <c r="WOR63" i="1"/>
  <c r="WOS63" i="1"/>
  <c r="WOT63" i="1"/>
  <c r="WOU63" i="1"/>
  <c r="WOV63" i="1"/>
  <c r="WOW63" i="1"/>
  <c r="WOX63" i="1"/>
  <c r="WOY63" i="1"/>
  <c r="WOZ63" i="1"/>
  <c r="WPA63" i="1"/>
  <c r="WPB63" i="1"/>
  <c r="WPC63" i="1"/>
  <c r="WPD63" i="1"/>
  <c r="WPE63" i="1"/>
  <c r="WPF63" i="1"/>
  <c r="WPG63" i="1"/>
  <c r="WPH63" i="1"/>
  <c r="WPI63" i="1"/>
  <c r="WPJ63" i="1"/>
  <c r="WPK63" i="1"/>
  <c r="WPL63" i="1"/>
  <c r="WPM63" i="1"/>
  <c r="WPN63" i="1"/>
  <c r="WPO63" i="1"/>
  <c r="WPP63" i="1"/>
  <c r="WPQ63" i="1"/>
  <c r="WPR63" i="1"/>
  <c r="WPS63" i="1"/>
  <c r="WPT63" i="1"/>
  <c r="WPU63" i="1"/>
  <c r="WPV63" i="1"/>
  <c r="WPW63" i="1"/>
  <c r="WPX63" i="1"/>
  <c r="WPY63" i="1"/>
  <c r="WPZ63" i="1"/>
  <c r="WQA63" i="1"/>
  <c r="WQB63" i="1"/>
  <c r="WQC63" i="1"/>
  <c r="WQD63" i="1"/>
  <c r="WQE63" i="1"/>
  <c r="WQF63" i="1"/>
  <c r="WQG63" i="1"/>
  <c r="WQH63" i="1"/>
  <c r="WQI63" i="1"/>
  <c r="WQJ63" i="1"/>
  <c r="WQK63" i="1"/>
  <c r="WQL63" i="1"/>
  <c r="WQM63" i="1"/>
  <c r="WQN63" i="1"/>
  <c r="WQO63" i="1"/>
  <c r="WQP63" i="1"/>
  <c r="WQQ63" i="1"/>
  <c r="WQR63" i="1"/>
  <c r="WQS63" i="1"/>
  <c r="WQT63" i="1"/>
  <c r="WQU63" i="1"/>
  <c r="WQV63" i="1"/>
  <c r="WQW63" i="1"/>
  <c r="WQX63" i="1"/>
  <c r="WQY63" i="1"/>
  <c r="WQZ63" i="1"/>
  <c r="WRA63" i="1"/>
  <c r="WRB63" i="1"/>
  <c r="WRC63" i="1"/>
  <c r="WRD63" i="1"/>
  <c r="WRE63" i="1"/>
  <c r="WRF63" i="1"/>
  <c r="WRG63" i="1"/>
  <c r="WRH63" i="1"/>
  <c r="WRI63" i="1"/>
  <c r="WRJ63" i="1"/>
  <c r="WRK63" i="1"/>
  <c r="WRL63" i="1"/>
  <c r="WRM63" i="1"/>
  <c r="WRN63" i="1"/>
  <c r="WRO63" i="1"/>
  <c r="WRP63" i="1"/>
  <c r="WRQ63" i="1"/>
  <c r="WRR63" i="1"/>
  <c r="WRS63" i="1"/>
  <c r="WRT63" i="1"/>
  <c r="WRU63" i="1"/>
  <c r="WRV63" i="1"/>
  <c r="WRW63" i="1"/>
  <c r="WRX63" i="1"/>
  <c r="WRY63" i="1"/>
  <c r="WRZ63" i="1"/>
  <c r="WSA63" i="1"/>
  <c r="WSB63" i="1"/>
  <c r="WSC63" i="1"/>
  <c r="WSD63" i="1"/>
  <c r="WSE63" i="1"/>
  <c r="WSF63" i="1"/>
  <c r="WSG63" i="1"/>
  <c r="WSH63" i="1"/>
  <c r="WSI63" i="1"/>
  <c r="WSJ63" i="1"/>
  <c r="WSK63" i="1"/>
  <c r="WSL63" i="1"/>
  <c r="WSM63" i="1"/>
  <c r="WSN63" i="1"/>
  <c r="WSO63" i="1"/>
  <c r="WSP63" i="1"/>
  <c r="WSQ63" i="1"/>
  <c r="WSR63" i="1"/>
  <c r="WSS63" i="1"/>
  <c r="WST63" i="1"/>
  <c r="WSU63" i="1"/>
  <c r="WSV63" i="1"/>
  <c r="WSW63" i="1"/>
  <c r="WSX63" i="1"/>
  <c r="WSY63" i="1"/>
  <c r="WSZ63" i="1"/>
  <c r="WTA63" i="1"/>
  <c r="WTB63" i="1"/>
  <c r="WTC63" i="1"/>
  <c r="WTD63" i="1"/>
  <c r="WTE63" i="1"/>
  <c r="WTF63" i="1"/>
  <c r="WTG63" i="1"/>
  <c r="WTH63" i="1"/>
  <c r="WTI63" i="1"/>
  <c r="WTJ63" i="1"/>
  <c r="WTK63" i="1"/>
  <c r="WTL63" i="1"/>
  <c r="WTM63" i="1"/>
  <c r="WTN63" i="1"/>
  <c r="WTO63" i="1"/>
  <c r="WTP63" i="1"/>
  <c r="WTQ63" i="1"/>
  <c r="WTR63" i="1"/>
  <c r="WTS63" i="1"/>
  <c r="WTT63" i="1"/>
  <c r="WTU63" i="1"/>
  <c r="WTV63" i="1"/>
  <c r="WTW63" i="1"/>
  <c r="WTX63" i="1"/>
  <c r="WTY63" i="1"/>
  <c r="WTZ63" i="1"/>
  <c r="WUA63" i="1"/>
  <c r="WUB63" i="1"/>
  <c r="WUC63" i="1"/>
  <c r="WUD63" i="1"/>
  <c r="WUE63" i="1"/>
  <c r="WUF63" i="1"/>
  <c r="WUG63" i="1"/>
  <c r="WUH63" i="1"/>
  <c r="WUI63" i="1"/>
  <c r="WUJ63" i="1"/>
  <c r="WUK63" i="1"/>
  <c r="WUL63" i="1"/>
  <c r="WUM63" i="1"/>
  <c r="WUN63" i="1"/>
  <c r="WUO63" i="1"/>
  <c r="WUP63" i="1"/>
  <c r="WUQ63" i="1"/>
  <c r="WUR63" i="1"/>
  <c r="WUS63" i="1"/>
  <c r="WUT63" i="1"/>
  <c r="WUU63" i="1"/>
  <c r="WUV63" i="1"/>
  <c r="WUW63" i="1"/>
  <c r="WUX63" i="1"/>
  <c r="WUY63" i="1"/>
  <c r="WUZ63" i="1"/>
  <c r="WVA63" i="1"/>
  <c r="WVB63" i="1"/>
  <c r="WVC63" i="1"/>
  <c r="WVD63" i="1"/>
  <c r="WVE63" i="1"/>
  <c r="WVF63" i="1"/>
  <c r="WVG63" i="1"/>
  <c r="WVH63" i="1"/>
  <c r="WVI63" i="1"/>
  <c r="WVJ63" i="1"/>
  <c r="WVK63" i="1"/>
  <c r="WVL63" i="1"/>
  <c r="WVM63" i="1"/>
  <c r="WVN63" i="1"/>
  <c r="WVO63" i="1"/>
  <c r="WVP63" i="1"/>
  <c r="WVQ63" i="1"/>
  <c r="WVR63" i="1"/>
  <c r="WVS63" i="1"/>
  <c r="WVT63" i="1"/>
  <c r="WVU63" i="1"/>
  <c r="WVV63" i="1"/>
  <c r="WVW63" i="1"/>
  <c r="WVX63" i="1"/>
  <c r="WVY63" i="1"/>
  <c r="WVZ63" i="1"/>
  <c r="WWA63" i="1"/>
  <c r="WWB63" i="1"/>
  <c r="WWC63" i="1"/>
  <c r="WWD63" i="1"/>
  <c r="WWE63" i="1"/>
  <c r="WWF63" i="1"/>
  <c r="WWG63" i="1"/>
  <c r="WWH63" i="1"/>
  <c r="WWI63" i="1"/>
  <c r="WWJ63" i="1"/>
  <c r="WWK63" i="1"/>
  <c r="WWL63" i="1"/>
  <c r="WWM63" i="1"/>
  <c r="WWN63" i="1"/>
  <c r="WWO63" i="1"/>
  <c r="WWP63" i="1"/>
  <c r="WWQ63" i="1"/>
  <c r="WWR63" i="1"/>
  <c r="WWS63" i="1"/>
  <c r="WWT63" i="1"/>
  <c r="WWU63" i="1"/>
  <c r="WWV63" i="1"/>
  <c r="WWW63" i="1"/>
  <c r="WWX63" i="1"/>
  <c r="WWY63" i="1"/>
  <c r="WWZ63" i="1"/>
  <c r="WXA63" i="1"/>
  <c r="WXB63" i="1"/>
  <c r="WXC63" i="1"/>
  <c r="WXD63" i="1"/>
  <c r="WXE63" i="1"/>
  <c r="WXF63" i="1"/>
  <c r="WXG63" i="1"/>
  <c r="WXH63" i="1"/>
  <c r="WXI63" i="1"/>
  <c r="WXJ63" i="1"/>
  <c r="WXK63" i="1"/>
  <c r="WXL63" i="1"/>
  <c r="WXM63" i="1"/>
  <c r="WXN63" i="1"/>
  <c r="WXO63" i="1"/>
  <c r="WXP63" i="1"/>
  <c r="WXQ63" i="1"/>
  <c r="WXR63" i="1"/>
  <c r="WXS63" i="1"/>
  <c r="WXT63" i="1"/>
  <c r="WXU63" i="1"/>
  <c r="WXV63" i="1"/>
  <c r="WXW63" i="1"/>
  <c r="WXX63" i="1"/>
  <c r="WXY63" i="1"/>
  <c r="WXZ63" i="1"/>
  <c r="WYA63" i="1"/>
  <c r="WYB63" i="1"/>
  <c r="WYC63" i="1"/>
  <c r="WYD63" i="1"/>
  <c r="WYE63" i="1"/>
  <c r="WYF63" i="1"/>
  <c r="WYG63" i="1"/>
  <c r="WYH63" i="1"/>
  <c r="WYI63" i="1"/>
  <c r="WYJ63" i="1"/>
  <c r="WYK63" i="1"/>
  <c r="WYL63" i="1"/>
  <c r="WYM63" i="1"/>
  <c r="WYN63" i="1"/>
  <c r="WYO63" i="1"/>
  <c r="WYP63" i="1"/>
  <c r="WYQ63" i="1"/>
  <c r="WYR63" i="1"/>
  <c r="WYS63" i="1"/>
  <c r="WYT63" i="1"/>
  <c r="WYU63" i="1"/>
  <c r="WYV63" i="1"/>
  <c r="WYW63" i="1"/>
  <c r="WYX63" i="1"/>
  <c r="WYY63" i="1"/>
  <c r="WYZ63" i="1"/>
  <c r="WZA63" i="1"/>
  <c r="WZB63" i="1"/>
  <c r="WZC63" i="1"/>
  <c r="WZD63" i="1"/>
  <c r="WZE63" i="1"/>
  <c r="WZF63" i="1"/>
  <c r="WZG63" i="1"/>
  <c r="WZH63" i="1"/>
  <c r="WZI63" i="1"/>
  <c r="WZJ63" i="1"/>
  <c r="WZK63" i="1"/>
  <c r="WZL63" i="1"/>
  <c r="WZM63" i="1"/>
  <c r="WZN63" i="1"/>
  <c r="WZO63" i="1"/>
  <c r="WZP63" i="1"/>
  <c r="WZQ63" i="1"/>
  <c r="WZR63" i="1"/>
  <c r="WZS63" i="1"/>
  <c r="WZT63" i="1"/>
  <c r="WZU63" i="1"/>
  <c r="WZV63" i="1"/>
  <c r="WZW63" i="1"/>
  <c r="WZX63" i="1"/>
  <c r="WZY63" i="1"/>
  <c r="WZZ63" i="1"/>
  <c r="XAA63" i="1"/>
  <c r="XAB63" i="1"/>
  <c r="XAC63" i="1"/>
  <c r="XAD63" i="1"/>
  <c r="XAE63" i="1"/>
  <c r="XAF63" i="1"/>
  <c r="XAG63" i="1"/>
  <c r="XAH63" i="1"/>
  <c r="XAI63" i="1"/>
  <c r="XAJ63" i="1"/>
  <c r="XAK63" i="1"/>
  <c r="XAL63" i="1"/>
  <c r="XAM63" i="1"/>
  <c r="XAN63" i="1"/>
  <c r="XAO63" i="1"/>
  <c r="XAP63" i="1"/>
  <c r="XAQ63" i="1"/>
  <c r="XAR63" i="1"/>
  <c r="XAS63" i="1"/>
  <c r="XAT63" i="1"/>
  <c r="XAU63" i="1"/>
  <c r="XAV63" i="1"/>
  <c r="XAW63" i="1"/>
  <c r="XAX63" i="1"/>
  <c r="XAY63" i="1"/>
  <c r="XAZ63" i="1"/>
  <c r="XBA63" i="1"/>
  <c r="XBB63" i="1"/>
  <c r="XBC63" i="1"/>
  <c r="XBD63" i="1"/>
  <c r="XBE63" i="1"/>
  <c r="XBF63" i="1"/>
  <c r="XBG63" i="1"/>
  <c r="XBH63" i="1"/>
  <c r="XBI63" i="1"/>
  <c r="XBJ63" i="1"/>
  <c r="XBK63" i="1"/>
  <c r="XBL63" i="1"/>
  <c r="XBM63" i="1"/>
  <c r="XBN63" i="1"/>
  <c r="XBO63" i="1"/>
  <c r="XBP63" i="1"/>
  <c r="XBQ63" i="1"/>
  <c r="XBR63" i="1"/>
  <c r="XBS63" i="1"/>
  <c r="XBT63" i="1"/>
  <c r="XBU63" i="1"/>
  <c r="XBV63" i="1"/>
  <c r="XBW63" i="1"/>
  <c r="XBX63" i="1"/>
  <c r="XBY63" i="1"/>
  <c r="XBZ63" i="1"/>
  <c r="XCA63" i="1"/>
  <c r="XCB63" i="1"/>
  <c r="XCC63" i="1"/>
  <c r="XCD63" i="1"/>
  <c r="XCE63" i="1"/>
  <c r="XCF63" i="1"/>
  <c r="XCG63" i="1"/>
  <c r="XCH63" i="1"/>
  <c r="XCI63" i="1"/>
  <c r="XCJ63" i="1"/>
  <c r="XCK63" i="1"/>
  <c r="XCL63" i="1"/>
  <c r="XCM63" i="1"/>
  <c r="XCN63" i="1"/>
  <c r="XCO63" i="1"/>
  <c r="XCP63" i="1"/>
  <c r="XCQ63" i="1"/>
  <c r="XCR63" i="1"/>
  <c r="XCS63" i="1"/>
  <c r="XCT63" i="1"/>
  <c r="XCU63" i="1"/>
  <c r="XCV63" i="1"/>
  <c r="XCW63" i="1"/>
  <c r="XCX63" i="1"/>
  <c r="XCY63" i="1"/>
  <c r="XCZ63" i="1"/>
  <c r="XDA63" i="1"/>
  <c r="XDB63" i="1"/>
  <c r="XDC63" i="1"/>
  <c r="XDD63" i="1"/>
  <c r="XDE63" i="1"/>
  <c r="XDF63" i="1"/>
  <c r="XDG63" i="1"/>
  <c r="XDH63" i="1"/>
  <c r="XDI63" i="1"/>
  <c r="XDJ63" i="1"/>
  <c r="XDK63" i="1"/>
  <c r="XDL63" i="1"/>
  <c r="XDM63" i="1"/>
  <c r="XDN63" i="1"/>
  <c r="XDO63" i="1"/>
  <c r="XDP63" i="1"/>
  <c r="XDQ63" i="1"/>
  <c r="XDR63" i="1"/>
  <c r="XDS63" i="1"/>
  <c r="XDT63" i="1"/>
  <c r="XDU63" i="1"/>
  <c r="XDV63" i="1"/>
  <c r="XDW63" i="1"/>
  <c r="XDX63" i="1"/>
  <c r="XDY63" i="1"/>
  <c r="XDZ63" i="1"/>
  <c r="XEA63" i="1"/>
  <c r="XEB63" i="1"/>
  <c r="XEC63" i="1"/>
  <c r="XED63" i="1"/>
  <c r="XEE63" i="1"/>
  <c r="XEF63" i="1"/>
  <c r="XEG63" i="1"/>
  <c r="XEH63" i="1"/>
  <c r="XEI63" i="1"/>
  <c r="XEJ63" i="1"/>
  <c r="XEK63" i="1"/>
  <c r="XEL63" i="1"/>
  <c r="XEM63" i="1"/>
  <c r="XEN63" i="1"/>
  <c r="XEO63" i="1"/>
  <c r="XEP63" i="1"/>
  <c r="XEQ63" i="1"/>
  <c r="XER63" i="1"/>
  <c r="XES63" i="1"/>
  <c r="XET63" i="1"/>
  <c r="XEU63" i="1"/>
  <c r="XEV63" i="1"/>
  <c r="XEW63" i="1"/>
  <c r="XEX63" i="1"/>
  <c r="XEY63" i="1"/>
  <c r="XEZ63" i="1"/>
  <c r="XFA63" i="1"/>
  <c r="XFB63" i="1"/>
  <c r="XFC63" i="1"/>
  <c r="XFD63" i="1"/>
</calcChain>
</file>

<file path=xl/sharedStrings.xml><?xml version="1.0" encoding="utf-8"?>
<sst xmlns="http://schemas.openxmlformats.org/spreadsheetml/2006/main" count="2922" uniqueCount="140">
  <si>
    <t>Press tab to move to input areas, press enter to move to next row</t>
  </si>
  <si>
    <t>MAGI Redetermination Processing</t>
  </si>
  <si>
    <t>Eligibility
Month</t>
  </si>
  <si>
    <t>County</t>
  </si>
  <si>
    <t>MAGI
Redeterminations
Due</t>
  </si>
  <si>
    <t>MAGI
Redeterminations
Completed</t>
  </si>
  <si>
    <t>MAGI
Redeterminations
Completed
Percentage</t>
  </si>
  <si>
    <t>MAGI of Completed,
Total
Redeterminations
Continued in
Coverage</t>
  </si>
  <si>
    <t>MAGI Renewed
Via
Ex-Parte
Total 
Count</t>
  </si>
  <si>
    <t>MAGI Renewed 
Via Ex-Parte 
Total
Percentage</t>
  </si>
  <si>
    <t>MAGI Renewed 
via Auto
Ex-Parte
Count</t>
  </si>
  <si>
    <t>MAGI
Renewed Via
Auto Ex-Parte
Percentage</t>
  </si>
  <si>
    <t>MAGI Renewed
Via Manual
Ex-Parte
Count</t>
  </si>
  <si>
    <t>MAGI Renewed
Via Manual
Ex-Parte
Percentage</t>
  </si>
  <si>
    <t>MAGI Of
Completed,Total
Redeterminations
Discontinued Count</t>
  </si>
  <si>
    <t>MAGI Of
Completed,Total
Redeterminations
Discontinued
Percentage</t>
  </si>
  <si>
    <t>MAGI
Renewals
In Process
Count</t>
  </si>
  <si>
    <t>MAGI
Renewals In
Process
Percentage</t>
  </si>
  <si>
    <t>Annotation
Code</t>
  </si>
  <si>
    <t>Count Annotation
Description</t>
  </si>
  <si>
    <r>
      <rPr>
        <b/>
        <sz val="12"/>
        <color rgb="FF000000"/>
        <rFont val="Segoe UI"/>
        <family val="2"/>
      </rPr>
      <t>DataSource(s): Medi-Cal Programs Only. Source: Statewide Automated Welfare System (SAWS)</t>
    </r>
  </si>
  <si>
    <t>Non-MAGI Redetermination Processing</t>
  </si>
  <si>
    <t>Non-MAGI
Redeterminations
Due</t>
  </si>
  <si>
    <t>Non-MAGI
Redeterminations
Completed</t>
  </si>
  <si>
    <t>Non-MAGI
Redeterminations
Completed
Percentage</t>
  </si>
  <si>
    <t>Non-MAGI of
Completed, Total
Redeterminations
Continued in
Coverage</t>
  </si>
  <si>
    <t>Non-MAGI
Renewed
Via
Ex-Parte
Total</t>
  </si>
  <si>
    <t>Non-MAGI
Renewed Via
Ex-Parte Total
Percentage</t>
  </si>
  <si>
    <t>Non-MAGI
Renewed via
Auto
Ex-Parte
Count</t>
  </si>
  <si>
    <t>Non-MAGI
Renewed Via
Auto Ex-Parte
Percentage</t>
  </si>
  <si>
    <t>Non-MAGI
Renewed Via
Manual
Ex-Parte
Count</t>
  </si>
  <si>
    <t>Non-MAGI
Renewed Via
Manual
Ex-Parte
Percentage</t>
  </si>
  <si>
    <t>Non-MAGI Of
Completed,Total
Redeterminations
Discontinued Count</t>
  </si>
  <si>
    <t>Non-MAGI Of
Completed,Total
Redeterminations
Discontinued
Percentage</t>
  </si>
  <si>
    <t>Non-MAGI
Renewals
In Process
Count</t>
  </si>
  <si>
    <t>Non-MAGI
Renewals In
Process
Percentage</t>
  </si>
  <si>
    <t>Redetermination Processing Total</t>
  </si>
  <si>
    <t>Redeterminations
Due</t>
  </si>
  <si>
    <t>Redeterminations
Completed</t>
  </si>
  <si>
    <t>Redeterminations
Completed
Percentage</t>
  </si>
  <si>
    <t>Total
Redeterminations
Continued in
Coverage</t>
  </si>
  <si>
    <t>Renewed
Via
Ex-Parte
Total
Count</t>
  </si>
  <si>
    <t>Renewed
Via Ex-Parte
Total
Percentage</t>
  </si>
  <si>
    <t>Renewed
via Auto
Ex-Parte
Count</t>
  </si>
  <si>
    <t>Renewed
Via Auto
Ex-Parte
Percentage</t>
  </si>
  <si>
    <t>Renewed
Via Manual
Ex-Parte
Count</t>
  </si>
  <si>
    <t>Renewed Via
Manual
Ex-Parte
Percentage</t>
  </si>
  <si>
    <t>Total
Redeterminations
Discontinued
Count</t>
  </si>
  <si>
    <t>Total
Redeterminations
Discontinued
Percentage</t>
  </si>
  <si>
    <t>Renewals
In
Process
Count</t>
  </si>
  <si>
    <t>Renewals
In Process
Percentage</t>
  </si>
  <si>
    <t>Percent Returned Packet and Renewed via Ex Parte</t>
  </si>
  <si>
    <t>MAGI % Returned Packet and
Renewed via Ex Parte</t>
  </si>
  <si>
    <t>Non-MAGI % Returned Packet and
Renewed via Ex Parte</t>
  </si>
  <si>
    <t>All % Returned Packet and
Renewed via Ex Parte</t>
  </si>
  <si>
    <t>Monthly Redetermination Processing</t>
  </si>
  <si>
    <t>Renewed Via
Ex-Parte Total</t>
  </si>
  <si>
    <t>Continued in
Medi-Cal</t>
  </si>
  <si>
    <t>Total Redeterminations
Discontinued Count</t>
  </si>
  <si>
    <t>Renewals In
Process Count</t>
  </si>
  <si>
    <t>MAGI Discontinuance Reasons</t>
  </si>
  <si>
    <t>Eligibility Month</t>
  </si>
  <si>
    <t>Procedural</t>
  </si>
  <si>
    <t>Excess Income</t>
  </si>
  <si>
    <t>Other Reasons</t>
  </si>
  <si>
    <t>Annotation Code</t>
  </si>
  <si>
    <t>Count Annotation Description</t>
  </si>
  <si>
    <t>Non-MAGI Discontinuance Reasons</t>
  </si>
  <si>
    <t>Excess Property</t>
  </si>
  <si>
    <t>Discontinuances Total</t>
  </si>
  <si>
    <t>Excess Income/Property</t>
  </si>
  <si>
    <t>MAGI Discontinuance Reinstatements</t>
  </si>
  <si>
    <t>Count</t>
  </si>
  <si>
    <t>Non-MAGI Discontinuance Reinstatements</t>
  </si>
  <si>
    <t>Total Discontinuance Reinstatements</t>
  </si>
  <si>
    <t>September 2024</t>
  </si>
  <si>
    <t>Alameda</t>
  </si>
  <si>
    <t/>
  </si>
  <si>
    <t>Alpine</t>
  </si>
  <si>
    <t>Amador</t>
  </si>
  <si>
    <t>Cell suppressed for small numbers</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Sonoma</t>
  </si>
  <si>
    <t>Stanislaus</t>
  </si>
  <si>
    <t>Sutter</t>
  </si>
  <si>
    <t>Tehama</t>
  </si>
  <si>
    <t>Trinity</t>
  </si>
  <si>
    <t>Tulare</t>
  </si>
  <si>
    <t>Tuolumne</t>
  </si>
  <si>
    <t>Ventura</t>
  </si>
  <si>
    <t>Yolo</t>
  </si>
  <si>
    <t>Yuba</t>
  </si>
  <si>
    <t>Statewide</t>
  </si>
  <si>
    <t>Suppressed</t>
  </si>
  <si>
    <t>blank</t>
  </si>
  <si>
    <t>Cell suppressed for complementary cell</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3" formatCode="_(* #,##0.00_);_(* \(#,##0.00\);_(* &quot;-&quot;??_);_(@_)"/>
    <numFmt numFmtId="164" formatCode="mmmm\ yyyy"/>
    <numFmt numFmtId="165" formatCode="#,###,###,##0"/>
    <numFmt numFmtId="166" formatCode="0.0%"/>
    <numFmt numFmtId="167" formatCode="#########0"/>
    <numFmt numFmtId="168" formatCode="_(* #,##0_);_(* \(#,##0\);_(* &quot;-&quot;??_);_(@_)"/>
  </numFmts>
  <fonts count="13" x14ac:knownFonts="1">
    <font>
      <sz val="9.5"/>
      <color rgb="FF000000"/>
      <name val="Arial"/>
    </font>
    <font>
      <sz val="9.5"/>
      <color rgb="FF000000"/>
      <name val="Arial"/>
      <family val="2"/>
    </font>
    <font>
      <sz val="12"/>
      <color theme="0"/>
      <name val="Segoe UI"/>
      <family val="2"/>
    </font>
    <font>
      <sz val="12"/>
      <color rgb="FF000000"/>
      <name val="Segoe UI"/>
      <family val="2"/>
    </font>
    <font>
      <b/>
      <sz val="18"/>
      <color rgb="FF000000"/>
      <name val="Segoe UI"/>
      <family val="2"/>
    </font>
    <font>
      <sz val="18"/>
      <color rgb="FF000000"/>
      <name val="Segoe UI"/>
      <family val="2"/>
    </font>
    <font>
      <b/>
      <sz val="12"/>
      <color theme="0"/>
      <name val="Segoe UI"/>
      <family val="2"/>
    </font>
    <font>
      <sz val="9.5"/>
      <color rgb="FF000000"/>
      <name val="Arial"/>
      <family val="2"/>
    </font>
    <font>
      <b/>
      <sz val="12"/>
      <color rgb="FF000000"/>
      <name val="Segoe UI"/>
      <family val="2"/>
    </font>
    <font>
      <sz val="12"/>
      <color rgb="FF112277"/>
      <name val="Segoe UI"/>
      <family val="2"/>
    </font>
    <font>
      <sz val="12"/>
      <color theme="1"/>
      <name val="Segoe UI"/>
      <family val="2"/>
    </font>
    <font>
      <sz val="12"/>
      <color theme="0" tint="-0.14999847407452621"/>
      <name val="Segoe UI"/>
      <family val="2"/>
    </font>
    <font>
      <b/>
      <sz val="12"/>
      <color theme="0" tint="-0.14999847407452621"/>
      <name val="Segoe UI"/>
      <family val="2"/>
    </font>
  </fonts>
  <fills count="5">
    <fill>
      <patternFill patternType="none"/>
    </fill>
    <fill>
      <patternFill patternType="gray125"/>
    </fill>
    <fill>
      <patternFill patternType="solid">
        <fgColor rgb="FFFAFBFE"/>
        <bgColor indexed="64"/>
      </patternFill>
    </fill>
    <fill>
      <patternFill patternType="solid">
        <fgColor rgb="FF17315A"/>
        <bgColor indexed="64"/>
      </patternFill>
    </fill>
    <fill>
      <patternFill patternType="solid">
        <fgColor rgb="FFFFFFFF"/>
        <bgColor indexed="64"/>
      </patternFill>
    </fill>
  </fills>
  <borders count="5">
    <border>
      <left/>
      <right/>
      <top/>
      <bottom/>
      <diagonal/>
    </border>
    <border>
      <left style="thin">
        <color rgb="FFC1C1C1"/>
      </left>
      <right style="thin">
        <color rgb="FFC1C1C1"/>
      </right>
      <top style="thin">
        <color rgb="FFC1C1C1"/>
      </top>
      <bottom style="thin">
        <color rgb="FFC1C1C1"/>
      </bottom>
      <diagonal/>
    </border>
    <border>
      <left style="thin">
        <color rgb="FFB0B7BB"/>
      </left>
      <right style="thin">
        <color rgb="FFB0B7BB"/>
      </right>
      <top/>
      <bottom style="thin">
        <color rgb="FFB0B7BB"/>
      </bottom>
      <diagonal/>
    </border>
    <border>
      <left style="thin">
        <color rgb="FFC1C1C1"/>
      </left>
      <right style="thin">
        <color rgb="FFC1C1C1"/>
      </right>
      <top style="thin">
        <color rgb="FFC1C1C1"/>
      </top>
      <bottom/>
      <diagonal/>
    </border>
    <border>
      <left style="thin">
        <color rgb="FFB0B7BB"/>
      </left>
      <right style="thin">
        <color rgb="FFB0B7BB"/>
      </right>
      <top/>
      <bottom/>
      <diagonal/>
    </border>
  </borders>
  <cellStyleXfs count="3">
    <xf numFmtId="0" fontId="0" fillId="0" borderId="0"/>
    <xf numFmtId="43" fontId="1" fillId="0" borderId="0" applyFont="0" applyFill="0" applyBorder="0" applyAlignment="0" applyProtection="0"/>
    <xf numFmtId="9" fontId="7" fillId="0" borderId="0" applyFont="0" applyFill="0" applyBorder="0" applyAlignment="0" applyProtection="0"/>
  </cellStyleXfs>
  <cellXfs count="63">
    <xf numFmtId="0" fontId="0" fillId="0" borderId="0" xfId="0"/>
    <xf numFmtId="0" fontId="3" fillId="2" borderId="0" xfId="0" applyFont="1" applyFill="1" applyAlignment="1">
      <alignment horizontal="left"/>
    </xf>
    <xf numFmtId="0" fontId="3" fillId="2" borderId="0" xfId="0" applyFont="1" applyFill="1" applyAlignment="1">
      <alignment horizontal="right"/>
    </xf>
    <xf numFmtId="0" fontId="5" fillId="2" borderId="0" xfId="0" applyFont="1" applyFill="1" applyAlignment="1">
      <alignment horizontal="left"/>
    </xf>
    <xf numFmtId="0" fontId="5" fillId="2" borderId="0" xfId="0" applyFont="1" applyFill="1" applyAlignment="1">
      <alignment horizontal="right"/>
    </xf>
    <xf numFmtId="0" fontId="3" fillId="2" borderId="0" xfId="0" applyFont="1" applyFill="1" applyAlignment="1">
      <alignment horizontal="left" wrapText="1"/>
    </xf>
    <xf numFmtId="168" fontId="3" fillId="2" borderId="0" xfId="1" applyNumberFormat="1" applyFont="1" applyFill="1" applyAlignment="1">
      <alignment horizontal="left"/>
    </xf>
    <xf numFmtId="0" fontId="0" fillId="2" borderId="0" xfId="0" applyFill="1" applyAlignment="1">
      <alignment horizontal="left"/>
    </xf>
    <xf numFmtId="168" fontId="5" fillId="2" borderId="0" xfId="1" applyNumberFormat="1" applyFont="1" applyFill="1" applyAlignment="1">
      <alignment horizontal="left"/>
    </xf>
    <xf numFmtId="168" fontId="0" fillId="2" borderId="0" xfId="1" applyNumberFormat="1" applyFont="1" applyFill="1" applyBorder="1" applyAlignment="1">
      <alignment horizontal="left"/>
    </xf>
    <xf numFmtId="165" fontId="3" fillId="2" borderId="0" xfId="0" applyNumberFormat="1" applyFont="1" applyFill="1" applyAlignment="1">
      <alignment horizontal="left"/>
    </xf>
    <xf numFmtId="3" fontId="3" fillId="2" borderId="0" xfId="0" applyNumberFormat="1" applyFont="1" applyFill="1" applyAlignment="1">
      <alignment horizontal="left"/>
    </xf>
    <xf numFmtId="168" fontId="0" fillId="2" borderId="0" xfId="0" applyNumberFormat="1" applyFill="1" applyAlignment="1">
      <alignment horizontal="left"/>
    </xf>
    <xf numFmtId="0" fontId="3" fillId="2" borderId="0" xfId="0" applyFont="1" applyFill="1" applyAlignment="1" applyProtection="1">
      <alignment horizontal="left"/>
    </xf>
    <xf numFmtId="0" fontId="5" fillId="2" borderId="0" xfId="0" applyFont="1" applyFill="1" applyAlignment="1" applyProtection="1">
      <alignment horizontal="left"/>
    </xf>
    <xf numFmtId="0" fontId="2" fillId="2" borderId="0" xfId="0" applyFont="1" applyFill="1" applyAlignment="1" applyProtection="1">
      <alignment horizontal="left"/>
      <protection locked="0"/>
    </xf>
    <xf numFmtId="0" fontId="4" fillId="2" borderId="0" xfId="0" applyFont="1" applyFill="1" applyAlignment="1" applyProtection="1">
      <alignment horizontal="left"/>
      <protection locked="0"/>
    </xf>
    <xf numFmtId="164" fontId="3" fillId="4" borderId="1" xfId="0" applyNumberFormat="1" applyFont="1" applyFill="1" applyBorder="1" applyAlignment="1" applyProtection="1">
      <alignment horizontal="left" wrapText="1"/>
      <protection locked="0"/>
    </xf>
    <xf numFmtId="0" fontId="3" fillId="4" borderId="1" xfId="0" applyFont="1" applyFill="1" applyBorder="1" applyAlignment="1" applyProtection="1">
      <alignment horizontal="left"/>
      <protection locked="0"/>
    </xf>
    <xf numFmtId="165" fontId="3" fillId="4" borderId="1" xfId="0" applyNumberFormat="1" applyFont="1" applyFill="1" applyBorder="1" applyAlignment="1" applyProtection="1">
      <alignment horizontal="right"/>
      <protection locked="0"/>
    </xf>
    <xf numFmtId="166" fontId="3" fillId="4" borderId="1" xfId="0" applyNumberFormat="1" applyFont="1" applyFill="1" applyBorder="1" applyAlignment="1" applyProtection="1">
      <alignment horizontal="right"/>
      <protection locked="0"/>
    </xf>
    <xf numFmtId="166" fontId="3" fillId="4" borderId="1" xfId="2" applyNumberFormat="1" applyFont="1" applyFill="1" applyBorder="1" applyAlignment="1" applyProtection="1">
      <alignment horizontal="right"/>
      <protection locked="0"/>
    </xf>
    <xf numFmtId="0" fontId="11" fillId="4" borderId="1" xfId="0" applyFont="1" applyFill="1" applyBorder="1" applyAlignment="1" applyProtection="1">
      <alignment horizontal="right"/>
      <protection locked="0"/>
    </xf>
    <xf numFmtId="9" fontId="10" fillId="4" borderId="1" xfId="2" applyFont="1" applyFill="1" applyBorder="1" applyAlignment="1" applyProtection="1">
      <alignment horizontal="right"/>
      <protection locked="0"/>
    </xf>
    <xf numFmtId="0" fontId="3" fillId="4" borderId="1" xfId="0" applyFont="1" applyFill="1" applyBorder="1" applyAlignment="1" applyProtection="1">
      <alignment horizontal="right"/>
      <protection locked="0"/>
    </xf>
    <xf numFmtId="0" fontId="10" fillId="4" borderId="1" xfId="0" applyFont="1" applyFill="1" applyBorder="1" applyAlignment="1" applyProtection="1">
      <alignment horizontal="center"/>
      <protection locked="0"/>
    </xf>
    <xf numFmtId="0" fontId="3" fillId="4" borderId="1" xfId="0" applyNumberFormat="1" applyFont="1" applyFill="1" applyBorder="1" applyAlignment="1" applyProtection="1">
      <alignment horizontal="right"/>
      <protection locked="0"/>
    </xf>
    <xf numFmtId="0" fontId="3" fillId="4" borderId="1" xfId="0" applyFont="1" applyFill="1" applyBorder="1" applyAlignment="1" applyProtection="1">
      <alignment horizontal="center"/>
      <protection locked="0"/>
    </xf>
    <xf numFmtId="0" fontId="3" fillId="4" borderId="1" xfId="0" applyFont="1" applyFill="1" applyBorder="1" applyAlignment="1" applyProtection="1">
      <alignment horizontal="left" wrapText="1"/>
      <protection locked="0"/>
    </xf>
    <xf numFmtId="0" fontId="2" fillId="4" borderId="1" xfId="0" applyFont="1" applyFill="1" applyBorder="1" applyAlignment="1" applyProtection="1">
      <alignment horizontal="right"/>
      <protection locked="0"/>
    </xf>
    <xf numFmtId="0" fontId="9" fillId="2" borderId="0" xfId="0" applyFont="1" applyFill="1" applyAlignment="1" applyProtection="1">
      <alignment horizontal="left"/>
      <protection locked="0"/>
    </xf>
    <xf numFmtId="9" fontId="3" fillId="4" borderId="1" xfId="2" applyFont="1" applyFill="1" applyBorder="1" applyAlignment="1" applyProtection="1">
      <alignment horizontal="right"/>
      <protection locked="0"/>
    </xf>
    <xf numFmtId="9" fontId="3" fillId="0" borderId="1" xfId="2" applyFont="1" applyFill="1" applyBorder="1" applyAlignment="1" applyProtection="1">
      <alignment horizontal="right"/>
      <protection locked="0"/>
    </xf>
    <xf numFmtId="1" fontId="11" fillId="0" borderId="1" xfId="2" applyNumberFormat="1" applyFont="1" applyFill="1" applyBorder="1" applyAlignment="1" applyProtection="1">
      <protection locked="0"/>
    </xf>
    <xf numFmtId="0" fontId="3" fillId="0" borderId="1" xfId="0" applyNumberFormat="1" applyFont="1" applyBorder="1" applyProtection="1">
      <protection locked="0"/>
    </xf>
    <xf numFmtId="9" fontId="3" fillId="0" borderId="1" xfId="2" applyFont="1" applyFill="1" applyBorder="1" applyAlignment="1" applyProtection="1">
      <alignment horizontal="center"/>
      <protection locked="0"/>
    </xf>
    <xf numFmtId="1" fontId="2" fillId="0" borderId="1" xfId="2" applyNumberFormat="1" applyFont="1" applyFill="1" applyBorder="1" applyAlignment="1" applyProtection="1">
      <protection locked="0"/>
    </xf>
    <xf numFmtId="1" fontId="3" fillId="0" borderId="1" xfId="0" applyNumberFormat="1" applyFont="1" applyBorder="1" applyProtection="1">
      <protection locked="0"/>
    </xf>
    <xf numFmtId="3" fontId="3" fillId="4" borderId="1" xfId="0" applyNumberFormat="1" applyFont="1" applyFill="1" applyBorder="1" applyAlignment="1" applyProtection="1">
      <alignment horizontal="right"/>
      <protection locked="0"/>
    </xf>
    <xf numFmtId="167" fontId="3" fillId="4" borderId="1" xfId="0" applyNumberFormat="1" applyFont="1" applyFill="1" applyBorder="1" applyAlignment="1" applyProtection="1">
      <alignment horizontal="right"/>
      <protection locked="0"/>
    </xf>
    <xf numFmtId="168" fontId="3" fillId="4" borderId="1" xfId="1" applyNumberFormat="1" applyFont="1" applyFill="1" applyBorder="1" applyAlignment="1" applyProtection="1">
      <alignment horizontal="right"/>
      <protection locked="0"/>
    </xf>
    <xf numFmtId="168" fontId="3" fillId="4" borderId="1" xfId="1" applyNumberFormat="1" applyFont="1" applyFill="1" applyBorder="1" applyAlignment="1" applyProtection="1">
      <alignment horizontal="left"/>
      <protection locked="0"/>
    </xf>
    <xf numFmtId="0" fontId="6" fillId="3" borderId="2" xfId="0" applyFont="1" applyFill="1" applyBorder="1" applyAlignment="1" applyProtection="1">
      <alignment horizontal="center" wrapText="1"/>
      <protection locked="0"/>
    </xf>
    <xf numFmtId="164" fontId="8" fillId="4" borderId="3" xfId="0" applyNumberFormat="1" applyFont="1" applyFill="1" applyBorder="1" applyAlignment="1" applyProtection="1">
      <alignment horizontal="left" wrapText="1"/>
      <protection locked="0"/>
    </xf>
    <xf numFmtId="0" fontId="8" fillId="4" borderId="3" xfId="0" applyFont="1" applyFill="1" applyBorder="1" applyAlignment="1" applyProtection="1">
      <alignment horizontal="left"/>
      <protection locked="0"/>
    </xf>
    <xf numFmtId="165" fontId="8" fillId="4" borderId="3" xfId="0" applyNumberFormat="1" applyFont="1" applyFill="1" applyBorder="1" applyAlignment="1" applyProtection="1">
      <alignment horizontal="right"/>
      <protection locked="0"/>
    </xf>
    <xf numFmtId="166" fontId="8" fillId="4" borderId="3" xfId="0" applyNumberFormat="1" applyFont="1" applyFill="1" applyBorder="1" applyAlignment="1" applyProtection="1">
      <alignment horizontal="right"/>
      <protection locked="0"/>
    </xf>
    <xf numFmtId="166" fontId="8" fillId="4" borderId="3" xfId="2" applyNumberFormat="1" applyFont="1" applyFill="1" applyBorder="1" applyAlignment="1" applyProtection="1">
      <alignment horizontal="right"/>
      <protection locked="0"/>
    </xf>
    <xf numFmtId="0" fontId="12" fillId="4" borderId="3" xfId="0" applyFont="1" applyFill="1" applyBorder="1" applyAlignment="1" applyProtection="1">
      <alignment horizontal="right"/>
      <protection locked="0"/>
    </xf>
    <xf numFmtId="0" fontId="11" fillId="4" borderId="3" xfId="0" applyFont="1" applyFill="1" applyBorder="1" applyAlignment="1" applyProtection="1">
      <alignment horizontal="center"/>
      <protection locked="0"/>
    </xf>
    <xf numFmtId="0" fontId="11" fillId="4" borderId="3" xfId="0" applyFont="1" applyFill="1" applyBorder="1" applyAlignment="1" applyProtection="1">
      <alignment horizontal="right"/>
      <protection locked="0"/>
    </xf>
    <xf numFmtId="0" fontId="6" fillId="3" borderId="4" xfId="0" applyFont="1" applyFill="1" applyBorder="1" applyAlignment="1" applyProtection="1">
      <alignment horizontal="center" wrapText="1"/>
      <protection locked="0"/>
    </xf>
    <xf numFmtId="9" fontId="8" fillId="4" borderId="3" xfId="2" applyFont="1" applyFill="1" applyBorder="1" applyAlignment="1" applyProtection="1">
      <alignment horizontal="right"/>
      <protection locked="0"/>
    </xf>
    <xf numFmtId="9" fontId="8" fillId="0" borderId="3" xfId="2" applyFont="1" applyFill="1" applyBorder="1" applyAlignment="1" applyProtection="1">
      <alignment horizontal="right"/>
      <protection locked="0"/>
    </xf>
    <xf numFmtId="1" fontId="11" fillId="0" borderId="3" xfId="2" applyNumberFormat="1" applyFont="1" applyFill="1" applyBorder="1" applyAlignment="1" applyProtection="1">
      <protection locked="0"/>
    </xf>
    <xf numFmtId="0" fontId="3" fillId="4" borderId="3" xfId="0" applyFont="1" applyFill="1" applyBorder="1" applyAlignment="1" applyProtection="1">
      <alignment horizontal="left"/>
      <protection locked="0"/>
    </xf>
    <xf numFmtId="3" fontId="3" fillId="4" borderId="3" xfId="0" applyNumberFormat="1" applyFont="1" applyFill="1" applyBorder="1" applyAlignment="1" applyProtection="1">
      <alignment horizontal="right"/>
      <protection locked="0"/>
    </xf>
    <xf numFmtId="0" fontId="6" fillId="3" borderId="2" xfId="0" applyFont="1" applyFill="1" applyBorder="1" applyAlignment="1" applyProtection="1">
      <alignment horizontal="center"/>
      <protection locked="0"/>
    </xf>
    <xf numFmtId="3" fontId="8" fillId="4" borderId="3" xfId="0" applyNumberFormat="1" applyFont="1" applyFill="1" applyBorder="1" applyAlignment="1" applyProtection="1">
      <alignment horizontal="right"/>
      <protection locked="0"/>
    </xf>
    <xf numFmtId="167" fontId="8" fillId="4" borderId="3" xfId="0" applyNumberFormat="1" applyFont="1" applyFill="1" applyBorder="1" applyAlignment="1" applyProtection="1">
      <alignment horizontal="right"/>
      <protection locked="0"/>
    </xf>
    <xf numFmtId="168" fontId="8" fillId="4" borderId="3" xfId="1" applyNumberFormat="1" applyFont="1" applyFill="1" applyBorder="1" applyAlignment="1" applyProtection="1">
      <alignment horizontal="right"/>
      <protection locked="0"/>
    </xf>
    <xf numFmtId="168" fontId="6" fillId="3" borderId="2" xfId="1" applyNumberFormat="1" applyFont="1" applyFill="1" applyBorder="1" applyAlignment="1" applyProtection="1">
      <alignment horizontal="center"/>
      <protection locked="0"/>
    </xf>
    <xf numFmtId="168" fontId="8" fillId="4" borderId="3" xfId="1" applyNumberFormat="1" applyFont="1" applyFill="1" applyBorder="1" applyAlignment="1" applyProtection="1">
      <alignment horizontal="left"/>
      <protection locked="0"/>
    </xf>
  </cellXfs>
  <cellStyles count="3">
    <cellStyle name="Comma" xfId="1" builtinId="3"/>
    <cellStyle name="Normal" xfId="0" builtinId="0"/>
    <cellStyle name="Percent" xfId="2" builtinId="5"/>
  </cellStyles>
  <dxfs count="172">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numFmt numFmtId="168" formatCode="_(* #,##0_);_(* \(#,##0\);_(* &quot;-&quot;??_);_(@_)"/>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ont>
        <b val="0"/>
        <i val="0"/>
        <strike val="0"/>
        <condense val="0"/>
        <extend val="0"/>
        <outline val="0"/>
        <shadow val="0"/>
        <u val="none"/>
        <vertAlign val="baseline"/>
        <sz val="12"/>
        <color theme="0" tint="-0.14999847407452621"/>
        <name val="Segoe UI"/>
        <family val="2"/>
        <scheme val="none"/>
      </font>
      <numFmt numFmtId="1" formatCode="0"/>
      <fill>
        <patternFill patternType="none">
          <fgColor indexed="64"/>
          <bgColor indexed="65"/>
        </patternFill>
      </fill>
      <alignment horizontal="general"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numFmt numFmtId="1" formatCode="0"/>
      <fill>
        <patternFill patternType="none">
          <fgColor indexed="64"/>
          <bgColor indexed="65"/>
        </patternFill>
      </fill>
      <alignment horizontal="general"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none">
          <fgColor indexed="64"/>
          <bgColor indexed="65"/>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B0B7BB"/>
        </top>
        <bottom style="thin">
          <color rgb="FFC1C1C1"/>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alcChain" Target="calcChain.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1ADA2DD-977E-45E4-B929-C90F6027BB34}" name="Table1" displayName="Table1" ref="A3:R62" totalsRowShown="0" headerRowDxfId="171" headerRowBorderDxfId="170" tableBorderDxfId="169" totalsRowBorderDxfId="168">
  <autoFilter ref="A3:R62" xr:uid="{E1ADA2DD-977E-45E4-B929-C90F6027BB34}"/>
  <tableColumns count="18">
    <tableColumn id="1" xr3:uid="{B5EC91D6-C432-45CA-AE9E-59C095AF0905}" name="Eligibility_x000a_Month" dataDxfId="167"/>
    <tableColumn id="2" xr3:uid="{71511360-A1BC-4F4E-B828-C04409388AF4}" name="County" dataDxfId="166"/>
    <tableColumn id="3" xr3:uid="{FE1A0195-B7E4-4761-B8CB-4FF6C3E71B4C}" name="MAGI_x000a_Redeterminations_x000a_Due" dataDxfId="165"/>
    <tableColumn id="4" xr3:uid="{6C21DA23-6CDF-4EE7-BEA6-ED15EDADCC85}" name="MAGI_x000a_Redeterminations_x000a_Completed" dataDxfId="164"/>
    <tableColumn id="5" xr3:uid="{EB94CB36-7A2E-48F5-82FD-D354BAB2E726}" name="MAGI_x000a_Redeterminations_x000a_Completed_x000a_Percentage" dataDxfId="163"/>
    <tableColumn id="6" xr3:uid="{363FDDC2-4576-4E9F-BF3E-28A5BDFD20E2}" name="MAGI of Completed,_x000a_Total_x000a_Redeterminations_x000a_Continued in_x000a_Coverage" dataDxfId="162"/>
    <tableColumn id="7" xr3:uid="{F7F81EC6-1294-44E3-BFF7-0E35DF36D8AD}" name="MAGI Renewed_x000a_Via_x000a_Ex-Parte_x000a_Total _x000a_Count" dataDxfId="161"/>
    <tableColumn id="8" xr3:uid="{F2A6DAAB-4D9B-44D7-90FD-1040B6AD26AF}" name="MAGI Renewed _x000a_Via Ex-Parte _x000a_Total_x000a_Percentage" dataDxfId="160" dataCellStyle="Percent"/>
    <tableColumn id="9" xr3:uid="{834AE790-19B8-49F9-AA18-AB62270DA2E3}" name="MAGI Renewed _x000a_via Auto_x000a_Ex-Parte_x000a_Count" dataDxfId="159" dataCellStyle="Percent"/>
    <tableColumn id="10" xr3:uid="{AEAEEB6B-E2EB-4232-9A19-44E4E1722B93}" name="MAGI_x000a_Renewed Via_x000a_Auto Ex-Parte_x000a_Percentage" dataDxfId="158" dataCellStyle="Percent"/>
    <tableColumn id="11" xr3:uid="{A3ADF4E0-50FB-4E41-8137-1C7073731B8F}" name="MAGI Renewed_x000a_Via Manual_x000a_Ex-Parte_x000a_Count" dataDxfId="157" dataCellStyle="Percent"/>
    <tableColumn id="12" xr3:uid="{43FFE47C-1121-42BF-B034-7C9A5BD77139}" name="MAGI Renewed_x000a_Via Manual_x000a_Ex-Parte_x000a_Percentage" dataDxfId="156" dataCellStyle="Percent"/>
    <tableColumn id="13" xr3:uid="{ED60DF3C-54B7-4F7D-9DB0-1143E8080784}" name="MAGI Of_x000a_Completed,Total_x000a_Redeterminations_x000a_Discontinued Count" dataDxfId="155"/>
    <tableColumn id="14" xr3:uid="{536DD02E-21DB-4AD9-8409-94586A7F507A}" name="MAGI Of_x000a_Completed,Total_x000a_Redeterminations_x000a_Discontinued_x000a_Percentage" dataDxfId="154" dataCellStyle="Percent"/>
    <tableColumn id="15" xr3:uid="{AD7C3785-36C7-431C-A006-02F17FF2516C}" name="MAGI_x000a_Renewals_x000a_In Process_x000a_Count" dataDxfId="153"/>
    <tableColumn id="16" xr3:uid="{D47D4A5B-CB34-4000-B78C-66191017EECE}" name="MAGI_x000a_Renewals In_x000a_Process_x000a_Percentage" dataDxfId="152" dataCellStyle="Percent"/>
    <tableColumn id="17" xr3:uid="{78B0D972-7882-48E6-9A02-FEBA572E9799}" name="Annotation_x000a_Code"/>
    <tableColumn id="18" xr3:uid="{19768C89-FA8A-471B-B2AF-63E738078631}" name="Count Annotation_x000a_Description"/>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5D50D916-E30A-4288-AE38-8FFD4F087FDF}" name="Table2" displayName="Table2" ref="A3:R62" totalsRowShown="0" headerRowDxfId="151" headerRowBorderDxfId="150" tableBorderDxfId="149" totalsRowBorderDxfId="148">
  <autoFilter ref="A3:R62" xr:uid="{5D50D916-E30A-4288-AE38-8FFD4F087FDF}"/>
  <tableColumns count="18">
    <tableColumn id="1" xr3:uid="{1503FA5F-D3FE-4F70-A563-09CBE23D7143}" name="Eligibility_x000a_Month" dataDxfId="147"/>
    <tableColumn id="2" xr3:uid="{8C67941D-93E3-4B47-B939-DFDBE8321F13}" name="County" dataDxfId="146"/>
    <tableColumn id="3" xr3:uid="{27804B7A-0C48-494A-B086-5E33F754A1D6}" name="Non-MAGI_x000a_Redeterminations_x000a_Due" dataDxfId="145"/>
    <tableColumn id="4" xr3:uid="{4D044900-2DA0-4B07-9A51-37B57E5E966E}" name="Non-MAGI_x000a_Redeterminations_x000a_Completed" dataDxfId="144"/>
    <tableColumn id="5" xr3:uid="{D5909CFD-AFB8-4309-9577-8ECF2A71F206}" name="Non-MAGI_x000a_Redeterminations_x000a_Completed_x000a_Percentage" dataDxfId="143" dataCellStyle="Percent"/>
    <tableColumn id="6" xr3:uid="{DD3A70DB-5C00-4D96-A9FB-057A76FDFB98}" name="Non-MAGI of_x000a_Completed, Total_x000a_Redeterminations_x000a_Continued in_x000a_Coverage" dataDxfId="142"/>
    <tableColumn id="7" xr3:uid="{F5A4DF11-13BD-4A7C-93E5-9B0A5651BCAD}" name="Non-MAGI_x000a_Renewed_x000a_Via_x000a_Ex-Parte_x000a_Total" dataDxfId="141"/>
    <tableColumn id="8" xr3:uid="{FE6A4999-7828-4699-8AC4-FE89BE4424C9}" name="Non-MAGI_x000a_Renewed Via_x000a_Ex-Parte Total_x000a_Percentage" dataDxfId="140" dataCellStyle="Percent"/>
    <tableColumn id="9" xr3:uid="{351524B5-EBCF-4CA6-BC81-8FDF93A711E8}" name="Non-MAGI_x000a_Renewed via_x000a_Auto_x000a_Ex-Parte_x000a_Count"/>
    <tableColumn id="10" xr3:uid="{4EE5F99F-8D37-423C-B5FB-3B7A9043F23E}" name="Non-MAGI_x000a_Renewed Via_x000a_Auto Ex-Parte_x000a_Percentage"/>
    <tableColumn id="11" xr3:uid="{25B7EE67-EFEE-46D6-A2E4-377A265482F0}" name="Non-MAGI_x000a_Renewed Via_x000a_Manual_x000a_Ex-Parte_x000a_Count"/>
    <tableColumn id="12" xr3:uid="{A227998D-92C3-4834-BD65-18E18B6B5B3B}" name="Non-MAGI_x000a_Renewed Via_x000a_Manual_x000a_Ex-Parte_x000a_Percentage"/>
    <tableColumn id="13" xr3:uid="{69F2E21C-2A06-47B1-9A7B-96A7EF24F74C}" name="Non-MAGI Of_x000a_Completed,Total_x000a_Redeterminations_x000a_Discontinued Count" dataDxfId="139"/>
    <tableColumn id="14" xr3:uid="{4A8C3D82-A2F3-4CD6-AD96-8FC66730CF55}" name="Non-MAGI Of_x000a_Completed,Total_x000a_Redeterminations_x000a_Discontinued_x000a_Percentage" dataDxfId="138" dataCellStyle="Percent"/>
    <tableColumn id="15" xr3:uid="{95278844-CF06-46D7-8132-D0D96F6B4806}" name="Non-MAGI_x000a_Renewals_x000a_In Process_x000a_Count" dataDxfId="137"/>
    <tableColumn id="16" xr3:uid="{699051EA-01EA-4A7E-BE9D-5913BCC6D0BF}" name="Non-MAGI_x000a_Renewals In_x000a_Process_x000a_Percentage" dataDxfId="136" dataCellStyle="Percent"/>
    <tableColumn id="17" xr3:uid="{BDEA0B9A-8D9F-45FE-8343-5E7D81EC2CB4}" name="Annotation_x000a_Code"/>
    <tableColumn id="18" xr3:uid="{C723C22D-A025-43C1-AB34-1B397CFB62F7}" name="Count Annotation_x000a_Description"/>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85047A9C-AAE2-4413-9F85-263C2D62D50E}" name="Table3" displayName="Table3" ref="A3:R62" totalsRowShown="0" headerRowDxfId="135" headerRowBorderDxfId="134" tableBorderDxfId="133" totalsRowBorderDxfId="132">
  <autoFilter ref="A3:R62" xr:uid="{85047A9C-AAE2-4413-9F85-263C2D62D50E}"/>
  <tableColumns count="18">
    <tableColumn id="1" xr3:uid="{8070A9E7-F082-43FB-80A8-712FF36C1A3A}" name="Eligibility_x000a_Month" dataDxfId="131"/>
    <tableColumn id="2" xr3:uid="{5AE1844A-9765-46FE-B382-AC9A1DDB4E10}" name="County" dataDxfId="130"/>
    <tableColumn id="3" xr3:uid="{E2FE0B14-61AC-4223-AD4D-5138CC669A94}" name="Redeterminations_x000a_Due" dataDxfId="129"/>
    <tableColumn id="4" xr3:uid="{202A586E-D805-4E3C-84E0-AB4FF3C75B44}" name="Redeterminations_x000a_Completed" dataDxfId="128"/>
    <tableColumn id="5" xr3:uid="{C5BE32C2-76F0-4ADD-B633-196DF49B2D6F}" name="Redeterminations_x000a_Completed_x000a_Percentage" dataDxfId="127" dataCellStyle="Percent"/>
    <tableColumn id="6" xr3:uid="{FDCEABEA-79CB-4F31-B5C0-26F645EC4DB1}" name="Total_x000a_Redeterminations_x000a_Continued in_x000a_Coverage" dataDxfId="126"/>
    <tableColumn id="7" xr3:uid="{DA563D28-BB07-49B1-B884-6D9B8853D617}" name="Renewed_x000a_Via_x000a_Ex-Parte_x000a_Total_x000a_Count" dataDxfId="125"/>
    <tableColumn id="8" xr3:uid="{AD20ECC6-1B4A-4079-9630-85FE2EC4978D}" name="Renewed_x000a_Via Ex-Parte_x000a_Total_x000a_Percentage" dataDxfId="124" dataCellStyle="Percent"/>
    <tableColumn id="9" xr3:uid="{D9AB2526-C905-44AA-9E49-5C472F4755DB}" name="Renewed_x000a_via Auto_x000a_Ex-Parte_x000a_Count" dataDxfId="123"/>
    <tableColumn id="10" xr3:uid="{49F488F4-AAEB-4AB3-92EE-C9771687743E}" name="Renewed_x000a_Via Auto_x000a_Ex-Parte_x000a_Percentage" dataDxfId="122" dataCellStyle="Percent"/>
    <tableColumn id="11" xr3:uid="{EA2D8B8D-3AC7-4B9C-ACF3-3F583E20C243}" name="Renewed_x000a_Via Manual_x000a_Ex-Parte_x000a_Count" dataDxfId="121"/>
    <tableColumn id="12" xr3:uid="{D9E0BAC0-D82E-42BB-9106-9A8134F5B6AB}" name="Renewed Via_x000a_Manual_x000a_Ex-Parte_x000a_Percentage" dataDxfId="120" dataCellStyle="Percent"/>
    <tableColumn id="13" xr3:uid="{BA88B0B9-4F8D-4BCA-961F-D7817CF3086B}" name="Total_x000a_Redeterminations_x000a_Discontinued_x000a_Count" dataDxfId="119"/>
    <tableColumn id="14" xr3:uid="{9730DAA1-72DF-489C-89DD-1E58EF139E34}" name="Total_x000a_Redeterminations_x000a_Discontinued_x000a_Percentage" dataDxfId="118" dataCellStyle="Percent"/>
    <tableColumn id="15" xr3:uid="{40CFF266-44D3-4C20-BA08-D072F060D5B6}" name="Renewals_x000a_In_x000a_Process_x000a_Count" dataDxfId="117"/>
    <tableColumn id="16" xr3:uid="{B5E4B15D-7B1D-42E3-82E6-27CF7D7D2137}" name="Renewals_x000a_In Process_x000a_Percentage" dataDxfId="116" dataCellStyle="Percent"/>
    <tableColumn id="17" xr3:uid="{B3A49DE7-2840-4AB9-8C29-471F9080872F}" name="Annotation_x000a_Code" dataDxfId="115"/>
    <tableColumn id="18" xr3:uid="{F646DE53-4216-422B-82DD-7AF50F436291}" name="Count Annotation_x000a_Description" dataDxfId="114"/>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7917E2FE-F68E-4524-8E95-E1702EABA4FC}" name="Table4" displayName="Table4" ref="A3:G62" totalsRowShown="0" headerRowDxfId="113" tableBorderDxfId="112">
  <autoFilter ref="A3:G62" xr:uid="{7917E2FE-F68E-4524-8E95-E1702EABA4FC}"/>
  <tableColumns count="7">
    <tableColumn id="1" xr3:uid="{176BA464-FC24-403A-9E43-C30E8390481B}" name="Eligibility_x000a_Month" dataDxfId="111"/>
    <tableColumn id="2" xr3:uid="{B13C787F-FB6A-4066-B4D8-59501D99B626}" name="County" dataDxfId="110"/>
    <tableColumn id="3" xr3:uid="{722DF16F-A120-47EC-A14A-6375E027EDC0}" name="MAGI % Returned Packet and_x000a_Renewed via Ex Parte" dataDxfId="109" dataCellStyle="Percent"/>
    <tableColumn id="4" xr3:uid="{7A7EEA19-B83E-46FF-8F19-E067B3A70F1C}" name="Non-MAGI % Returned Packet and_x000a_Renewed via Ex Parte" dataDxfId="108" dataCellStyle="Percent"/>
    <tableColumn id="5" xr3:uid="{ADA3CBAD-2E00-4E22-A19A-11E520C51C65}" name="All % Returned Packet and_x000a_Renewed via Ex Parte" dataDxfId="107" dataCellStyle="Percent"/>
    <tableColumn id="6" xr3:uid="{1CF96571-0C27-4FDF-9DC7-80B9901E7B5C}" name="Annotation_x000a_Code" dataDxfId="106" dataCellStyle="Percent"/>
    <tableColumn id="7" xr3:uid="{D8CA6BDC-D3E0-4AA9-8DDD-4A781A30DCBD}" name="Count Annotation_x000a_Description" dataDxfId="105" dataCellStyle="Percent"/>
  </tableColumns>
  <tableStyleInfo name="TableStyleMedium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61B5ECD8-91BA-4F76-9E9C-E9002164455E}" name="Table5" displayName="Table5" ref="A3:G4" totalsRowShown="0" headerRowDxfId="104" dataDxfId="102" headerRowBorderDxfId="103" tableBorderDxfId="101" totalsRowBorderDxfId="100">
  <autoFilter ref="A3:G4" xr:uid="{61B5ECD8-91BA-4F76-9E9C-E9002164455E}"/>
  <tableColumns count="7">
    <tableColumn id="1" xr3:uid="{E4E1BAEA-A328-470A-8145-691B5C84D0DF}" name="Eligibility_x000a_Month" dataDxfId="99"/>
    <tableColumn id="2" xr3:uid="{96A835B0-669A-4C21-BD5E-7F0CB71EA81E}" name="County" dataDxfId="98"/>
    <tableColumn id="3" xr3:uid="{423736F2-0E9C-45D2-B210-620AA3ACAEC7}" name="Renewed Via_x000a_Ex-Parte Total" dataDxfId="97"/>
    <tableColumn id="4" xr3:uid="{DCB3F854-2D66-445F-8E49-B203E4D9307C}" name="Continued in_x000a_Medi-Cal" dataDxfId="96"/>
    <tableColumn id="5" xr3:uid="{00D66C1F-8FCE-40B9-8F0F-21E2E2D0D401}" name="Total Redeterminations_x000a_Discontinued Count" dataDxfId="95"/>
    <tableColumn id="6" xr3:uid="{9CF1FA53-60A6-41B8-9B46-64D1C4326BA5}" name="Renewals In_x000a_Process Count" dataDxfId="94"/>
    <tableColumn id="7" xr3:uid="{2FC3C4D3-2584-4E84-949F-516A29F12876}" name="Redeterminations_x000a_Due" dataDxfId="93"/>
  </tableColumns>
  <tableStyleInfo name="TableStyleMedium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CF7E103E-892C-4012-BBC6-6331B71FDC9B}" name="Table6" displayName="Table6" ref="A3:G62" totalsRowShown="0" headerRowDxfId="92" headerRowBorderDxfId="91" tableBorderDxfId="90" totalsRowBorderDxfId="89">
  <autoFilter ref="A3:G62" xr:uid="{CF7E103E-892C-4012-BBC6-6331B71FDC9B}"/>
  <tableColumns count="7">
    <tableColumn id="1" xr3:uid="{8372CBD3-8D3D-4598-ADF5-CC6F3EF13126}" name="Eligibility Month" dataDxfId="88"/>
    <tableColumn id="2" xr3:uid="{B745D27E-D265-44D7-ABDE-1DE6C3D9B669}" name="County" dataDxfId="87"/>
    <tableColumn id="3" xr3:uid="{F09498FF-C8CE-4DC3-A836-B2979FD5D391}" name="Procedural" dataDxfId="86"/>
    <tableColumn id="4" xr3:uid="{FD705BEA-FBE9-4464-B949-1E37B9954AF7}" name="Excess Income"/>
    <tableColumn id="5" xr3:uid="{529343BE-9776-4CFE-9342-62B90138F850}" name="Other Reasons"/>
    <tableColumn id="6" xr3:uid="{BCDA6309-E097-42A3-BA60-0E2CEAEBCBDD}" name="Annotation Code"/>
    <tableColumn id="7" xr3:uid="{10FC0361-522A-47B4-8BD1-5BEA77C9A2A4}" name="Count Annotation Description"/>
  </tableColumns>
  <tableStyleInfo name="TableStyleMedium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1FF2A847-BD0F-466D-A0B1-10CEE0C31C37}" name="Table7" displayName="Table7" ref="A3:G62" totalsRowShown="0" headerRowDxfId="85" headerRowBorderDxfId="84" tableBorderDxfId="83" totalsRowBorderDxfId="82">
  <autoFilter ref="A3:G62" xr:uid="{1FF2A847-BD0F-466D-A0B1-10CEE0C31C37}"/>
  <tableColumns count="7">
    <tableColumn id="1" xr3:uid="{0D92AA73-7B7F-4B2C-B5DD-13988B3A445F}" name="Eligibility Month" dataDxfId="81"/>
    <tableColumn id="2" xr3:uid="{8EEAB63C-72E9-4DC5-AAE3-EE6BAF5615AE}" name="County" dataDxfId="80"/>
    <tableColumn id="3" xr3:uid="{63E809D0-5ECC-43C7-82A8-5C65DF8E7C84}" name="Procedural" dataDxfId="79"/>
    <tableColumn id="4" xr3:uid="{5BFCD416-10B0-4B63-8DF2-14DE839C0C98}" name="Excess Property" dataDxfId="78"/>
    <tableColumn id="5" xr3:uid="{7008738F-AC6D-4F76-826E-4630641413A5}" name="Other Reasons"/>
    <tableColumn id="6" xr3:uid="{5A26C298-A959-44D3-B469-F13B32AD86FB}" name="Annotation Code"/>
    <tableColumn id="7" xr3:uid="{68E33B67-1634-469C-A7DD-F272F7168F16}" name="Count Annotation Description"/>
  </tableColumns>
  <tableStyleInfo name="TableStyleMedium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607BD216-08B2-42AF-A709-71430804667E}" name="Table8" displayName="Table8" ref="A3:G62" totalsRowShown="0" headerRowDxfId="77" dataDxfId="75" headerRowBorderDxfId="76" tableBorderDxfId="74" totalsRowBorderDxfId="73">
  <autoFilter ref="A3:G62" xr:uid="{607BD216-08B2-42AF-A709-71430804667E}"/>
  <tableColumns count="7">
    <tableColumn id="1" xr3:uid="{80F94A44-0CA4-4A24-A0F6-058657B47806}" name="Eligibility Month" dataDxfId="72"/>
    <tableColumn id="2" xr3:uid="{C5F9C920-99C6-4F37-941C-AC10E39B66DE}" name="County" dataDxfId="71"/>
    <tableColumn id="3" xr3:uid="{07358398-8738-468F-BA04-DB442347E3D2}" name="Procedural" dataDxfId="70"/>
    <tableColumn id="4" xr3:uid="{EC0532EE-D8F9-40E7-AF2D-798BEB424B53}" name="Excess Income/Property" dataDxfId="69"/>
    <tableColumn id="5" xr3:uid="{69768015-2E1A-4340-9F98-66A6E6400220}" name="Other Reasons" dataDxfId="68"/>
    <tableColumn id="6" xr3:uid="{7E8AE52F-4340-4918-A707-0BB131C2B40A}" name="Annotation Code"/>
    <tableColumn id="7" xr3:uid="{F34AAB24-95E2-4A0A-9D1B-9FA5AE319973}" name="Count Annotation Description"/>
  </tableColumns>
  <tableStyleInfo name="TableStyleMedium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72A410D5-EBC5-4531-826B-E36DEE5DD430}" name="Table9" displayName="Table9" ref="A3:E62" totalsRowShown="0" headerRowDxfId="67" headerRowBorderDxfId="66" tableBorderDxfId="65" totalsRowBorderDxfId="64">
  <autoFilter ref="A3:E62" xr:uid="{72A410D5-EBC5-4531-826B-E36DEE5DD430}"/>
  <tableColumns count="5">
    <tableColumn id="1" xr3:uid="{BE986CA7-D1D2-4CBD-8895-08A747CCFBD2}" name="Eligibility Month" dataDxfId="63"/>
    <tableColumn id="2" xr3:uid="{F2D354D8-1F9B-4882-8396-60A3CFF0D2BA}" name="County" dataDxfId="62"/>
    <tableColumn id="3" xr3:uid="{46C2324E-4F32-40CC-87E4-C169FC4DB4C9}" name="Count" dataDxfId="61" dataCellStyle="Comma"/>
    <tableColumn id="4" xr3:uid="{56155904-4821-45BD-B8ED-4E8FCB81E67F}" name="Annotation Code"/>
    <tableColumn id="5" xr3:uid="{3BC70753-47CC-4491-A972-11A3F7C067F0}" name="Count Annotation Description"/>
  </tableColumns>
  <tableStyleInfo name="TableStyleMedium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890979CF-82D1-410F-9071-234829D5EADE}" name="Table10" displayName="Table10" ref="A3:E62" totalsRowShown="0" headerRowDxfId="60" dataDxfId="58" headerRowBorderDxfId="59" tableBorderDxfId="57" totalsRowBorderDxfId="56">
  <autoFilter ref="A3:E62" xr:uid="{890979CF-82D1-410F-9071-234829D5EADE}"/>
  <tableColumns count="5">
    <tableColumn id="1" xr3:uid="{B372BAA2-7AC8-42E9-9031-252331D6A095}" name="Eligibility Month" dataDxfId="55"/>
    <tableColumn id="2" xr3:uid="{5F04784E-5BDA-4985-973A-71E49B1AEFBB}" name="County" dataDxfId="54"/>
    <tableColumn id="3" xr3:uid="{33225256-E099-457C-8F64-C5E87AA8D564}" name="Count" dataDxfId="53"/>
    <tableColumn id="4" xr3:uid="{F4C44F3C-5447-4130-80EC-A3EB05F7E5E9}" name="Annotation Code"/>
    <tableColumn id="5" xr3:uid="{35E0585E-7493-40A3-98F7-5AA492A42DFC}" name="Count Annotation Description"/>
  </tableColumns>
  <tableStyleInfo name="TableStyleMedium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E616D305-2295-4194-87C9-118E4FBC378E}" name="Table11" displayName="Table11" ref="A3:E62" totalsRowShown="0" headerRowDxfId="52" headerRowBorderDxfId="51" tableBorderDxfId="50" totalsRowBorderDxfId="49">
  <autoFilter ref="A3:E62" xr:uid="{E616D305-2295-4194-87C9-118E4FBC378E}"/>
  <tableColumns count="5">
    <tableColumn id="1" xr3:uid="{30FE9A71-604C-4608-8025-8A079DE28BCD}" name="Eligibility Month" dataDxfId="48"/>
    <tableColumn id="2" xr3:uid="{3BE7B5AA-B33A-4944-8362-8ACD3CE63B87}" name="County" dataDxfId="47"/>
    <tableColumn id="3" xr3:uid="{A2759F2D-6769-4218-8F3E-7CB4A6009110}" name="Count" dataDxfId="46"/>
    <tableColumn id="4" xr3:uid="{6D4C124C-EA05-4D36-87A3-16588CC95331}" name="Annotation Code" dataDxfId="45"/>
    <tableColumn id="5" xr3:uid="{EDECB131-3285-44F8-B5F9-99F15DDC7297}" name="Count Annotation Description" dataDxfId="44"/>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table" Target="../tables/table3.xml"/></Relationships>
</file>

<file path=xl/worksheets/_rels/sheet4.xml.rels><?xml version="1.0" encoding="UTF-8" standalone="yes"?>
<Relationships xmlns="http://schemas.openxmlformats.org/package/2006/relationships"><Relationship Id="rId1" Type="http://schemas.openxmlformats.org/officeDocument/2006/relationships/table" Target="../tables/table4.xml"/></Relationships>
</file>

<file path=xl/worksheets/_rels/sheet5.xml.rels><?xml version="1.0" encoding="UTF-8" standalone="yes"?>
<Relationships xmlns="http://schemas.openxmlformats.org/package/2006/relationships"><Relationship Id="rId2" Type="http://schemas.openxmlformats.org/officeDocument/2006/relationships/table" Target="../tables/table5.xml"/><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1" Type="http://schemas.openxmlformats.org/officeDocument/2006/relationships/table" Target="../tables/table6.xml"/></Relationships>
</file>

<file path=xl/worksheets/_rels/sheet7.xml.rels><?xml version="1.0" encoding="UTF-8" standalone="yes"?>
<Relationships xmlns="http://schemas.openxmlformats.org/package/2006/relationships"><Relationship Id="rId1" Type="http://schemas.openxmlformats.org/officeDocument/2006/relationships/table" Target="../tables/table7.xml"/></Relationships>
</file>

<file path=xl/worksheets/_rels/sheet8.xml.rels><?xml version="1.0" encoding="UTF-8" standalone="yes"?>
<Relationships xmlns="http://schemas.openxmlformats.org/package/2006/relationships"><Relationship Id="rId1" Type="http://schemas.openxmlformats.org/officeDocument/2006/relationships/table" Target="../tables/table8.xml"/></Relationships>
</file>

<file path=xl/worksheets/_rels/sheet9.xml.rels><?xml version="1.0" encoding="UTF-8" standalone="yes"?>
<Relationships xmlns="http://schemas.openxmlformats.org/package/2006/relationships"><Relationship Id="rId1" Type="http://schemas.openxmlformats.org/officeDocument/2006/relationships/table" Target="../tables/table9.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10.xml"/></Relationships>
</file>

<file path=xl/worksheets/_rels/sheet11.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CB7729-0568-4AFB-8F59-2081678C4005}">
  <dimension ref="A1:XFD64"/>
  <sheetViews>
    <sheetView topLeftCell="K1" zoomScaleNormal="100" workbookViewId="0">
      <pane ySplit="3" topLeftCell="A4" activePane="bottomLeft" state="frozen"/>
      <selection activeCell="O62" sqref="O62"/>
      <selection pane="bottomLeft" activeCell="R5" sqref="R5"/>
    </sheetView>
  </sheetViews>
  <sheetFormatPr defaultColWidth="0" defaultRowHeight="17.149999999999999" customHeight="1" zeroHeight="1" x14ac:dyDescent="0.45"/>
  <cols>
    <col min="1" max="1" width="19.6328125" style="1" customWidth="1"/>
    <col min="2" max="2" width="17.6328125" style="1" customWidth="1"/>
    <col min="3" max="3" width="20.6328125" style="1" bestFit="1" customWidth="1"/>
    <col min="4" max="5" width="20.6328125" style="1" customWidth="1"/>
    <col min="6" max="6" width="24.6328125" style="1" customWidth="1"/>
    <col min="7" max="7" width="18.90625" style="1" customWidth="1"/>
    <col min="8" max="8" width="20" style="1" customWidth="1"/>
    <col min="9" max="9" width="18.453125" style="1" customWidth="1"/>
    <col min="10" max="10" width="16.6328125" style="1" customWidth="1"/>
    <col min="11" max="12" width="17.6328125" style="1" customWidth="1"/>
    <col min="13" max="13" width="23.6328125" style="1" customWidth="1"/>
    <col min="14" max="14" width="24.6328125" style="1" customWidth="1"/>
    <col min="15" max="15" width="12.6328125" style="1" customWidth="1"/>
    <col min="16" max="16" width="14.6328125" style="1" customWidth="1"/>
    <col min="17" max="17" width="14.36328125" style="2" customWidth="1"/>
    <col min="18" max="18" width="40.6328125" style="1" customWidth="1"/>
    <col min="19" max="16384" width="11.453125" style="1" hidden="1"/>
  </cols>
  <sheetData>
    <row r="1" spans="1:18" ht="17.149999999999999" customHeight="1" x14ac:dyDescent="0.45">
      <c r="A1" s="15" t="s">
        <v>0</v>
      </c>
      <c r="B1" s="13"/>
      <c r="C1" s="13"/>
      <c r="D1" s="13"/>
      <c r="E1" s="13"/>
      <c r="F1" s="13"/>
    </row>
    <row r="2" spans="1:18" s="3" customFormat="1" ht="23.15" customHeight="1" x14ac:dyDescent="0.65">
      <c r="A2" s="16" t="s">
        <v>1</v>
      </c>
      <c r="B2" s="14"/>
      <c r="C2" s="14"/>
      <c r="D2" s="14"/>
      <c r="E2" s="14"/>
      <c r="F2" s="14"/>
      <c r="Q2" s="4"/>
    </row>
    <row r="3" spans="1:18" ht="87.5" x14ac:dyDescent="0.45">
      <c r="A3" s="42" t="s">
        <v>2</v>
      </c>
      <c r="B3" s="42" t="s">
        <v>3</v>
      </c>
      <c r="C3" s="42" t="s">
        <v>4</v>
      </c>
      <c r="D3" s="42" t="s">
        <v>5</v>
      </c>
      <c r="E3" s="42" t="s">
        <v>6</v>
      </c>
      <c r="F3" s="42" t="s">
        <v>7</v>
      </c>
      <c r="G3" s="42" t="s">
        <v>8</v>
      </c>
      <c r="H3" s="42" t="s">
        <v>9</v>
      </c>
      <c r="I3" s="42" t="s">
        <v>10</v>
      </c>
      <c r="J3" s="42" t="s">
        <v>11</v>
      </c>
      <c r="K3" s="42" t="s">
        <v>12</v>
      </c>
      <c r="L3" s="42" t="s">
        <v>13</v>
      </c>
      <c r="M3" s="42" t="s">
        <v>14</v>
      </c>
      <c r="N3" s="42" t="s">
        <v>15</v>
      </c>
      <c r="O3" s="42" t="s">
        <v>16</v>
      </c>
      <c r="P3" s="42" t="s">
        <v>17</v>
      </c>
      <c r="Q3" s="42" t="s">
        <v>18</v>
      </c>
      <c r="R3" s="42" t="s">
        <v>19</v>
      </c>
    </row>
    <row r="4" spans="1:18" ht="17.149999999999999" customHeight="1" x14ac:dyDescent="0.45">
      <c r="A4" s="17" t="s">
        <v>75</v>
      </c>
      <c r="B4" s="18" t="s">
        <v>76</v>
      </c>
      <c r="C4" s="19">
        <v>22545</v>
      </c>
      <c r="D4" s="19">
        <v>20609</v>
      </c>
      <c r="E4" s="20">
        <v>0.91412730095364825</v>
      </c>
      <c r="F4" s="19">
        <v>18866</v>
      </c>
      <c r="G4" s="19">
        <v>15196</v>
      </c>
      <c r="H4" s="21">
        <v>0.6740297183410956</v>
      </c>
      <c r="I4" s="19">
        <v>15036</v>
      </c>
      <c r="J4" s="21">
        <v>0.66693280106453756</v>
      </c>
      <c r="K4" s="19">
        <v>160</v>
      </c>
      <c r="L4" s="21">
        <v>7.0969172765579947E-3</v>
      </c>
      <c r="M4" s="19">
        <v>1743</v>
      </c>
      <c r="N4" s="21">
        <v>7.7312042581503662E-2</v>
      </c>
      <c r="O4" s="19">
        <v>1936</v>
      </c>
      <c r="P4" s="21">
        <v>8.5872699046351739E-2</v>
      </c>
      <c r="Q4" s="22" t="s">
        <v>138</v>
      </c>
      <c r="R4" s="22" t="s">
        <v>138</v>
      </c>
    </row>
    <row r="5" spans="1:18" ht="17.149999999999999" customHeight="1" x14ac:dyDescent="0.45">
      <c r="A5" s="17" t="s">
        <v>75</v>
      </c>
      <c r="B5" s="18" t="s">
        <v>78</v>
      </c>
      <c r="C5" s="23" t="s">
        <v>137</v>
      </c>
      <c r="D5" s="23" t="s">
        <v>137</v>
      </c>
      <c r="E5" s="23" t="s">
        <v>137</v>
      </c>
      <c r="F5" s="23" t="s">
        <v>137</v>
      </c>
      <c r="G5" s="23" t="s">
        <v>137</v>
      </c>
      <c r="H5" s="23" t="s">
        <v>137</v>
      </c>
      <c r="I5" s="23" t="s">
        <v>137</v>
      </c>
      <c r="J5" s="23" t="s">
        <v>137</v>
      </c>
      <c r="K5" s="19">
        <v>0</v>
      </c>
      <c r="L5" s="21">
        <v>0</v>
      </c>
      <c r="M5" s="19">
        <v>0</v>
      </c>
      <c r="N5" s="21">
        <v>0</v>
      </c>
      <c r="O5" s="23" t="s">
        <v>137</v>
      </c>
      <c r="P5" s="23" t="s">
        <v>137</v>
      </c>
      <c r="Q5" s="24">
        <v>2</v>
      </c>
      <c r="R5" s="25" t="s">
        <v>139</v>
      </c>
    </row>
    <row r="6" spans="1:18" ht="17.149999999999999" customHeight="1" x14ac:dyDescent="0.45">
      <c r="A6" s="17" t="s">
        <v>75</v>
      </c>
      <c r="B6" s="18" t="s">
        <v>79</v>
      </c>
      <c r="C6" s="19">
        <v>468</v>
      </c>
      <c r="D6" s="23" t="s">
        <v>137</v>
      </c>
      <c r="E6" s="23" t="s">
        <v>137</v>
      </c>
      <c r="F6" s="23" t="s">
        <v>137</v>
      </c>
      <c r="G6" s="19">
        <v>369</v>
      </c>
      <c r="H6" s="21">
        <v>0.78846153846153844</v>
      </c>
      <c r="I6" s="19">
        <v>369</v>
      </c>
      <c r="J6" s="21">
        <v>0.78846153846153844</v>
      </c>
      <c r="K6" s="19">
        <v>0</v>
      </c>
      <c r="L6" s="21">
        <v>0</v>
      </c>
      <c r="M6" s="23" t="s">
        <v>137</v>
      </c>
      <c r="N6" s="23" t="s">
        <v>137</v>
      </c>
      <c r="O6" s="23" t="s">
        <v>137</v>
      </c>
      <c r="P6" s="23" t="s">
        <v>137</v>
      </c>
      <c r="Q6" s="26">
        <v>1</v>
      </c>
      <c r="R6" s="27" t="s">
        <v>80</v>
      </c>
    </row>
    <row r="7" spans="1:18" ht="17.149999999999999" customHeight="1" x14ac:dyDescent="0.45">
      <c r="A7" s="17" t="s">
        <v>75</v>
      </c>
      <c r="B7" s="18" t="s">
        <v>81</v>
      </c>
      <c r="C7" s="19">
        <v>3136</v>
      </c>
      <c r="D7" s="19">
        <v>2911</v>
      </c>
      <c r="E7" s="20">
        <v>0.92825255102040816</v>
      </c>
      <c r="F7" s="19">
        <v>2735</v>
      </c>
      <c r="G7" s="19">
        <v>2392</v>
      </c>
      <c r="H7" s="21">
        <v>0.76275510204081631</v>
      </c>
      <c r="I7" s="23" t="s">
        <v>137</v>
      </c>
      <c r="J7" s="23" t="s">
        <v>137</v>
      </c>
      <c r="K7" s="23" t="s">
        <v>137</v>
      </c>
      <c r="L7" s="23" t="s">
        <v>137</v>
      </c>
      <c r="M7" s="19">
        <v>176</v>
      </c>
      <c r="N7" s="21">
        <v>5.6122448979591837E-2</v>
      </c>
      <c r="O7" s="19">
        <v>225</v>
      </c>
      <c r="P7" s="21">
        <v>7.1747448979591844E-2</v>
      </c>
      <c r="Q7" s="24">
        <v>2</v>
      </c>
      <c r="R7" s="25" t="s">
        <v>139</v>
      </c>
    </row>
    <row r="8" spans="1:18" ht="17.149999999999999" customHeight="1" x14ac:dyDescent="0.45">
      <c r="A8" s="17" t="s">
        <v>75</v>
      </c>
      <c r="B8" s="18" t="s">
        <v>82</v>
      </c>
      <c r="C8" s="19">
        <v>760</v>
      </c>
      <c r="D8" s="23" t="s">
        <v>137</v>
      </c>
      <c r="E8" s="23" t="s">
        <v>137</v>
      </c>
      <c r="F8" s="19">
        <v>702</v>
      </c>
      <c r="G8" s="19">
        <v>569</v>
      </c>
      <c r="H8" s="21">
        <v>0.74868421052631584</v>
      </c>
      <c r="I8" s="19">
        <v>569</v>
      </c>
      <c r="J8" s="21">
        <v>0.74868421052631584</v>
      </c>
      <c r="K8" s="19">
        <v>0</v>
      </c>
      <c r="L8" s="21">
        <v>0</v>
      </c>
      <c r="M8" s="23" t="s">
        <v>137</v>
      </c>
      <c r="N8" s="23" t="s">
        <v>137</v>
      </c>
      <c r="O8" s="23" t="s">
        <v>137</v>
      </c>
      <c r="P8" s="23" t="s">
        <v>137</v>
      </c>
      <c r="Q8" s="24">
        <v>2</v>
      </c>
      <c r="R8" s="27" t="s">
        <v>77</v>
      </c>
    </row>
    <row r="9" spans="1:18" ht="17.149999999999999" customHeight="1" x14ac:dyDescent="0.45">
      <c r="A9" s="17" t="s">
        <v>75</v>
      </c>
      <c r="B9" s="18" t="s">
        <v>83</v>
      </c>
      <c r="C9" s="19">
        <v>520</v>
      </c>
      <c r="D9" s="23" t="s">
        <v>137</v>
      </c>
      <c r="E9" s="23" t="s">
        <v>137</v>
      </c>
      <c r="F9" s="19">
        <v>493</v>
      </c>
      <c r="G9" s="19">
        <v>349</v>
      </c>
      <c r="H9" s="21">
        <v>0.6711538461538461</v>
      </c>
      <c r="I9" s="19">
        <v>349</v>
      </c>
      <c r="J9" s="21">
        <v>0.6711538461538461</v>
      </c>
      <c r="K9" s="19">
        <v>0</v>
      </c>
      <c r="L9" s="21">
        <v>0</v>
      </c>
      <c r="M9" s="23" t="s">
        <v>137</v>
      </c>
      <c r="N9" s="23" t="s">
        <v>137</v>
      </c>
      <c r="O9" s="23" t="s">
        <v>137</v>
      </c>
      <c r="P9" s="23" t="s">
        <v>137</v>
      </c>
      <c r="Q9" s="24">
        <v>2</v>
      </c>
      <c r="R9" s="25" t="s">
        <v>139</v>
      </c>
    </row>
    <row r="10" spans="1:18" ht="17.149999999999999" customHeight="1" x14ac:dyDescent="0.45">
      <c r="A10" s="17" t="s">
        <v>75</v>
      </c>
      <c r="B10" s="28" t="s">
        <v>84</v>
      </c>
      <c r="C10" s="19">
        <v>15833</v>
      </c>
      <c r="D10" s="19">
        <v>15576</v>
      </c>
      <c r="E10" s="20">
        <v>0.98376807932798582</v>
      </c>
      <c r="F10" s="19">
        <v>14555</v>
      </c>
      <c r="G10" s="19">
        <v>11187</v>
      </c>
      <c r="H10" s="21">
        <v>0.70656224341565088</v>
      </c>
      <c r="I10" s="19">
        <v>11136</v>
      </c>
      <c r="J10" s="21">
        <v>0.70334112297100992</v>
      </c>
      <c r="K10" s="19">
        <v>51</v>
      </c>
      <c r="L10" s="21">
        <v>3.22112044464094E-3</v>
      </c>
      <c r="M10" s="19">
        <v>1021</v>
      </c>
      <c r="N10" s="21">
        <v>6.4485568117223516E-2</v>
      </c>
      <c r="O10" s="19">
        <v>257</v>
      </c>
      <c r="P10" s="21">
        <v>1.6231920672014146E-2</v>
      </c>
      <c r="Q10" s="24">
        <v>2</v>
      </c>
      <c r="R10" s="27" t="s">
        <v>77</v>
      </c>
    </row>
    <row r="11" spans="1:18" ht="17.149999999999999" customHeight="1" x14ac:dyDescent="0.45">
      <c r="A11" s="17" t="s">
        <v>75</v>
      </c>
      <c r="B11" s="18" t="s">
        <v>85</v>
      </c>
      <c r="C11" s="19">
        <v>545</v>
      </c>
      <c r="D11" s="19">
        <v>524</v>
      </c>
      <c r="E11" s="20">
        <v>0.96146788990825693</v>
      </c>
      <c r="F11" s="19">
        <v>493</v>
      </c>
      <c r="G11" s="19">
        <v>392</v>
      </c>
      <c r="H11" s="21">
        <v>0.7192660550458716</v>
      </c>
      <c r="I11" s="23" t="s">
        <v>137</v>
      </c>
      <c r="J11" s="23" t="s">
        <v>137</v>
      </c>
      <c r="K11" s="23" t="s">
        <v>137</v>
      </c>
      <c r="L11" s="23" t="s">
        <v>137</v>
      </c>
      <c r="M11" s="19">
        <v>31</v>
      </c>
      <c r="N11" s="21">
        <v>5.6880733944954132E-2</v>
      </c>
      <c r="O11" s="19">
        <v>21</v>
      </c>
      <c r="P11" s="21">
        <v>3.8532110091743121E-2</v>
      </c>
      <c r="Q11" s="24">
        <v>2</v>
      </c>
      <c r="R11" s="25" t="s">
        <v>139</v>
      </c>
    </row>
    <row r="12" spans="1:18" ht="17.149999999999999" customHeight="1" x14ac:dyDescent="0.45">
      <c r="A12" s="17" t="s">
        <v>75</v>
      </c>
      <c r="B12" s="18" t="s">
        <v>86</v>
      </c>
      <c r="C12" s="19">
        <v>1638</v>
      </c>
      <c r="D12" s="19">
        <v>1540</v>
      </c>
      <c r="E12" s="20">
        <v>0.94017094017094016</v>
      </c>
      <c r="F12" s="19">
        <v>1466</v>
      </c>
      <c r="G12" s="19">
        <v>1223</v>
      </c>
      <c r="H12" s="21">
        <v>0.74664224664224665</v>
      </c>
      <c r="I12" s="23" t="s">
        <v>137</v>
      </c>
      <c r="J12" s="23" t="s">
        <v>137</v>
      </c>
      <c r="K12" s="23" t="s">
        <v>137</v>
      </c>
      <c r="L12" s="23" t="s">
        <v>137</v>
      </c>
      <c r="M12" s="19">
        <v>74</v>
      </c>
      <c r="N12" s="21">
        <v>4.5177045177045176E-2</v>
      </c>
      <c r="O12" s="19">
        <v>98</v>
      </c>
      <c r="P12" s="21">
        <v>5.9829059829059832E-2</v>
      </c>
      <c r="Q12" s="22" t="s">
        <v>138</v>
      </c>
      <c r="R12" s="22" t="s">
        <v>138</v>
      </c>
    </row>
    <row r="13" spans="1:18" ht="17.149999999999999" customHeight="1" x14ac:dyDescent="0.45">
      <c r="A13" s="17" t="s">
        <v>75</v>
      </c>
      <c r="B13" s="18" t="s">
        <v>87</v>
      </c>
      <c r="C13" s="19">
        <v>25037</v>
      </c>
      <c r="D13" s="19">
        <v>22403</v>
      </c>
      <c r="E13" s="20">
        <v>0.89479570236050643</v>
      </c>
      <c r="F13" s="19">
        <v>20923</v>
      </c>
      <c r="G13" s="19">
        <v>17162</v>
      </c>
      <c r="H13" s="21">
        <v>0.68546551104365538</v>
      </c>
      <c r="I13" s="19">
        <v>17079</v>
      </c>
      <c r="J13" s="21">
        <v>0.68215041738227422</v>
      </c>
      <c r="K13" s="19">
        <v>83</v>
      </c>
      <c r="L13" s="21">
        <v>3.3150936613811559E-3</v>
      </c>
      <c r="M13" s="19">
        <v>1480</v>
      </c>
      <c r="N13" s="21">
        <v>5.9112513480049526E-2</v>
      </c>
      <c r="O13" s="19">
        <v>2634</v>
      </c>
      <c r="P13" s="21">
        <v>0.10520429763949354</v>
      </c>
      <c r="Q13" s="29" t="s">
        <v>138</v>
      </c>
      <c r="R13" s="29" t="s">
        <v>138</v>
      </c>
    </row>
    <row r="14" spans="1:18" ht="17.149999999999999" customHeight="1" x14ac:dyDescent="0.45">
      <c r="A14" s="17" t="s">
        <v>75</v>
      </c>
      <c r="B14" s="18" t="s">
        <v>88</v>
      </c>
      <c r="C14" s="19">
        <v>613</v>
      </c>
      <c r="D14" s="19">
        <v>579</v>
      </c>
      <c r="E14" s="20">
        <v>0.94453507340946163</v>
      </c>
      <c r="F14" s="19">
        <v>545</v>
      </c>
      <c r="G14" s="19">
        <v>404</v>
      </c>
      <c r="H14" s="21">
        <v>0.65905383360522019</v>
      </c>
      <c r="I14" s="23" t="s">
        <v>137</v>
      </c>
      <c r="J14" s="23" t="s">
        <v>137</v>
      </c>
      <c r="K14" s="23" t="s">
        <v>137</v>
      </c>
      <c r="L14" s="23" t="s">
        <v>137</v>
      </c>
      <c r="M14" s="19">
        <v>34</v>
      </c>
      <c r="N14" s="21">
        <v>5.5464926590538338E-2</v>
      </c>
      <c r="O14" s="19">
        <v>34</v>
      </c>
      <c r="P14" s="21">
        <v>5.5464926590538338E-2</v>
      </c>
      <c r="Q14" s="24">
        <v>2</v>
      </c>
      <c r="R14" s="25" t="s">
        <v>139</v>
      </c>
    </row>
    <row r="15" spans="1:18" ht="17.149999999999999" customHeight="1" x14ac:dyDescent="0.45">
      <c r="A15" s="17" t="s">
        <v>75</v>
      </c>
      <c r="B15" s="18" t="s">
        <v>89</v>
      </c>
      <c r="C15" s="19">
        <v>2444</v>
      </c>
      <c r="D15" s="19">
        <v>2298</v>
      </c>
      <c r="E15" s="20">
        <v>0.94026186579378068</v>
      </c>
      <c r="F15" s="19">
        <v>2181</v>
      </c>
      <c r="G15" s="19">
        <v>1786</v>
      </c>
      <c r="H15" s="21">
        <v>0.73076923076923073</v>
      </c>
      <c r="I15" s="19">
        <v>1749</v>
      </c>
      <c r="J15" s="21">
        <v>0.71563011456628478</v>
      </c>
      <c r="K15" s="19">
        <v>37</v>
      </c>
      <c r="L15" s="21">
        <v>1.5139116202945991E-2</v>
      </c>
      <c r="M15" s="19">
        <v>117</v>
      </c>
      <c r="N15" s="21">
        <v>4.7872340425531915E-2</v>
      </c>
      <c r="O15" s="19">
        <v>146</v>
      </c>
      <c r="P15" s="21">
        <v>5.9738134206219311E-2</v>
      </c>
      <c r="Q15" s="29" t="s">
        <v>138</v>
      </c>
      <c r="R15" s="29" t="s">
        <v>138</v>
      </c>
    </row>
    <row r="16" spans="1:18" ht="17.149999999999999" customHeight="1" x14ac:dyDescent="0.45">
      <c r="A16" s="17" t="s">
        <v>75</v>
      </c>
      <c r="B16" s="18" t="s">
        <v>90</v>
      </c>
      <c r="C16" s="19">
        <v>4662</v>
      </c>
      <c r="D16" s="23" t="s">
        <v>137</v>
      </c>
      <c r="E16" s="23" t="s">
        <v>137</v>
      </c>
      <c r="F16" s="19">
        <v>4350</v>
      </c>
      <c r="G16" s="19">
        <v>3509</v>
      </c>
      <c r="H16" s="21">
        <v>0.75268125268125263</v>
      </c>
      <c r="I16" s="23" t="s">
        <v>137</v>
      </c>
      <c r="J16" s="23" t="s">
        <v>137</v>
      </c>
      <c r="K16" s="23" t="s">
        <v>137</v>
      </c>
      <c r="L16" s="23" t="s">
        <v>137</v>
      </c>
      <c r="M16" s="23" t="s">
        <v>137</v>
      </c>
      <c r="N16" s="23" t="s">
        <v>137</v>
      </c>
      <c r="O16" s="23" t="s">
        <v>137</v>
      </c>
      <c r="P16" s="23" t="s">
        <v>137</v>
      </c>
      <c r="Q16" s="24">
        <v>2</v>
      </c>
      <c r="R16" s="27" t="s">
        <v>77</v>
      </c>
    </row>
    <row r="17" spans="1:18" ht="17.149999999999999" customHeight="1" x14ac:dyDescent="0.45">
      <c r="A17" s="17" t="s">
        <v>75</v>
      </c>
      <c r="B17" s="18" t="s">
        <v>91</v>
      </c>
      <c r="C17" s="19">
        <v>297</v>
      </c>
      <c r="D17" s="23" t="s">
        <v>137</v>
      </c>
      <c r="E17" s="23" t="s">
        <v>137</v>
      </c>
      <c r="F17" s="23" t="s">
        <v>137</v>
      </c>
      <c r="G17" s="19">
        <v>207</v>
      </c>
      <c r="H17" s="21">
        <v>0.69696969696969702</v>
      </c>
      <c r="I17" s="19">
        <v>207</v>
      </c>
      <c r="J17" s="21">
        <v>0.69696969696969702</v>
      </c>
      <c r="K17" s="19">
        <v>0</v>
      </c>
      <c r="L17" s="21">
        <v>0</v>
      </c>
      <c r="M17" s="23" t="s">
        <v>137</v>
      </c>
      <c r="N17" s="23" t="s">
        <v>137</v>
      </c>
      <c r="O17" s="23" t="s">
        <v>137</v>
      </c>
      <c r="P17" s="23" t="s">
        <v>137</v>
      </c>
      <c r="Q17" s="26">
        <v>1</v>
      </c>
      <c r="R17" s="27" t="s">
        <v>80</v>
      </c>
    </row>
    <row r="18" spans="1:18" ht="17.149999999999999" customHeight="1" x14ac:dyDescent="0.45">
      <c r="A18" s="17" t="s">
        <v>75</v>
      </c>
      <c r="B18" s="18" t="s">
        <v>92</v>
      </c>
      <c r="C18" s="19">
        <v>24744</v>
      </c>
      <c r="D18" s="23" t="s">
        <v>137</v>
      </c>
      <c r="E18" s="23" t="s">
        <v>137</v>
      </c>
      <c r="F18" s="19">
        <v>23346</v>
      </c>
      <c r="G18" s="19">
        <v>19065</v>
      </c>
      <c r="H18" s="21">
        <v>0.77048981571290009</v>
      </c>
      <c r="I18" s="19">
        <v>18627</v>
      </c>
      <c r="J18" s="21">
        <v>0.75278855480116391</v>
      </c>
      <c r="K18" s="19">
        <v>438</v>
      </c>
      <c r="L18" s="21">
        <v>1.770126091173618E-2</v>
      </c>
      <c r="M18" s="23" t="s">
        <v>137</v>
      </c>
      <c r="N18" s="23" t="s">
        <v>137</v>
      </c>
      <c r="O18" s="23" t="s">
        <v>137</v>
      </c>
      <c r="P18" s="23" t="s">
        <v>137</v>
      </c>
      <c r="Q18" s="24">
        <v>2</v>
      </c>
      <c r="R18" s="27" t="s">
        <v>77</v>
      </c>
    </row>
    <row r="19" spans="1:18" ht="17.149999999999999" customHeight="1" x14ac:dyDescent="0.45">
      <c r="A19" s="17" t="s">
        <v>75</v>
      </c>
      <c r="B19" s="18" t="s">
        <v>93</v>
      </c>
      <c r="C19" s="19">
        <v>3671</v>
      </c>
      <c r="D19" s="23" t="s">
        <v>137</v>
      </c>
      <c r="E19" s="23" t="s">
        <v>137</v>
      </c>
      <c r="F19" s="19">
        <v>3487</v>
      </c>
      <c r="G19" s="19">
        <v>2788</v>
      </c>
      <c r="H19" s="21">
        <v>0.7594660855352765</v>
      </c>
      <c r="I19" s="23" t="s">
        <v>137</v>
      </c>
      <c r="J19" s="23" t="s">
        <v>137</v>
      </c>
      <c r="K19" s="23" t="s">
        <v>137</v>
      </c>
      <c r="L19" s="23" t="s">
        <v>137</v>
      </c>
      <c r="M19" s="23" t="s">
        <v>137</v>
      </c>
      <c r="N19" s="23" t="s">
        <v>137</v>
      </c>
      <c r="O19" s="23" t="s">
        <v>137</v>
      </c>
      <c r="P19" s="23" t="s">
        <v>137</v>
      </c>
      <c r="Q19" s="24">
        <v>2</v>
      </c>
      <c r="R19" s="25" t="s">
        <v>139</v>
      </c>
    </row>
    <row r="20" spans="1:18" ht="17.149999999999999" customHeight="1" x14ac:dyDescent="0.45">
      <c r="A20" s="17" t="s">
        <v>75</v>
      </c>
      <c r="B20" s="18" t="s">
        <v>94</v>
      </c>
      <c r="C20" s="19">
        <v>1831</v>
      </c>
      <c r="D20" s="23" t="s">
        <v>137</v>
      </c>
      <c r="E20" s="23" t="s">
        <v>137</v>
      </c>
      <c r="F20" s="19">
        <v>1725</v>
      </c>
      <c r="G20" s="19">
        <v>1432</v>
      </c>
      <c r="H20" s="21">
        <v>0.78208629164391041</v>
      </c>
      <c r="I20" s="23" t="s">
        <v>137</v>
      </c>
      <c r="J20" s="23" t="s">
        <v>137</v>
      </c>
      <c r="K20" s="23" t="s">
        <v>137</v>
      </c>
      <c r="L20" s="23" t="s">
        <v>137</v>
      </c>
      <c r="M20" s="23" t="s">
        <v>137</v>
      </c>
      <c r="N20" s="23" t="s">
        <v>137</v>
      </c>
      <c r="O20" s="23" t="s">
        <v>137</v>
      </c>
      <c r="P20" s="23" t="s">
        <v>137</v>
      </c>
      <c r="Q20" s="24">
        <v>2</v>
      </c>
      <c r="R20" s="27" t="s">
        <v>77</v>
      </c>
    </row>
    <row r="21" spans="1:18" ht="17.149999999999999" customHeight="1" x14ac:dyDescent="0.45">
      <c r="A21" s="17" t="s">
        <v>75</v>
      </c>
      <c r="B21" s="18" t="s">
        <v>95</v>
      </c>
      <c r="C21" s="19">
        <v>292</v>
      </c>
      <c r="D21" s="19">
        <v>258</v>
      </c>
      <c r="E21" s="20">
        <v>0.88356164383561642</v>
      </c>
      <c r="F21" s="23" t="s">
        <v>137</v>
      </c>
      <c r="G21" s="19">
        <v>196</v>
      </c>
      <c r="H21" s="21">
        <v>0.67123287671232879</v>
      </c>
      <c r="I21" s="19">
        <v>196</v>
      </c>
      <c r="J21" s="21">
        <v>0.67123287671232879</v>
      </c>
      <c r="K21" s="19">
        <v>0</v>
      </c>
      <c r="L21" s="21">
        <v>0</v>
      </c>
      <c r="M21" s="23" t="s">
        <v>137</v>
      </c>
      <c r="N21" s="23" t="s">
        <v>137</v>
      </c>
      <c r="O21" s="19">
        <v>34</v>
      </c>
      <c r="P21" s="21">
        <v>0.11643835616438356</v>
      </c>
      <c r="Q21" s="24">
        <v>2</v>
      </c>
      <c r="R21" s="25" t="s">
        <v>139</v>
      </c>
    </row>
    <row r="22" spans="1:18" ht="17.149999999999999" customHeight="1" x14ac:dyDescent="0.45">
      <c r="A22" s="17" t="s">
        <v>75</v>
      </c>
      <c r="B22" s="28" t="s">
        <v>96</v>
      </c>
      <c r="C22" s="19">
        <v>220367</v>
      </c>
      <c r="D22" s="19">
        <v>213330</v>
      </c>
      <c r="E22" s="20">
        <v>0.96806690656949546</v>
      </c>
      <c r="F22" s="19">
        <v>196479</v>
      </c>
      <c r="G22" s="19">
        <v>159297</v>
      </c>
      <c r="H22" s="21">
        <v>0.72287139181456384</v>
      </c>
      <c r="I22" s="19">
        <v>159054</v>
      </c>
      <c r="J22" s="21">
        <v>0.72176868587401921</v>
      </c>
      <c r="K22" s="19">
        <v>243</v>
      </c>
      <c r="L22" s="21">
        <v>1.1027059405446368E-3</v>
      </c>
      <c r="M22" s="19">
        <v>16851</v>
      </c>
      <c r="N22" s="21">
        <v>7.6467892198015128E-2</v>
      </c>
      <c r="O22" s="19">
        <v>7037</v>
      </c>
      <c r="P22" s="21">
        <v>3.1933093430504565E-2</v>
      </c>
      <c r="Q22" s="22" t="s">
        <v>138</v>
      </c>
      <c r="R22" s="22" t="s">
        <v>138</v>
      </c>
    </row>
    <row r="23" spans="1:18" ht="17.149999999999999" customHeight="1" x14ac:dyDescent="0.45">
      <c r="A23" s="17" t="s">
        <v>75</v>
      </c>
      <c r="B23" s="18" t="s">
        <v>97</v>
      </c>
      <c r="C23" s="19">
        <v>4252</v>
      </c>
      <c r="D23" s="19">
        <v>4221</v>
      </c>
      <c r="E23" s="20">
        <v>0.99270931326434619</v>
      </c>
      <c r="F23" s="19">
        <v>3970</v>
      </c>
      <c r="G23" s="19">
        <v>3138</v>
      </c>
      <c r="H23" s="21">
        <v>0.73800564440263405</v>
      </c>
      <c r="I23" s="19">
        <v>3120</v>
      </c>
      <c r="J23" s="21">
        <v>0.7337723424270931</v>
      </c>
      <c r="K23" s="19">
        <v>18</v>
      </c>
      <c r="L23" s="21">
        <v>4.2333019755409216E-3</v>
      </c>
      <c r="M23" s="19">
        <v>251</v>
      </c>
      <c r="N23" s="21">
        <v>5.9031044214487301E-2</v>
      </c>
      <c r="O23" s="19">
        <v>31</v>
      </c>
      <c r="P23" s="21">
        <v>7.2906867356538098E-3</v>
      </c>
      <c r="Q23" s="29" t="s">
        <v>138</v>
      </c>
      <c r="R23" s="29" t="s">
        <v>138</v>
      </c>
    </row>
    <row r="24" spans="1:18" ht="17.149999999999999" customHeight="1" x14ac:dyDescent="0.45">
      <c r="A24" s="17" t="s">
        <v>75</v>
      </c>
      <c r="B24" s="18" t="s">
        <v>98</v>
      </c>
      <c r="C24" s="19">
        <v>2983</v>
      </c>
      <c r="D24" s="19">
        <v>2909</v>
      </c>
      <c r="E24" s="20">
        <v>0.97519275896748236</v>
      </c>
      <c r="F24" s="19">
        <v>2751</v>
      </c>
      <c r="G24" s="19">
        <v>2062</v>
      </c>
      <c r="H24" s="21">
        <v>0.69125041904123363</v>
      </c>
      <c r="I24" s="19">
        <v>2062</v>
      </c>
      <c r="J24" s="21">
        <v>0.69125041904123363</v>
      </c>
      <c r="K24" s="19">
        <v>0</v>
      </c>
      <c r="L24" s="21">
        <v>0</v>
      </c>
      <c r="M24" s="19">
        <v>158</v>
      </c>
      <c r="N24" s="21">
        <v>5.2966811934294332E-2</v>
      </c>
      <c r="O24" s="19">
        <v>74</v>
      </c>
      <c r="P24" s="21">
        <v>2.48072410325176E-2</v>
      </c>
      <c r="Q24" s="22" t="s">
        <v>138</v>
      </c>
      <c r="R24" s="22" t="s">
        <v>138</v>
      </c>
    </row>
    <row r="25" spans="1:18" ht="17.149999999999999" customHeight="1" x14ac:dyDescent="0.45">
      <c r="A25" s="17" t="s">
        <v>75</v>
      </c>
      <c r="B25" s="18" t="s">
        <v>99</v>
      </c>
      <c r="C25" s="19">
        <v>271</v>
      </c>
      <c r="D25" s="19">
        <v>262</v>
      </c>
      <c r="E25" s="20">
        <v>0.96678966789667897</v>
      </c>
      <c r="F25" s="19">
        <v>245</v>
      </c>
      <c r="G25" s="19">
        <v>208</v>
      </c>
      <c r="H25" s="21">
        <v>0.76752767527675281</v>
      </c>
      <c r="I25" s="19">
        <v>208</v>
      </c>
      <c r="J25" s="21">
        <v>0.76752767527675281</v>
      </c>
      <c r="K25" s="19">
        <v>0</v>
      </c>
      <c r="L25" s="21">
        <v>0</v>
      </c>
      <c r="M25" s="19">
        <v>17</v>
      </c>
      <c r="N25" s="21">
        <v>6.273062730627306E-2</v>
      </c>
      <c r="O25" s="19">
        <v>9</v>
      </c>
      <c r="P25" s="21">
        <v>3.3210332103321034E-2</v>
      </c>
      <c r="Q25" s="29" t="s">
        <v>138</v>
      </c>
      <c r="R25" s="29" t="s">
        <v>138</v>
      </c>
    </row>
    <row r="26" spans="1:18" ht="17.149999999999999" customHeight="1" x14ac:dyDescent="0.45">
      <c r="A26" s="17" t="s">
        <v>75</v>
      </c>
      <c r="B26" s="18" t="s">
        <v>100</v>
      </c>
      <c r="C26" s="19">
        <v>2220</v>
      </c>
      <c r="D26" s="19">
        <v>2125</v>
      </c>
      <c r="E26" s="20">
        <v>0.9572072072072072</v>
      </c>
      <c r="F26" s="19">
        <v>1986</v>
      </c>
      <c r="G26" s="19">
        <v>1596</v>
      </c>
      <c r="H26" s="21">
        <v>0.7189189189189189</v>
      </c>
      <c r="I26" s="23" t="s">
        <v>137</v>
      </c>
      <c r="J26" s="23" t="s">
        <v>137</v>
      </c>
      <c r="K26" s="23" t="s">
        <v>137</v>
      </c>
      <c r="L26" s="23" t="s">
        <v>137</v>
      </c>
      <c r="M26" s="19">
        <v>139</v>
      </c>
      <c r="N26" s="21">
        <v>6.2612612612612611E-2</v>
      </c>
      <c r="O26" s="19">
        <v>95</v>
      </c>
      <c r="P26" s="21">
        <v>4.2792792792792793E-2</v>
      </c>
      <c r="Q26" s="24">
        <v>2</v>
      </c>
      <c r="R26" s="25" t="s">
        <v>139</v>
      </c>
    </row>
    <row r="27" spans="1:18" ht="17.149999999999999" customHeight="1" x14ac:dyDescent="0.45">
      <c r="A27" s="17" t="s">
        <v>75</v>
      </c>
      <c r="B27" s="18" t="s">
        <v>101</v>
      </c>
      <c r="C27" s="19">
        <v>7029</v>
      </c>
      <c r="D27" s="19">
        <v>6335</v>
      </c>
      <c r="E27" s="20">
        <v>0.90126618295632377</v>
      </c>
      <c r="F27" s="19">
        <v>6027</v>
      </c>
      <c r="G27" s="19">
        <v>5022</v>
      </c>
      <c r="H27" s="21">
        <v>0.71446862996158766</v>
      </c>
      <c r="I27" s="23" t="s">
        <v>137</v>
      </c>
      <c r="J27" s="23" t="s">
        <v>137</v>
      </c>
      <c r="K27" s="23" t="s">
        <v>137</v>
      </c>
      <c r="L27" s="23" t="s">
        <v>137</v>
      </c>
      <c r="M27" s="19">
        <v>308</v>
      </c>
      <c r="N27" s="21">
        <v>4.3818466353677622E-2</v>
      </c>
      <c r="O27" s="19">
        <v>694</v>
      </c>
      <c r="P27" s="21">
        <v>9.8733817043676203E-2</v>
      </c>
      <c r="Q27" s="24">
        <v>2</v>
      </c>
      <c r="R27" s="25" t="s">
        <v>139</v>
      </c>
    </row>
    <row r="28" spans="1:18" ht="17.149999999999999" customHeight="1" x14ac:dyDescent="0.45">
      <c r="A28" s="17" t="s">
        <v>75</v>
      </c>
      <c r="B28" s="18" t="s">
        <v>102</v>
      </c>
      <c r="C28" s="19">
        <v>226</v>
      </c>
      <c r="D28" s="23" t="s">
        <v>137</v>
      </c>
      <c r="E28" s="23" t="s">
        <v>137</v>
      </c>
      <c r="F28" s="23" t="s">
        <v>137</v>
      </c>
      <c r="G28" s="19">
        <v>175</v>
      </c>
      <c r="H28" s="21">
        <v>0.77433628318584069</v>
      </c>
      <c r="I28" s="19">
        <v>175</v>
      </c>
      <c r="J28" s="21">
        <v>0.77433628318584069</v>
      </c>
      <c r="K28" s="19">
        <v>0</v>
      </c>
      <c r="L28" s="21">
        <v>0</v>
      </c>
      <c r="M28" s="23" t="s">
        <v>137</v>
      </c>
      <c r="N28" s="23" t="s">
        <v>137</v>
      </c>
      <c r="O28" s="23" t="s">
        <v>137</v>
      </c>
      <c r="P28" s="23" t="s">
        <v>137</v>
      </c>
      <c r="Q28" s="26">
        <v>1</v>
      </c>
      <c r="R28" s="27" t="s">
        <v>80</v>
      </c>
    </row>
    <row r="29" spans="1:18" ht="17.149999999999999" customHeight="1" x14ac:dyDescent="0.45">
      <c r="A29" s="17" t="s">
        <v>75</v>
      </c>
      <c r="B29" s="18" t="s">
        <v>103</v>
      </c>
      <c r="C29" s="19" t="s">
        <v>137</v>
      </c>
      <c r="D29" s="23" t="s">
        <v>137</v>
      </c>
      <c r="E29" s="23" t="s">
        <v>137</v>
      </c>
      <c r="F29" s="23" t="s">
        <v>137</v>
      </c>
      <c r="G29" s="23" t="s">
        <v>137</v>
      </c>
      <c r="H29" s="23" t="s">
        <v>137</v>
      </c>
      <c r="I29" s="23" t="s">
        <v>137</v>
      </c>
      <c r="J29" s="23" t="s">
        <v>137</v>
      </c>
      <c r="K29" s="23" t="s">
        <v>137</v>
      </c>
      <c r="L29" s="23" t="s">
        <v>137</v>
      </c>
      <c r="M29" s="19">
        <v>15</v>
      </c>
      <c r="N29" s="21">
        <v>6.9444444444444448E-2</v>
      </c>
      <c r="O29" s="23" t="s">
        <v>137</v>
      </c>
      <c r="P29" s="23" t="s">
        <v>137</v>
      </c>
      <c r="Q29" s="26">
        <v>1</v>
      </c>
      <c r="R29" s="27" t="s">
        <v>80</v>
      </c>
    </row>
    <row r="30" spans="1:18" ht="17.149999999999999" customHeight="1" x14ac:dyDescent="0.45">
      <c r="A30" s="17" t="s">
        <v>75</v>
      </c>
      <c r="B30" s="18" t="s">
        <v>104</v>
      </c>
      <c r="C30" s="19">
        <v>6819</v>
      </c>
      <c r="D30" s="19">
        <v>6729</v>
      </c>
      <c r="E30" s="20">
        <v>0.98680158380994276</v>
      </c>
      <c r="F30" s="19">
        <v>6322</v>
      </c>
      <c r="G30" s="19">
        <v>4858</v>
      </c>
      <c r="H30" s="21">
        <v>0.71242117612553157</v>
      </c>
      <c r="I30" s="19">
        <v>4760</v>
      </c>
      <c r="J30" s="21">
        <v>0.69804956738524715</v>
      </c>
      <c r="K30" s="19">
        <v>98</v>
      </c>
      <c r="L30" s="21">
        <v>1.43716087402845E-2</v>
      </c>
      <c r="M30" s="19">
        <v>407</v>
      </c>
      <c r="N30" s="21">
        <v>5.9686170992814196E-2</v>
      </c>
      <c r="O30" s="19">
        <v>90</v>
      </c>
      <c r="P30" s="21">
        <v>1.3198416190057193E-2</v>
      </c>
      <c r="Q30" s="22" t="s">
        <v>138</v>
      </c>
      <c r="R30" s="22" t="s">
        <v>138</v>
      </c>
    </row>
    <row r="31" spans="1:18" ht="17.149999999999999" customHeight="1" x14ac:dyDescent="0.45">
      <c r="A31" s="17" t="s">
        <v>75</v>
      </c>
      <c r="B31" s="18" t="s">
        <v>105</v>
      </c>
      <c r="C31" s="19">
        <v>1345</v>
      </c>
      <c r="D31" s="19">
        <v>1333</v>
      </c>
      <c r="E31" s="20">
        <v>0.99107806691449818</v>
      </c>
      <c r="F31" s="19">
        <v>1243</v>
      </c>
      <c r="G31" s="19">
        <v>859</v>
      </c>
      <c r="H31" s="21">
        <v>0.63866171003717476</v>
      </c>
      <c r="I31" s="23" t="s">
        <v>137</v>
      </c>
      <c r="J31" s="23" t="s">
        <v>137</v>
      </c>
      <c r="K31" s="23" t="s">
        <v>137</v>
      </c>
      <c r="L31" s="23" t="s">
        <v>137</v>
      </c>
      <c r="M31" s="19">
        <v>90</v>
      </c>
      <c r="N31" s="21">
        <v>6.6914498141263934E-2</v>
      </c>
      <c r="O31" s="19">
        <v>12</v>
      </c>
      <c r="P31" s="21">
        <v>8.921933085501859E-3</v>
      </c>
      <c r="Q31" s="26">
        <v>1</v>
      </c>
      <c r="R31" s="27" t="s">
        <v>80</v>
      </c>
    </row>
    <row r="32" spans="1:18" ht="17.149999999999999" customHeight="1" x14ac:dyDescent="0.45">
      <c r="A32" s="17" t="s">
        <v>75</v>
      </c>
      <c r="B32" s="18" t="s">
        <v>106</v>
      </c>
      <c r="C32" s="19">
        <v>1202</v>
      </c>
      <c r="D32" s="23" t="s">
        <v>137</v>
      </c>
      <c r="E32" s="23" t="s">
        <v>137</v>
      </c>
      <c r="F32" s="19">
        <v>1088</v>
      </c>
      <c r="G32" s="19">
        <v>974</v>
      </c>
      <c r="H32" s="21">
        <v>0.81031613976705485</v>
      </c>
      <c r="I32" s="19">
        <v>974</v>
      </c>
      <c r="J32" s="21">
        <v>0.81031613976705485</v>
      </c>
      <c r="K32" s="19">
        <v>0</v>
      </c>
      <c r="L32" s="21">
        <v>0</v>
      </c>
      <c r="M32" s="23" t="s">
        <v>137</v>
      </c>
      <c r="N32" s="23" t="s">
        <v>137</v>
      </c>
      <c r="O32" s="23" t="s">
        <v>137</v>
      </c>
      <c r="P32" s="23" t="s">
        <v>137</v>
      </c>
      <c r="Q32" s="24">
        <v>2</v>
      </c>
      <c r="R32" s="27" t="s">
        <v>77</v>
      </c>
    </row>
    <row r="33" spans="1:18" ht="17.149999999999999" customHeight="1" x14ac:dyDescent="0.45">
      <c r="A33" s="17" t="s">
        <v>75</v>
      </c>
      <c r="B33" s="18" t="s">
        <v>107</v>
      </c>
      <c r="C33" s="19">
        <v>50125</v>
      </c>
      <c r="D33" s="19">
        <v>48847</v>
      </c>
      <c r="E33" s="20">
        <v>0.97450374064837908</v>
      </c>
      <c r="F33" s="19">
        <v>45507</v>
      </c>
      <c r="G33" s="19">
        <v>34001</v>
      </c>
      <c r="H33" s="21">
        <v>0.67832418952618456</v>
      </c>
      <c r="I33" s="19">
        <v>33711</v>
      </c>
      <c r="J33" s="21">
        <v>0.67253865336658358</v>
      </c>
      <c r="K33" s="19">
        <v>290</v>
      </c>
      <c r="L33" s="21">
        <v>5.7855361596009973E-3</v>
      </c>
      <c r="M33" s="19">
        <v>3340</v>
      </c>
      <c r="N33" s="21">
        <v>6.6633416458852873E-2</v>
      </c>
      <c r="O33" s="19">
        <v>1278</v>
      </c>
      <c r="P33" s="21">
        <v>2.5496259351620948E-2</v>
      </c>
      <c r="Q33" s="29" t="s">
        <v>138</v>
      </c>
      <c r="R33" s="29" t="s">
        <v>138</v>
      </c>
    </row>
    <row r="34" spans="1:18" ht="17.149999999999999" customHeight="1" x14ac:dyDescent="0.45">
      <c r="A34" s="17" t="s">
        <v>75</v>
      </c>
      <c r="B34" s="18" t="s">
        <v>108</v>
      </c>
      <c r="C34" s="19">
        <v>3557</v>
      </c>
      <c r="D34" s="19">
        <v>3428</v>
      </c>
      <c r="E34" s="20">
        <v>0.96373348327242059</v>
      </c>
      <c r="F34" s="19">
        <v>3160</v>
      </c>
      <c r="G34" s="19">
        <v>2534</v>
      </c>
      <c r="H34" s="21">
        <v>0.71239808827663764</v>
      </c>
      <c r="I34" s="19">
        <v>2432</v>
      </c>
      <c r="J34" s="21">
        <v>0.68372223784087716</v>
      </c>
      <c r="K34" s="19">
        <v>102</v>
      </c>
      <c r="L34" s="21">
        <v>2.8675850435760472E-2</v>
      </c>
      <c r="M34" s="19">
        <v>268</v>
      </c>
      <c r="N34" s="21">
        <v>7.5344391341017711E-2</v>
      </c>
      <c r="O34" s="19">
        <v>129</v>
      </c>
      <c r="P34" s="21">
        <v>3.6266516727579419E-2</v>
      </c>
      <c r="Q34" s="22" t="s">
        <v>138</v>
      </c>
      <c r="R34" s="22" t="s">
        <v>138</v>
      </c>
    </row>
    <row r="35" spans="1:18" ht="17.149999999999999" customHeight="1" x14ac:dyDescent="0.45">
      <c r="A35" s="17" t="s">
        <v>75</v>
      </c>
      <c r="B35" s="18" t="s">
        <v>109</v>
      </c>
      <c r="C35" s="19">
        <v>279</v>
      </c>
      <c r="D35" s="23" t="s">
        <v>137</v>
      </c>
      <c r="E35" s="23" t="s">
        <v>137</v>
      </c>
      <c r="F35" s="23" t="s">
        <v>137</v>
      </c>
      <c r="G35" s="19">
        <v>223</v>
      </c>
      <c r="H35" s="21">
        <v>0.79928315412186379</v>
      </c>
      <c r="I35" s="23" t="s">
        <v>137</v>
      </c>
      <c r="J35" s="23" t="s">
        <v>137</v>
      </c>
      <c r="K35" s="23" t="s">
        <v>137</v>
      </c>
      <c r="L35" s="23" t="s">
        <v>137</v>
      </c>
      <c r="M35" s="23" t="s">
        <v>137</v>
      </c>
      <c r="N35" s="23" t="s">
        <v>137</v>
      </c>
      <c r="O35" s="23" t="s">
        <v>137</v>
      </c>
      <c r="P35" s="23" t="s">
        <v>137</v>
      </c>
      <c r="Q35" s="26">
        <v>1</v>
      </c>
      <c r="R35" s="27" t="s">
        <v>80</v>
      </c>
    </row>
    <row r="36" spans="1:18" ht="17.149999999999999" customHeight="1" x14ac:dyDescent="0.45">
      <c r="A36" s="17" t="s">
        <v>75</v>
      </c>
      <c r="B36" s="18" t="s">
        <v>110</v>
      </c>
      <c r="C36" s="19">
        <v>47609</v>
      </c>
      <c r="D36" s="19">
        <v>45934</v>
      </c>
      <c r="E36" s="20">
        <v>0.9648175765086433</v>
      </c>
      <c r="F36" s="19">
        <v>42605</v>
      </c>
      <c r="G36" s="19">
        <v>28581</v>
      </c>
      <c r="H36" s="21">
        <v>0.60032766913818814</v>
      </c>
      <c r="I36" s="19">
        <v>26985</v>
      </c>
      <c r="J36" s="21">
        <v>0.56680459576970743</v>
      </c>
      <c r="K36" s="19">
        <v>1596</v>
      </c>
      <c r="L36" s="21">
        <v>3.3523073368480746E-2</v>
      </c>
      <c r="M36" s="19">
        <v>3329</v>
      </c>
      <c r="N36" s="21">
        <v>6.9923753912075448E-2</v>
      </c>
      <c r="O36" s="19">
        <v>1675</v>
      </c>
      <c r="P36" s="21">
        <v>3.5182423491356675E-2</v>
      </c>
      <c r="Q36" s="22" t="s">
        <v>138</v>
      </c>
      <c r="R36" s="22" t="s">
        <v>138</v>
      </c>
    </row>
    <row r="37" spans="1:18" ht="17.149999999999999" customHeight="1" x14ac:dyDescent="0.45">
      <c r="A37" s="17" t="s">
        <v>75</v>
      </c>
      <c r="B37" s="18" t="s">
        <v>111</v>
      </c>
      <c r="C37" s="19">
        <v>29208</v>
      </c>
      <c r="D37" s="19">
        <v>23714</v>
      </c>
      <c r="E37" s="20">
        <v>0.8119008490824432</v>
      </c>
      <c r="F37" s="19">
        <v>21766</v>
      </c>
      <c r="G37" s="19">
        <v>17731</v>
      </c>
      <c r="H37" s="21">
        <v>0.60705970966858391</v>
      </c>
      <c r="I37" s="19">
        <v>17567</v>
      </c>
      <c r="J37" s="21">
        <v>0.60144480964119418</v>
      </c>
      <c r="K37" s="19">
        <v>164</v>
      </c>
      <c r="L37" s="21">
        <v>5.6149000273897562E-3</v>
      </c>
      <c r="M37" s="19">
        <v>1948</v>
      </c>
      <c r="N37" s="21">
        <v>6.6694056422897829E-2</v>
      </c>
      <c r="O37" s="19">
        <v>5494</v>
      </c>
      <c r="P37" s="21">
        <v>0.18809915091755683</v>
      </c>
      <c r="Q37" s="29" t="s">
        <v>138</v>
      </c>
      <c r="R37" s="29" t="s">
        <v>138</v>
      </c>
    </row>
    <row r="38" spans="1:18" ht="17.149999999999999" customHeight="1" x14ac:dyDescent="0.45">
      <c r="A38" s="17" t="s">
        <v>75</v>
      </c>
      <c r="B38" s="18" t="s">
        <v>112</v>
      </c>
      <c r="C38" s="19">
        <v>1020</v>
      </c>
      <c r="D38" s="19">
        <v>909</v>
      </c>
      <c r="E38" s="20">
        <v>0.89117647058823535</v>
      </c>
      <c r="F38" s="19">
        <v>858</v>
      </c>
      <c r="G38" s="19">
        <v>781</v>
      </c>
      <c r="H38" s="21">
        <v>0.76568627450980398</v>
      </c>
      <c r="I38" s="23" t="s">
        <v>137</v>
      </c>
      <c r="J38" s="23" t="s">
        <v>137</v>
      </c>
      <c r="K38" s="23" t="s">
        <v>137</v>
      </c>
      <c r="L38" s="23" t="s">
        <v>137</v>
      </c>
      <c r="M38" s="19">
        <v>51</v>
      </c>
      <c r="N38" s="21">
        <v>0.05</v>
      </c>
      <c r="O38" s="19">
        <v>111</v>
      </c>
      <c r="P38" s="21">
        <v>0.10882352941176471</v>
      </c>
      <c r="Q38" s="26">
        <v>1</v>
      </c>
      <c r="R38" s="27" t="s">
        <v>80</v>
      </c>
    </row>
    <row r="39" spans="1:18" ht="17.149999999999999" customHeight="1" x14ac:dyDescent="0.45">
      <c r="A39" s="17" t="s">
        <v>75</v>
      </c>
      <c r="B39" s="28" t="s">
        <v>113</v>
      </c>
      <c r="C39" s="19">
        <v>44958</v>
      </c>
      <c r="D39" s="19">
        <v>42719</v>
      </c>
      <c r="E39" s="20">
        <v>0.95019796254281774</v>
      </c>
      <c r="F39" s="19">
        <v>40283</v>
      </c>
      <c r="G39" s="19">
        <v>33804</v>
      </c>
      <c r="H39" s="21">
        <v>0.75190177498999067</v>
      </c>
      <c r="I39" s="19">
        <v>33167</v>
      </c>
      <c r="J39" s="21">
        <v>0.7377329952400018</v>
      </c>
      <c r="K39" s="19">
        <v>637</v>
      </c>
      <c r="L39" s="21">
        <v>1.4168779749988878E-2</v>
      </c>
      <c r="M39" s="19">
        <v>2436</v>
      </c>
      <c r="N39" s="21">
        <v>5.4183904977979445E-2</v>
      </c>
      <c r="O39" s="19">
        <v>2239</v>
      </c>
      <c r="P39" s="21">
        <v>4.9802037457182258E-2</v>
      </c>
      <c r="Q39" s="29" t="s">
        <v>138</v>
      </c>
      <c r="R39" s="29" t="s">
        <v>138</v>
      </c>
    </row>
    <row r="40" spans="1:18" ht="17.149999999999999" customHeight="1" x14ac:dyDescent="0.45">
      <c r="A40" s="17" t="s">
        <v>75</v>
      </c>
      <c r="B40" s="18" t="s">
        <v>114</v>
      </c>
      <c r="C40" s="19">
        <v>45189</v>
      </c>
      <c r="D40" s="19">
        <v>44502</v>
      </c>
      <c r="E40" s="20">
        <v>0.98479718515567949</v>
      </c>
      <c r="F40" s="19">
        <v>40301</v>
      </c>
      <c r="G40" s="19">
        <v>28379</v>
      </c>
      <c r="H40" s="21">
        <v>0.62800681581800877</v>
      </c>
      <c r="I40" s="19">
        <v>27904</v>
      </c>
      <c r="J40" s="21">
        <v>0.61749540817455573</v>
      </c>
      <c r="K40" s="19">
        <v>475</v>
      </c>
      <c r="L40" s="21">
        <v>1.0511407643453053E-2</v>
      </c>
      <c r="M40" s="19">
        <v>4201</v>
      </c>
      <c r="N40" s="21">
        <v>9.2965102126623733E-2</v>
      </c>
      <c r="O40" s="19">
        <v>687</v>
      </c>
      <c r="P40" s="21">
        <v>1.520281484432052E-2</v>
      </c>
      <c r="Q40" s="22" t="s">
        <v>138</v>
      </c>
      <c r="R40" s="22" t="s">
        <v>138</v>
      </c>
    </row>
    <row r="41" spans="1:18" ht="17.149999999999999" customHeight="1" x14ac:dyDescent="0.45">
      <c r="A41" s="17" t="s">
        <v>75</v>
      </c>
      <c r="B41" s="28" t="s">
        <v>115</v>
      </c>
      <c r="C41" s="19">
        <v>10661</v>
      </c>
      <c r="D41" s="19">
        <v>10214</v>
      </c>
      <c r="E41" s="20">
        <v>0.95807147547134419</v>
      </c>
      <c r="F41" s="19">
        <v>9425</v>
      </c>
      <c r="G41" s="19">
        <v>7387</v>
      </c>
      <c r="H41" s="21">
        <v>0.69289935278116499</v>
      </c>
      <c r="I41" s="19">
        <v>7350</v>
      </c>
      <c r="J41" s="21">
        <v>0.68942875902823375</v>
      </c>
      <c r="K41" s="19">
        <v>37</v>
      </c>
      <c r="L41" s="21">
        <v>3.4705937529312448E-3</v>
      </c>
      <c r="M41" s="19">
        <v>789</v>
      </c>
      <c r="N41" s="21">
        <v>7.400806678547979E-2</v>
      </c>
      <c r="O41" s="19">
        <v>447</v>
      </c>
      <c r="P41" s="21">
        <v>4.192852452865585E-2</v>
      </c>
      <c r="Q41" s="29" t="s">
        <v>138</v>
      </c>
      <c r="R41" s="29" t="s">
        <v>138</v>
      </c>
    </row>
    <row r="42" spans="1:18" ht="17.149999999999999" customHeight="1" x14ac:dyDescent="0.45">
      <c r="A42" s="17" t="s">
        <v>75</v>
      </c>
      <c r="B42" s="28" t="s">
        <v>116</v>
      </c>
      <c r="C42" s="19">
        <v>14934</v>
      </c>
      <c r="D42" s="19">
        <v>13884</v>
      </c>
      <c r="E42" s="20">
        <v>0.92969063881076741</v>
      </c>
      <c r="F42" s="19">
        <v>12879</v>
      </c>
      <c r="G42" s="19">
        <v>10055</v>
      </c>
      <c r="H42" s="21">
        <v>0.67329583500736578</v>
      </c>
      <c r="I42" s="19">
        <v>9659</v>
      </c>
      <c r="J42" s="21">
        <v>0.64677916164456939</v>
      </c>
      <c r="K42" s="19">
        <v>396</v>
      </c>
      <c r="L42" s="21">
        <v>2.6516673362796304E-2</v>
      </c>
      <c r="M42" s="19">
        <v>1005</v>
      </c>
      <c r="N42" s="21">
        <v>6.7296102852551221E-2</v>
      </c>
      <c r="O42" s="19">
        <v>1050</v>
      </c>
      <c r="P42" s="21">
        <v>7.030936118923263E-2</v>
      </c>
      <c r="Q42" s="22" t="s">
        <v>138</v>
      </c>
      <c r="R42" s="22" t="s">
        <v>138</v>
      </c>
    </row>
    <row r="43" spans="1:18" ht="17.149999999999999" customHeight="1" x14ac:dyDescent="0.45">
      <c r="A43" s="17" t="s">
        <v>75</v>
      </c>
      <c r="B43" s="28" t="s">
        <v>117</v>
      </c>
      <c r="C43" s="19">
        <v>3396</v>
      </c>
      <c r="D43" s="19">
        <v>3179</v>
      </c>
      <c r="E43" s="20">
        <v>0.93610129564193167</v>
      </c>
      <c r="F43" s="19">
        <v>2879</v>
      </c>
      <c r="G43" s="19">
        <v>2073</v>
      </c>
      <c r="H43" s="21">
        <v>0.61042402826855124</v>
      </c>
      <c r="I43" s="19">
        <v>2052</v>
      </c>
      <c r="J43" s="21">
        <v>0.60424028268551233</v>
      </c>
      <c r="K43" s="19">
        <v>21</v>
      </c>
      <c r="L43" s="21">
        <v>6.183745583038869E-3</v>
      </c>
      <c r="M43" s="19">
        <v>300</v>
      </c>
      <c r="N43" s="21">
        <v>8.8339222614840993E-2</v>
      </c>
      <c r="O43" s="19">
        <v>217</v>
      </c>
      <c r="P43" s="21">
        <v>6.3898704358068312E-2</v>
      </c>
      <c r="Q43" s="29" t="s">
        <v>138</v>
      </c>
      <c r="R43" s="29" t="s">
        <v>138</v>
      </c>
    </row>
    <row r="44" spans="1:18" ht="17.149999999999999" customHeight="1" x14ac:dyDescent="0.45">
      <c r="A44" s="17" t="s">
        <v>75</v>
      </c>
      <c r="B44" s="18" t="s">
        <v>118</v>
      </c>
      <c r="C44" s="19">
        <v>8141</v>
      </c>
      <c r="D44" s="19">
        <v>8046</v>
      </c>
      <c r="E44" s="20">
        <v>0.98833067190762802</v>
      </c>
      <c r="F44" s="19">
        <v>7569</v>
      </c>
      <c r="G44" s="19">
        <v>5697</v>
      </c>
      <c r="H44" s="21">
        <v>0.69979118044466282</v>
      </c>
      <c r="I44" s="23" t="s">
        <v>137</v>
      </c>
      <c r="J44" s="23" t="s">
        <v>137</v>
      </c>
      <c r="K44" s="23" t="s">
        <v>137</v>
      </c>
      <c r="L44" s="23" t="s">
        <v>137</v>
      </c>
      <c r="M44" s="19">
        <v>477</v>
      </c>
      <c r="N44" s="21">
        <v>5.8592310526962288E-2</v>
      </c>
      <c r="O44" s="19">
        <v>95</v>
      </c>
      <c r="P44" s="21">
        <v>1.1669328092371945E-2</v>
      </c>
      <c r="Q44" s="24">
        <v>2</v>
      </c>
      <c r="R44" s="25" t="s">
        <v>139</v>
      </c>
    </row>
    <row r="45" spans="1:18" ht="17.149999999999999" customHeight="1" x14ac:dyDescent="0.45">
      <c r="A45" s="17" t="s">
        <v>75</v>
      </c>
      <c r="B45" s="28" t="s">
        <v>119</v>
      </c>
      <c r="C45" s="19">
        <v>7938</v>
      </c>
      <c r="D45" s="19">
        <v>6340</v>
      </c>
      <c r="E45" s="20">
        <v>0.79868984630889395</v>
      </c>
      <c r="F45" s="19">
        <v>5962</v>
      </c>
      <c r="G45" s="19">
        <v>4807</v>
      </c>
      <c r="H45" s="21">
        <v>0.60556815318720081</v>
      </c>
      <c r="I45" s="19">
        <v>4723</v>
      </c>
      <c r="J45" s="21">
        <v>0.59498614260519023</v>
      </c>
      <c r="K45" s="19">
        <v>84</v>
      </c>
      <c r="L45" s="21">
        <v>1.0582010582010581E-2</v>
      </c>
      <c r="M45" s="19">
        <v>378</v>
      </c>
      <c r="N45" s="21">
        <v>4.7619047619047616E-2</v>
      </c>
      <c r="O45" s="19">
        <v>1598</v>
      </c>
      <c r="P45" s="21">
        <v>0.20131015369110608</v>
      </c>
      <c r="Q45" s="29" t="s">
        <v>138</v>
      </c>
      <c r="R45" s="29" t="s">
        <v>138</v>
      </c>
    </row>
    <row r="46" spans="1:18" ht="17.149999999999999" customHeight="1" x14ac:dyDescent="0.45">
      <c r="A46" s="17" t="s">
        <v>75</v>
      </c>
      <c r="B46" s="18" t="s">
        <v>120</v>
      </c>
      <c r="C46" s="19">
        <v>22091</v>
      </c>
      <c r="D46" s="19">
        <v>21746</v>
      </c>
      <c r="E46" s="20">
        <v>0.98438278031777648</v>
      </c>
      <c r="F46" s="19">
        <v>20284</v>
      </c>
      <c r="G46" s="19">
        <v>16082</v>
      </c>
      <c r="H46" s="21">
        <v>0.72798877370875015</v>
      </c>
      <c r="I46" s="23" t="s">
        <v>137</v>
      </c>
      <c r="J46" s="23" t="s">
        <v>137</v>
      </c>
      <c r="K46" s="23" t="s">
        <v>137</v>
      </c>
      <c r="L46" s="23" t="s">
        <v>137</v>
      </c>
      <c r="M46" s="19">
        <v>1462</v>
      </c>
      <c r="N46" s="21">
        <v>6.6180797609886377E-2</v>
      </c>
      <c r="O46" s="19">
        <v>345</v>
      </c>
      <c r="P46" s="21">
        <v>1.5617219682223529E-2</v>
      </c>
      <c r="Q46" s="24">
        <v>2</v>
      </c>
      <c r="R46" s="25" t="s">
        <v>139</v>
      </c>
    </row>
    <row r="47" spans="1:18" ht="17.149999999999999" customHeight="1" x14ac:dyDescent="0.45">
      <c r="A47" s="17" t="s">
        <v>75</v>
      </c>
      <c r="B47" s="18" t="s">
        <v>121</v>
      </c>
      <c r="C47" s="19">
        <v>3169</v>
      </c>
      <c r="D47" s="19">
        <v>3060</v>
      </c>
      <c r="E47" s="20">
        <v>0.96560429157462924</v>
      </c>
      <c r="F47" s="19">
        <v>2895</v>
      </c>
      <c r="G47" s="19">
        <v>2277</v>
      </c>
      <c r="H47" s="21">
        <v>0.71852319343641524</v>
      </c>
      <c r="I47" s="23" t="s">
        <v>137</v>
      </c>
      <c r="J47" s="23" t="s">
        <v>137</v>
      </c>
      <c r="K47" s="23" t="s">
        <v>137</v>
      </c>
      <c r="L47" s="23" t="s">
        <v>137</v>
      </c>
      <c r="M47" s="19">
        <v>165</v>
      </c>
      <c r="N47" s="21">
        <v>5.2066898075102556E-2</v>
      </c>
      <c r="O47" s="19">
        <v>109</v>
      </c>
      <c r="P47" s="21">
        <v>3.4395708425370777E-2</v>
      </c>
      <c r="Q47" s="24">
        <v>2</v>
      </c>
      <c r="R47" s="25" t="s">
        <v>139</v>
      </c>
    </row>
    <row r="48" spans="1:18" ht="17.149999999999999" customHeight="1" x14ac:dyDescent="0.45">
      <c r="A48" s="17" t="s">
        <v>75</v>
      </c>
      <c r="B48" s="18" t="s">
        <v>122</v>
      </c>
      <c r="C48" s="19">
        <v>3187</v>
      </c>
      <c r="D48" s="19">
        <v>2965</v>
      </c>
      <c r="E48" s="20">
        <v>0.93034201443363662</v>
      </c>
      <c r="F48" s="19">
        <v>2790</v>
      </c>
      <c r="G48" s="19">
        <v>2238</v>
      </c>
      <c r="H48" s="21">
        <v>0.70222780043928457</v>
      </c>
      <c r="I48" s="19">
        <v>2073</v>
      </c>
      <c r="J48" s="21">
        <v>0.6504549733291497</v>
      </c>
      <c r="K48" s="19">
        <v>165</v>
      </c>
      <c r="L48" s="21">
        <v>5.1772827110134922E-2</v>
      </c>
      <c r="M48" s="19">
        <v>175</v>
      </c>
      <c r="N48" s="21">
        <v>5.491057420771886E-2</v>
      </c>
      <c r="O48" s="19">
        <v>222</v>
      </c>
      <c r="P48" s="21">
        <v>6.9657985566363351E-2</v>
      </c>
      <c r="Q48" s="22" t="s">
        <v>138</v>
      </c>
      <c r="R48" s="22" t="s">
        <v>138</v>
      </c>
    </row>
    <row r="49" spans="1:16384" ht="17.149999999999999" customHeight="1" x14ac:dyDescent="0.45">
      <c r="A49" s="17" t="s">
        <v>75</v>
      </c>
      <c r="B49" s="18" t="s">
        <v>123</v>
      </c>
      <c r="C49" s="19" t="s">
        <v>137</v>
      </c>
      <c r="D49" s="23" t="s">
        <v>137</v>
      </c>
      <c r="E49" s="23" t="s">
        <v>137</v>
      </c>
      <c r="F49" s="19">
        <v>30</v>
      </c>
      <c r="G49" s="23" t="s">
        <v>137</v>
      </c>
      <c r="H49" s="23" t="s">
        <v>137</v>
      </c>
      <c r="I49" s="23" t="s">
        <v>137</v>
      </c>
      <c r="J49" s="23" t="s">
        <v>137</v>
      </c>
      <c r="K49" s="19">
        <v>0</v>
      </c>
      <c r="L49" s="21">
        <v>0</v>
      </c>
      <c r="M49" s="23" t="s">
        <v>137</v>
      </c>
      <c r="N49" s="23" t="s">
        <v>137</v>
      </c>
      <c r="O49" s="23" t="s">
        <v>137</v>
      </c>
      <c r="P49" s="23" t="s">
        <v>137</v>
      </c>
      <c r="Q49" s="26">
        <v>1</v>
      </c>
      <c r="R49" s="27" t="s">
        <v>80</v>
      </c>
    </row>
    <row r="50" spans="1:16384" ht="17.149999999999999" customHeight="1" x14ac:dyDescent="0.45">
      <c r="A50" s="17" t="s">
        <v>75</v>
      </c>
      <c r="B50" s="18" t="s">
        <v>124</v>
      </c>
      <c r="C50" s="19">
        <v>824</v>
      </c>
      <c r="D50" s="23" t="s">
        <v>137</v>
      </c>
      <c r="E50" s="23" t="s">
        <v>137</v>
      </c>
      <c r="F50" s="19">
        <v>738</v>
      </c>
      <c r="G50" s="19">
        <v>621</v>
      </c>
      <c r="H50" s="21">
        <v>0.75364077669902918</v>
      </c>
      <c r="I50" s="23" t="s">
        <v>137</v>
      </c>
      <c r="J50" s="23" t="s">
        <v>137</v>
      </c>
      <c r="K50" s="23" t="s">
        <v>137</v>
      </c>
      <c r="L50" s="23" t="s">
        <v>137</v>
      </c>
      <c r="M50" s="23" t="s">
        <v>137</v>
      </c>
      <c r="N50" s="23" t="s">
        <v>137</v>
      </c>
      <c r="O50" s="23" t="s">
        <v>137</v>
      </c>
      <c r="P50" s="23" t="s">
        <v>137</v>
      </c>
      <c r="Q50" s="24">
        <v>2</v>
      </c>
      <c r="R50" s="27" t="s">
        <v>77</v>
      </c>
    </row>
    <row r="51" spans="1:16384" ht="17.149999999999999" customHeight="1" x14ac:dyDescent="0.45">
      <c r="A51" s="17" t="s">
        <v>75</v>
      </c>
      <c r="B51" s="18" t="s">
        <v>125</v>
      </c>
      <c r="C51" s="19">
        <v>6853</v>
      </c>
      <c r="D51" s="19">
        <v>6542</v>
      </c>
      <c r="E51" s="20">
        <v>0.95461841529257263</v>
      </c>
      <c r="F51" s="19">
        <v>6117</v>
      </c>
      <c r="G51" s="19">
        <v>4784</v>
      </c>
      <c r="H51" s="21">
        <v>0.69808842842550711</v>
      </c>
      <c r="I51" s="23" t="s">
        <v>137</v>
      </c>
      <c r="J51" s="23" t="s">
        <v>137</v>
      </c>
      <c r="K51" s="23" t="s">
        <v>137</v>
      </c>
      <c r="L51" s="23" t="s">
        <v>137</v>
      </c>
      <c r="M51" s="19">
        <v>425</v>
      </c>
      <c r="N51" s="21">
        <v>6.2016635050342918E-2</v>
      </c>
      <c r="O51" s="19">
        <v>311</v>
      </c>
      <c r="P51" s="21">
        <v>4.5381584707427404E-2</v>
      </c>
      <c r="Q51" s="24">
        <v>2</v>
      </c>
      <c r="R51" s="25" t="s">
        <v>139</v>
      </c>
    </row>
    <row r="52" spans="1:16384" ht="17.149999999999999" customHeight="1" x14ac:dyDescent="0.45">
      <c r="A52" s="17" t="s">
        <v>75</v>
      </c>
      <c r="B52" s="18" t="s">
        <v>126</v>
      </c>
      <c r="C52" s="19">
        <v>5128</v>
      </c>
      <c r="D52" s="19">
        <v>4550</v>
      </c>
      <c r="E52" s="20">
        <v>0.88728549141965674</v>
      </c>
      <c r="F52" s="19">
        <v>4281</v>
      </c>
      <c r="G52" s="19">
        <v>3311</v>
      </c>
      <c r="H52" s="21">
        <v>0.64567082683307331</v>
      </c>
      <c r="I52" s="23" t="s">
        <v>137</v>
      </c>
      <c r="J52" s="23" t="s">
        <v>137</v>
      </c>
      <c r="K52" s="23" t="s">
        <v>137</v>
      </c>
      <c r="L52" s="23" t="s">
        <v>137</v>
      </c>
      <c r="M52" s="19">
        <v>269</v>
      </c>
      <c r="N52" s="21">
        <v>5.2457098283931358E-2</v>
      </c>
      <c r="O52" s="19">
        <v>578</v>
      </c>
      <c r="P52" s="21">
        <v>0.11271450858034321</v>
      </c>
      <c r="Q52" s="24">
        <v>2</v>
      </c>
      <c r="R52" s="27" t="s">
        <v>77</v>
      </c>
    </row>
    <row r="53" spans="1:16384" ht="17.149999999999999" customHeight="1" x14ac:dyDescent="0.45">
      <c r="A53" s="17" t="s">
        <v>75</v>
      </c>
      <c r="B53" s="18" t="s">
        <v>127</v>
      </c>
      <c r="C53" s="19">
        <v>12229</v>
      </c>
      <c r="D53" s="19">
        <v>11327</v>
      </c>
      <c r="E53" s="20">
        <v>0.92624090277209914</v>
      </c>
      <c r="F53" s="19">
        <v>10676</v>
      </c>
      <c r="G53" s="19">
        <v>8700</v>
      </c>
      <c r="H53" s="21">
        <v>0.71142366505846755</v>
      </c>
      <c r="I53" s="19">
        <v>8555</v>
      </c>
      <c r="J53" s="21">
        <v>0.69956660397415982</v>
      </c>
      <c r="K53" s="19">
        <v>145</v>
      </c>
      <c r="L53" s="21">
        <v>1.1857061084307794E-2</v>
      </c>
      <c r="M53" s="19">
        <v>651</v>
      </c>
      <c r="N53" s="21">
        <v>5.3234115626788779E-2</v>
      </c>
      <c r="O53" s="19">
        <v>902</v>
      </c>
      <c r="P53" s="21">
        <v>7.3759097227900888E-2</v>
      </c>
      <c r="Q53" s="29" t="s">
        <v>138</v>
      </c>
      <c r="R53" s="29" t="s">
        <v>138</v>
      </c>
    </row>
    <row r="54" spans="1:16384" ht="17.149999999999999" customHeight="1" x14ac:dyDescent="0.45">
      <c r="A54" s="17" t="s">
        <v>75</v>
      </c>
      <c r="B54" s="18" t="s">
        <v>128</v>
      </c>
      <c r="C54" s="19">
        <v>1830</v>
      </c>
      <c r="D54" s="19">
        <v>1728</v>
      </c>
      <c r="E54" s="20">
        <v>0.94426229508196724</v>
      </c>
      <c r="F54" s="19">
        <v>1618</v>
      </c>
      <c r="G54" s="19">
        <v>1282</v>
      </c>
      <c r="H54" s="21">
        <v>0.70054644808743172</v>
      </c>
      <c r="I54" s="19">
        <v>1265</v>
      </c>
      <c r="J54" s="21">
        <v>0.69125683060109289</v>
      </c>
      <c r="K54" s="19">
        <v>17</v>
      </c>
      <c r="L54" s="21">
        <v>9.2896174863387974E-3</v>
      </c>
      <c r="M54" s="19">
        <v>110</v>
      </c>
      <c r="N54" s="21">
        <v>6.0109289617486336E-2</v>
      </c>
      <c r="O54" s="19">
        <v>102</v>
      </c>
      <c r="P54" s="21">
        <v>5.5737704918032788E-2</v>
      </c>
      <c r="Q54" s="22" t="s">
        <v>138</v>
      </c>
      <c r="R54" s="22" t="s">
        <v>138</v>
      </c>
    </row>
    <row r="55" spans="1:16384" ht="17.149999999999999" customHeight="1" x14ac:dyDescent="0.45">
      <c r="A55" s="17" t="s">
        <v>75</v>
      </c>
      <c r="B55" s="18" t="s">
        <v>129</v>
      </c>
      <c r="C55" s="19">
        <v>1247</v>
      </c>
      <c r="D55" s="19">
        <v>1232</v>
      </c>
      <c r="E55" s="20">
        <v>0.9879711307137129</v>
      </c>
      <c r="F55" s="19">
        <v>1181</v>
      </c>
      <c r="G55" s="19">
        <v>924</v>
      </c>
      <c r="H55" s="21">
        <v>0.74097834803528473</v>
      </c>
      <c r="I55" s="23" t="s">
        <v>137</v>
      </c>
      <c r="J55" s="23" t="s">
        <v>137</v>
      </c>
      <c r="K55" s="23" t="s">
        <v>137</v>
      </c>
      <c r="L55" s="23" t="s">
        <v>137</v>
      </c>
      <c r="M55" s="19">
        <v>51</v>
      </c>
      <c r="N55" s="21">
        <v>4.0898155573376102E-2</v>
      </c>
      <c r="O55" s="19">
        <v>15</v>
      </c>
      <c r="P55" s="21">
        <v>1.2028869286287089E-2</v>
      </c>
      <c r="Q55" s="24">
        <v>2</v>
      </c>
      <c r="R55" s="25" t="s">
        <v>139</v>
      </c>
    </row>
    <row r="56" spans="1:16384" ht="17.149999999999999" customHeight="1" x14ac:dyDescent="0.45">
      <c r="A56" s="17" t="s">
        <v>75</v>
      </c>
      <c r="B56" s="18" t="s">
        <v>130</v>
      </c>
      <c r="C56" s="19">
        <v>262</v>
      </c>
      <c r="D56" s="23" t="s">
        <v>137</v>
      </c>
      <c r="E56" s="23" t="s">
        <v>137</v>
      </c>
      <c r="F56" s="19">
        <v>239</v>
      </c>
      <c r="G56" s="19">
        <v>206</v>
      </c>
      <c r="H56" s="21">
        <v>0.7862595419847328</v>
      </c>
      <c r="I56" s="23" t="s">
        <v>137</v>
      </c>
      <c r="J56" s="23" t="s">
        <v>137</v>
      </c>
      <c r="K56" s="23" t="s">
        <v>137</v>
      </c>
      <c r="L56" s="23" t="s">
        <v>137</v>
      </c>
      <c r="M56" s="23" t="s">
        <v>137</v>
      </c>
      <c r="N56" s="23" t="s">
        <v>137</v>
      </c>
      <c r="O56" s="23" t="s">
        <v>137</v>
      </c>
      <c r="P56" s="23" t="s">
        <v>137</v>
      </c>
      <c r="Q56" s="26">
        <v>1</v>
      </c>
      <c r="R56" s="27" t="s">
        <v>80</v>
      </c>
    </row>
    <row r="57" spans="1:16384" ht="17.149999999999999" customHeight="1" x14ac:dyDescent="0.45">
      <c r="A57" s="17" t="s">
        <v>75</v>
      </c>
      <c r="B57" s="18" t="s">
        <v>131</v>
      </c>
      <c r="C57" s="19">
        <v>13188</v>
      </c>
      <c r="D57" s="19">
        <v>11684</v>
      </c>
      <c r="E57" s="20">
        <v>0.8859569305429178</v>
      </c>
      <c r="F57" s="19">
        <v>11124</v>
      </c>
      <c r="G57" s="19">
        <v>8098</v>
      </c>
      <c r="H57" s="21">
        <v>0.6140430694570822</v>
      </c>
      <c r="I57" s="19">
        <v>7984</v>
      </c>
      <c r="J57" s="21">
        <v>0.60539884743706396</v>
      </c>
      <c r="K57" s="19">
        <v>114</v>
      </c>
      <c r="L57" s="21">
        <v>8.6442220200181989E-3</v>
      </c>
      <c r="M57" s="19">
        <v>560</v>
      </c>
      <c r="N57" s="21">
        <v>4.2462845010615709E-2</v>
      </c>
      <c r="O57" s="19">
        <v>1504</v>
      </c>
      <c r="P57" s="21">
        <v>0.1140430694570822</v>
      </c>
      <c r="Q57" s="29" t="s">
        <v>138</v>
      </c>
      <c r="R57" s="29" t="s">
        <v>138</v>
      </c>
    </row>
    <row r="58" spans="1:16384" ht="17.149999999999999" customHeight="1" x14ac:dyDescent="0.45">
      <c r="A58" s="17" t="s">
        <v>75</v>
      </c>
      <c r="B58" s="18" t="s">
        <v>132</v>
      </c>
      <c r="C58" s="19">
        <v>677</v>
      </c>
      <c r="D58" s="19">
        <v>612</v>
      </c>
      <c r="E58" s="20">
        <v>0.90398818316100438</v>
      </c>
      <c r="F58" s="19">
        <v>571</v>
      </c>
      <c r="G58" s="19">
        <v>469</v>
      </c>
      <c r="H58" s="21">
        <v>0.69276218611521423</v>
      </c>
      <c r="I58" s="23" t="s">
        <v>137</v>
      </c>
      <c r="J58" s="23" t="s">
        <v>137</v>
      </c>
      <c r="K58" s="23" t="s">
        <v>137</v>
      </c>
      <c r="L58" s="23" t="s">
        <v>137</v>
      </c>
      <c r="M58" s="19">
        <v>41</v>
      </c>
      <c r="N58" s="21">
        <v>6.0561299852289516E-2</v>
      </c>
      <c r="O58" s="19">
        <v>65</v>
      </c>
      <c r="P58" s="21">
        <v>9.6011816838995567E-2</v>
      </c>
      <c r="Q58" s="24">
        <v>2</v>
      </c>
      <c r="R58" s="25" t="s">
        <v>139</v>
      </c>
    </row>
    <row r="59" spans="1:16384" ht="17.149999999999999" customHeight="1" x14ac:dyDescent="0.45">
      <c r="A59" s="17" t="s">
        <v>75</v>
      </c>
      <c r="B59" s="18" t="s">
        <v>133</v>
      </c>
      <c r="C59" s="19">
        <v>13075</v>
      </c>
      <c r="D59" s="19">
        <v>12492</v>
      </c>
      <c r="E59" s="20">
        <v>0.95541108986615675</v>
      </c>
      <c r="F59" s="19">
        <v>11641</v>
      </c>
      <c r="G59" s="19">
        <v>8918</v>
      </c>
      <c r="H59" s="21">
        <v>0.68206500956022942</v>
      </c>
      <c r="I59" s="19">
        <v>8873</v>
      </c>
      <c r="J59" s="21">
        <v>0.67862332695984706</v>
      </c>
      <c r="K59" s="19">
        <v>45</v>
      </c>
      <c r="L59" s="21">
        <v>3.4416826003824093E-3</v>
      </c>
      <c r="M59" s="19">
        <v>851</v>
      </c>
      <c r="N59" s="21">
        <v>6.5086042065009564E-2</v>
      </c>
      <c r="O59" s="19">
        <v>583</v>
      </c>
      <c r="P59" s="21">
        <v>4.458891013384321E-2</v>
      </c>
      <c r="Q59" s="29" t="s">
        <v>138</v>
      </c>
      <c r="R59" s="29" t="s">
        <v>138</v>
      </c>
    </row>
    <row r="60" spans="1:16384" ht="17.149999999999999" customHeight="1" x14ac:dyDescent="0.45">
      <c r="A60" s="17" t="s">
        <v>75</v>
      </c>
      <c r="B60" s="18" t="s">
        <v>134</v>
      </c>
      <c r="C60" s="19">
        <v>2809</v>
      </c>
      <c r="D60" s="19">
        <v>2774</v>
      </c>
      <c r="E60" s="20">
        <v>0.98754004983980059</v>
      </c>
      <c r="F60" s="19">
        <v>2584</v>
      </c>
      <c r="G60" s="19">
        <v>1878</v>
      </c>
      <c r="H60" s="21">
        <v>0.66856532573869709</v>
      </c>
      <c r="I60" s="23" t="s">
        <v>137</v>
      </c>
      <c r="J60" s="23" t="s">
        <v>137</v>
      </c>
      <c r="K60" s="23" t="s">
        <v>137</v>
      </c>
      <c r="L60" s="23" t="s">
        <v>137</v>
      </c>
      <c r="M60" s="19">
        <v>190</v>
      </c>
      <c r="N60" s="21">
        <v>6.7639729441082236E-2</v>
      </c>
      <c r="O60" s="19">
        <v>35</v>
      </c>
      <c r="P60" s="21">
        <v>1.245995016019936E-2</v>
      </c>
      <c r="Q60" s="24">
        <v>2</v>
      </c>
      <c r="R60" s="25" t="s">
        <v>139</v>
      </c>
    </row>
    <row r="61" spans="1:16384" ht="17.149999999999999" customHeight="1" x14ac:dyDescent="0.45">
      <c r="A61" s="17" t="s">
        <v>75</v>
      </c>
      <c r="B61" s="18" t="s">
        <v>135</v>
      </c>
      <c r="C61" s="19">
        <v>1745</v>
      </c>
      <c r="D61" s="19">
        <v>1585</v>
      </c>
      <c r="E61" s="20">
        <v>0.90830945558739251</v>
      </c>
      <c r="F61" s="19">
        <v>1496</v>
      </c>
      <c r="G61" s="19">
        <v>1324</v>
      </c>
      <c r="H61" s="21">
        <v>0.7587392550143266</v>
      </c>
      <c r="I61" s="23" t="s">
        <v>137</v>
      </c>
      <c r="J61" s="23" t="s">
        <v>137</v>
      </c>
      <c r="K61" s="23" t="s">
        <v>137</v>
      </c>
      <c r="L61" s="23" t="s">
        <v>137</v>
      </c>
      <c r="M61" s="19">
        <v>89</v>
      </c>
      <c r="N61" s="21">
        <v>5.1002865329512891E-2</v>
      </c>
      <c r="O61" s="19">
        <v>160</v>
      </c>
      <c r="P61" s="21">
        <v>9.1690544412607447E-2</v>
      </c>
      <c r="Q61" s="26">
        <v>1</v>
      </c>
      <c r="R61" s="27" t="s">
        <v>80</v>
      </c>
    </row>
    <row r="62" spans="1:16384" ht="17.149999999999999" customHeight="1" x14ac:dyDescent="0.45">
      <c r="A62" s="43" t="s">
        <v>75</v>
      </c>
      <c r="B62" s="44" t="s">
        <v>136</v>
      </c>
      <c r="C62" s="45">
        <v>711342</v>
      </c>
      <c r="D62" s="45">
        <v>677622</v>
      </c>
      <c r="E62" s="46">
        <v>0.95259664127803501</v>
      </c>
      <c r="F62" s="45">
        <v>629085</v>
      </c>
      <c r="G62" s="45">
        <v>493741</v>
      </c>
      <c r="H62" s="47">
        <v>0.69409791633279072</v>
      </c>
      <c r="I62" s="45">
        <v>487836</v>
      </c>
      <c r="J62" s="47">
        <v>0.68579670538222126</v>
      </c>
      <c r="K62" s="45">
        <v>5905</v>
      </c>
      <c r="L62" s="47">
        <v>8.3012109505694875E-3</v>
      </c>
      <c r="M62" s="45">
        <v>48537</v>
      </c>
      <c r="N62" s="47">
        <v>6.8233001847212732E-2</v>
      </c>
      <c r="O62" s="45">
        <v>33720</v>
      </c>
      <c r="P62" s="47">
        <v>4.740335872196496E-2</v>
      </c>
      <c r="Q62" s="48" t="s">
        <v>138</v>
      </c>
      <c r="R62" s="49" t="s">
        <v>138</v>
      </c>
    </row>
    <row r="63" spans="1:16384" s="10" customFormat="1" ht="17.149999999999999" hidden="1" customHeight="1" x14ac:dyDescent="0.45">
      <c r="A63" s="1"/>
      <c r="B63" s="1"/>
      <c r="S63" s="10">
        <f t="shared" ref="S63:BO63" si="0">SUM(S4:S61)</f>
        <v>0</v>
      </c>
      <c r="T63" s="10">
        <f t="shared" si="0"/>
        <v>0</v>
      </c>
      <c r="U63" s="10">
        <f t="shared" si="0"/>
        <v>0</v>
      </c>
      <c r="V63" s="10">
        <f t="shared" si="0"/>
        <v>0</v>
      </c>
      <c r="W63" s="10">
        <f t="shared" si="0"/>
        <v>0</v>
      </c>
      <c r="X63" s="10">
        <f t="shared" si="0"/>
        <v>0</v>
      </c>
      <c r="Y63" s="10">
        <f t="shared" si="0"/>
        <v>0</v>
      </c>
      <c r="Z63" s="10">
        <f t="shared" si="0"/>
        <v>0</v>
      </c>
      <c r="AA63" s="10">
        <f t="shared" si="0"/>
        <v>0</v>
      </c>
      <c r="AB63" s="10">
        <f t="shared" si="0"/>
        <v>0</v>
      </c>
      <c r="AC63" s="10">
        <f t="shared" si="0"/>
        <v>0</v>
      </c>
      <c r="AD63" s="10">
        <f t="shared" si="0"/>
        <v>0</v>
      </c>
      <c r="AE63" s="10">
        <f t="shared" si="0"/>
        <v>0</v>
      </c>
      <c r="AF63" s="10">
        <f t="shared" si="0"/>
        <v>0</v>
      </c>
      <c r="AG63" s="10">
        <f t="shared" si="0"/>
        <v>0</v>
      </c>
      <c r="AH63" s="10">
        <f t="shared" si="0"/>
        <v>0</v>
      </c>
      <c r="AI63" s="10">
        <f t="shared" si="0"/>
        <v>0</v>
      </c>
      <c r="AJ63" s="10">
        <f t="shared" si="0"/>
        <v>0</v>
      </c>
      <c r="AK63" s="10">
        <f t="shared" si="0"/>
        <v>0</v>
      </c>
      <c r="AL63" s="10">
        <f t="shared" si="0"/>
        <v>0</v>
      </c>
      <c r="AM63" s="10">
        <f t="shared" si="0"/>
        <v>0</v>
      </c>
      <c r="AN63" s="10">
        <f t="shared" si="0"/>
        <v>0</v>
      </c>
      <c r="AO63" s="10">
        <f t="shared" si="0"/>
        <v>0</v>
      </c>
      <c r="AP63" s="10">
        <f t="shared" si="0"/>
        <v>0</v>
      </c>
      <c r="AQ63" s="10">
        <f t="shared" si="0"/>
        <v>0</v>
      </c>
      <c r="AR63" s="10">
        <f t="shared" si="0"/>
        <v>0</v>
      </c>
      <c r="AS63" s="10">
        <f t="shared" si="0"/>
        <v>0</v>
      </c>
      <c r="AT63" s="10">
        <f t="shared" si="0"/>
        <v>0</v>
      </c>
      <c r="AU63" s="10">
        <f t="shared" si="0"/>
        <v>0</v>
      </c>
      <c r="AV63" s="10">
        <f t="shared" si="0"/>
        <v>0</v>
      </c>
      <c r="AW63" s="10">
        <f t="shared" si="0"/>
        <v>0</v>
      </c>
      <c r="AX63" s="10">
        <f t="shared" si="0"/>
        <v>0</v>
      </c>
      <c r="AY63" s="10">
        <f t="shared" si="0"/>
        <v>0</v>
      </c>
      <c r="AZ63" s="10">
        <f t="shared" si="0"/>
        <v>0</v>
      </c>
      <c r="BA63" s="10">
        <f t="shared" si="0"/>
        <v>0</v>
      </c>
      <c r="BB63" s="10">
        <f t="shared" si="0"/>
        <v>0</v>
      </c>
      <c r="BC63" s="10">
        <f t="shared" si="0"/>
        <v>0</v>
      </c>
      <c r="BD63" s="10">
        <f t="shared" si="0"/>
        <v>0</v>
      </c>
      <c r="BE63" s="10">
        <f t="shared" si="0"/>
        <v>0</v>
      </c>
      <c r="BF63" s="10">
        <f t="shared" si="0"/>
        <v>0</v>
      </c>
      <c r="BG63" s="10">
        <f t="shared" si="0"/>
        <v>0</v>
      </c>
      <c r="BH63" s="10">
        <f t="shared" si="0"/>
        <v>0</v>
      </c>
      <c r="BI63" s="10">
        <f t="shared" si="0"/>
        <v>0</v>
      </c>
      <c r="BJ63" s="10">
        <f t="shared" si="0"/>
        <v>0</v>
      </c>
      <c r="BK63" s="10">
        <f t="shared" si="0"/>
        <v>0</v>
      </c>
      <c r="BL63" s="10">
        <f t="shared" si="0"/>
        <v>0</v>
      </c>
      <c r="BM63" s="10">
        <f t="shared" si="0"/>
        <v>0</v>
      </c>
      <c r="BN63" s="10">
        <f t="shared" si="0"/>
        <v>0</v>
      </c>
      <c r="BO63" s="10">
        <f t="shared" si="0"/>
        <v>0</v>
      </c>
      <c r="BP63" s="10">
        <f t="shared" ref="BP63:EA63" si="1">SUM(BP4:BP61)</f>
        <v>0</v>
      </c>
      <c r="BQ63" s="10">
        <f t="shared" si="1"/>
        <v>0</v>
      </c>
      <c r="BR63" s="10">
        <f t="shared" si="1"/>
        <v>0</v>
      </c>
      <c r="BS63" s="10">
        <f t="shared" si="1"/>
        <v>0</v>
      </c>
      <c r="BT63" s="10">
        <f t="shared" si="1"/>
        <v>0</v>
      </c>
      <c r="BU63" s="10">
        <f t="shared" si="1"/>
        <v>0</v>
      </c>
      <c r="BV63" s="10">
        <f t="shared" si="1"/>
        <v>0</v>
      </c>
      <c r="BW63" s="10">
        <f t="shared" si="1"/>
        <v>0</v>
      </c>
      <c r="BX63" s="10">
        <f t="shared" si="1"/>
        <v>0</v>
      </c>
      <c r="BY63" s="10">
        <f t="shared" si="1"/>
        <v>0</v>
      </c>
      <c r="BZ63" s="10">
        <f t="shared" si="1"/>
        <v>0</v>
      </c>
      <c r="CA63" s="10">
        <f t="shared" si="1"/>
        <v>0</v>
      </c>
      <c r="CB63" s="10">
        <f t="shared" si="1"/>
        <v>0</v>
      </c>
      <c r="CC63" s="10">
        <f t="shared" si="1"/>
        <v>0</v>
      </c>
      <c r="CD63" s="10">
        <f t="shared" si="1"/>
        <v>0</v>
      </c>
      <c r="CE63" s="10">
        <f t="shared" si="1"/>
        <v>0</v>
      </c>
      <c r="CF63" s="10">
        <f t="shared" si="1"/>
        <v>0</v>
      </c>
      <c r="CG63" s="10">
        <f t="shared" si="1"/>
        <v>0</v>
      </c>
      <c r="CH63" s="10">
        <f t="shared" si="1"/>
        <v>0</v>
      </c>
      <c r="CI63" s="10">
        <f t="shared" si="1"/>
        <v>0</v>
      </c>
      <c r="CJ63" s="10">
        <f t="shared" si="1"/>
        <v>0</v>
      </c>
      <c r="CK63" s="10">
        <f t="shared" si="1"/>
        <v>0</v>
      </c>
      <c r="CL63" s="10">
        <f t="shared" si="1"/>
        <v>0</v>
      </c>
      <c r="CM63" s="10">
        <f t="shared" si="1"/>
        <v>0</v>
      </c>
      <c r="CN63" s="10">
        <f t="shared" si="1"/>
        <v>0</v>
      </c>
      <c r="CO63" s="10">
        <f t="shared" si="1"/>
        <v>0</v>
      </c>
      <c r="CP63" s="10">
        <f t="shared" si="1"/>
        <v>0</v>
      </c>
      <c r="CQ63" s="10">
        <f t="shared" si="1"/>
        <v>0</v>
      </c>
      <c r="CR63" s="10">
        <f t="shared" si="1"/>
        <v>0</v>
      </c>
      <c r="CS63" s="10">
        <f t="shared" si="1"/>
        <v>0</v>
      </c>
      <c r="CT63" s="10">
        <f t="shared" si="1"/>
        <v>0</v>
      </c>
      <c r="CU63" s="10">
        <f t="shared" si="1"/>
        <v>0</v>
      </c>
      <c r="CV63" s="10">
        <f t="shared" si="1"/>
        <v>0</v>
      </c>
      <c r="CW63" s="10">
        <f t="shared" si="1"/>
        <v>0</v>
      </c>
      <c r="CX63" s="10">
        <f t="shared" si="1"/>
        <v>0</v>
      </c>
      <c r="CY63" s="10">
        <f t="shared" si="1"/>
        <v>0</v>
      </c>
      <c r="CZ63" s="10">
        <f t="shared" si="1"/>
        <v>0</v>
      </c>
      <c r="DA63" s="10">
        <f t="shared" si="1"/>
        <v>0</v>
      </c>
      <c r="DB63" s="10">
        <f t="shared" si="1"/>
        <v>0</v>
      </c>
      <c r="DC63" s="10">
        <f t="shared" si="1"/>
        <v>0</v>
      </c>
      <c r="DD63" s="10">
        <f t="shared" si="1"/>
        <v>0</v>
      </c>
      <c r="DE63" s="10">
        <f t="shared" si="1"/>
        <v>0</v>
      </c>
      <c r="DF63" s="10">
        <f t="shared" si="1"/>
        <v>0</v>
      </c>
      <c r="DG63" s="10">
        <f t="shared" si="1"/>
        <v>0</v>
      </c>
      <c r="DH63" s="10">
        <f t="shared" si="1"/>
        <v>0</v>
      </c>
      <c r="DI63" s="10">
        <f t="shared" si="1"/>
        <v>0</v>
      </c>
      <c r="DJ63" s="10">
        <f t="shared" si="1"/>
        <v>0</v>
      </c>
      <c r="DK63" s="10">
        <f t="shared" si="1"/>
        <v>0</v>
      </c>
      <c r="DL63" s="10">
        <f t="shared" si="1"/>
        <v>0</v>
      </c>
      <c r="DM63" s="10">
        <f t="shared" si="1"/>
        <v>0</v>
      </c>
      <c r="DN63" s="10">
        <f t="shared" si="1"/>
        <v>0</v>
      </c>
      <c r="DO63" s="10">
        <f t="shared" si="1"/>
        <v>0</v>
      </c>
      <c r="DP63" s="10">
        <f t="shared" si="1"/>
        <v>0</v>
      </c>
      <c r="DQ63" s="10">
        <f t="shared" si="1"/>
        <v>0</v>
      </c>
      <c r="DR63" s="10">
        <f t="shared" si="1"/>
        <v>0</v>
      </c>
      <c r="DS63" s="10">
        <f t="shared" si="1"/>
        <v>0</v>
      </c>
      <c r="DT63" s="10">
        <f t="shared" si="1"/>
        <v>0</v>
      </c>
      <c r="DU63" s="10">
        <f t="shared" si="1"/>
        <v>0</v>
      </c>
      <c r="DV63" s="10">
        <f t="shared" si="1"/>
        <v>0</v>
      </c>
      <c r="DW63" s="10">
        <f t="shared" si="1"/>
        <v>0</v>
      </c>
      <c r="DX63" s="10">
        <f t="shared" si="1"/>
        <v>0</v>
      </c>
      <c r="DY63" s="10">
        <f t="shared" si="1"/>
        <v>0</v>
      </c>
      <c r="DZ63" s="10">
        <f t="shared" si="1"/>
        <v>0</v>
      </c>
      <c r="EA63" s="10">
        <f t="shared" si="1"/>
        <v>0</v>
      </c>
      <c r="EB63" s="10">
        <f t="shared" ref="EB63:GM63" si="2">SUM(EB4:EB61)</f>
        <v>0</v>
      </c>
      <c r="EC63" s="10">
        <f t="shared" si="2"/>
        <v>0</v>
      </c>
      <c r="ED63" s="10">
        <f t="shared" si="2"/>
        <v>0</v>
      </c>
      <c r="EE63" s="10">
        <f t="shared" si="2"/>
        <v>0</v>
      </c>
      <c r="EF63" s="10">
        <f t="shared" si="2"/>
        <v>0</v>
      </c>
      <c r="EG63" s="10">
        <f t="shared" si="2"/>
        <v>0</v>
      </c>
      <c r="EH63" s="10">
        <f t="shared" si="2"/>
        <v>0</v>
      </c>
      <c r="EI63" s="10">
        <f t="shared" si="2"/>
        <v>0</v>
      </c>
      <c r="EJ63" s="10">
        <f t="shared" si="2"/>
        <v>0</v>
      </c>
      <c r="EK63" s="10">
        <f t="shared" si="2"/>
        <v>0</v>
      </c>
      <c r="EL63" s="10">
        <f t="shared" si="2"/>
        <v>0</v>
      </c>
      <c r="EM63" s="10">
        <f t="shared" si="2"/>
        <v>0</v>
      </c>
      <c r="EN63" s="10">
        <f t="shared" si="2"/>
        <v>0</v>
      </c>
      <c r="EO63" s="10">
        <f t="shared" si="2"/>
        <v>0</v>
      </c>
      <c r="EP63" s="10">
        <f t="shared" si="2"/>
        <v>0</v>
      </c>
      <c r="EQ63" s="10">
        <f t="shared" si="2"/>
        <v>0</v>
      </c>
      <c r="ER63" s="10">
        <f t="shared" si="2"/>
        <v>0</v>
      </c>
      <c r="ES63" s="10">
        <f t="shared" si="2"/>
        <v>0</v>
      </c>
      <c r="ET63" s="10">
        <f t="shared" si="2"/>
        <v>0</v>
      </c>
      <c r="EU63" s="10">
        <f t="shared" si="2"/>
        <v>0</v>
      </c>
      <c r="EV63" s="10">
        <f t="shared" si="2"/>
        <v>0</v>
      </c>
      <c r="EW63" s="10">
        <f t="shared" si="2"/>
        <v>0</v>
      </c>
      <c r="EX63" s="10">
        <f t="shared" si="2"/>
        <v>0</v>
      </c>
      <c r="EY63" s="10">
        <f t="shared" si="2"/>
        <v>0</v>
      </c>
      <c r="EZ63" s="10">
        <f t="shared" si="2"/>
        <v>0</v>
      </c>
      <c r="FA63" s="10">
        <f t="shared" si="2"/>
        <v>0</v>
      </c>
      <c r="FB63" s="10">
        <f t="shared" si="2"/>
        <v>0</v>
      </c>
      <c r="FC63" s="10">
        <f t="shared" si="2"/>
        <v>0</v>
      </c>
      <c r="FD63" s="10">
        <f t="shared" si="2"/>
        <v>0</v>
      </c>
      <c r="FE63" s="10">
        <f t="shared" si="2"/>
        <v>0</v>
      </c>
      <c r="FF63" s="10">
        <f t="shared" si="2"/>
        <v>0</v>
      </c>
      <c r="FG63" s="10">
        <f t="shared" si="2"/>
        <v>0</v>
      </c>
      <c r="FH63" s="10">
        <f t="shared" si="2"/>
        <v>0</v>
      </c>
      <c r="FI63" s="10">
        <f t="shared" si="2"/>
        <v>0</v>
      </c>
      <c r="FJ63" s="10">
        <f t="shared" si="2"/>
        <v>0</v>
      </c>
      <c r="FK63" s="10">
        <f t="shared" si="2"/>
        <v>0</v>
      </c>
      <c r="FL63" s="10">
        <f t="shared" si="2"/>
        <v>0</v>
      </c>
      <c r="FM63" s="10">
        <f t="shared" si="2"/>
        <v>0</v>
      </c>
      <c r="FN63" s="10">
        <f t="shared" si="2"/>
        <v>0</v>
      </c>
      <c r="FO63" s="10">
        <f t="shared" si="2"/>
        <v>0</v>
      </c>
      <c r="FP63" s="10">
        <f t="shared" si="2"/>
        <v>0</v>
      </c>
      <c r="FQ63" s="10">
        <f t="shared" si="2"/>
        <v>0</v>
      </c>
      <c r="FR63" s="10">
        <f t="shared" si="2"/>
        <v>0</v>
      </c>
      <c r="FS63" s="10">
        <f t="shared" si="2"/>
        <v>0</v>
      </c>
      <c r="FT63" s="10">
        <f t="shared" si="2"/>
        <v>0</v>
      </c>
      <c r="FU63" s="10">
        <f t="shared" si="2"/>
        <v>0</v>
      </c>
      <c r="FV63" s="10">
        <f t="shared" si="2"/>
        <v>0</v>
      </c>
      <c r="FW63" s="10">
        <f t="shared" si="2"/>
        <v>0</v>
      </c>
      <c r="FX63" s="10">
        <f t="shared" si="2"/>
        <v>0</v>
      </c>
      <c r="FY63" s="10">
        <f t="shared" si="2"/>
        <v>0</v>
      </c>
      <c r="FZ63" s="10">
        <f t="shared" si="2"/>
        <v>0</v>
      </c>
      <c r="GA63" s="10">
        <f t="shared" si="2"/>
        <v>0</v>
      </c>
      <c r="GB63" s="10">
        <f t="shared" si="2"/>
        <v>0</v>
      </c>
      <c r="GC63" s="10">
        <f t="shared" si="2"/>
        <v>0</v>
      </c>
      <c r="GD63" s="10">
        <f t="shared" si="2"/>
        <v>0</v>
      </c>
      <c r="GE63" s="10">
        <f t="shared" si="2"/>
        <v>0</v>
      </c>
      <c r="GF63" s="10">
        <f t="shared" si="2"/>
        <v>0</v>
      </c>
      <c r="GG63" s="10">
        <f t="shared" si="2"/>
        <v>0</v>
      </c>
      <c r="GH63" s="10">
        <f t="shared" si="2"/>
        <v>0</v>
      </c>
      <c r="GI63" s="10">
        <f t="shared" si="2"/>
        <v>0</v>
      </c>
      <c r="GJ63" s="10">
        <f t="shared" si="2"/>
        <v>0</v>
      </c>
      <c r="GK63" s="10">
        <f t="shared" si="2"/>
        <v>0</v>
      </c>
      <c r="GL63" s="10">
        <f t="shared" si="2"/>
        <v>0</v>
      </c>
      <c r="GM63" s="10">
        <f t="shared" si="2"/>
        <v>0</v>
      </c>
      <c r="GN63" s="10">
        <f t="shared" ref="GN63:IY63" si="3">SUM(GN4:GN61)</f>
        <v>0</v>
      </c>
      <c r="GO63" s="10">
        <f t="shared" si="3"/>
        <v>0</v>
      </c>
      <c r="GP63" s="10">
        <f t="shared" si="3"/>
        <v>0</v>
      </c>
      <c r="GQ63" s="10">
        <f t="shared" si="3"/>
        <v>0</v>
      </c>
      <c r="GR63" s="10">
        <f t="shared" si="3"/>
        <v>0</v>
      </c>
      <c r="GS63" s="10">
        <f t="shared" si="3"/>
        <v>0</v>
      </c>
      <c r="GT63" s="10">
        <f t="shared" si="3"/>
        <v>0</v>
      </c>
      <c r="GU63" s="10">
        <f t="shared" si="3"/>
        <v>0</v>
      </c>
      <c r="GV63" s="10">
        <f t="shared" si="3"/>
        <v>0</v>
      </c>
      <c r="GW63" s="10">
        <f t="shared" si="3"/>
        <v>0</v>
      </c>
      <c r="GX63" s="10">
        <f t="shared" si="3"/>
        <v>0</v>
      </c>
      <c r="GY63" s="10">
        <f t="shared" si="3"/>
        <v>0</v>
      </c>
      <c r="GZ63" s="10">
        <f t="shared" si="3"/>
        <v>0</v>
      </c>
      <c r="HA63" s="10">
        <f t="shared" si="3"/>
        <v>0</v>
      </c>
      <c r="HB63" s="10">
        <f t="shared" si="3"/>
        <v>0</v>
      </c>
      <c r="HC63" s="10">
        <f t="shared" si="3"/>
        <v>0</v>
      </c>
      <c r="HD63" s="10">
        <f t="shared" si="3"/>
        <v>0</v>
      </c>
      <c r="HE63" s="10">
        <f t="shared" si="3"/>
        <v>0</v>
      </c>
      <c r="HF63" s="10">
        <f t="shared" si="3"/>
        <v>0</v>
      </c>
      <c r="HG63" s="10">
        <f t="shared" si="3"/>
        <v>0</v>
      </c>
      <c r="HH63" s="10">
        <f t="shared" si="3"/>
        <v>0</v>
      </c>
      <c r="HI63" s="10">
        <f t="shared" si="3"/>
        <v>0</v>
      </c>
      <c r="HJ63" s="10">
        <f t="shared" si="3"/>
        <v>0</v>
      </c>
      <c r="HK63" s="10">
        <f t="shared" si="3"/>
        <v>0</v>
      </c>
      <c r="HL63" s="10">
        <f t="shared" si="3"/>
        <v>0</v>
      </c>
      <c r="HM63" s="10">
        <f t="shared" si="3"/>
        <v>0</v>
      </c>
      <c r="HN63" s="10">
        <f t="shared" si="3"/>
        <v>0</v>
      </c>
      <c r="HO63" s="10">
        <f t="shared" si="3"/>
        <v>0</v>
      </c>
      <c r="HP63" s="10">
        <f t="shared" si="3"/>
        <v>0</v>
      </c>
      <c r="HQ63" s="10">
        <f t="shared" si="3"/>
        <v>0</v>
      </c>
      <c r="HR63" s="10">
        <f t="shared" si="3"/>
        <v>0</v>
      </c>
      <c r="HS63" s="10">
        <f t="shared" si="3"/>
        <v>0</v>
      </c>
      <c r="HT63" s="10">
        <f t="shared" si="3"/>
        <v>0</v>
      </c>
      <c r="HU63" s="10">
        <f t="shared" si="3"/>
        <v>0</v>
      </c>
      <c r="HV63" s="10">
        <f t="shared" si="3"/>
        <v>0</v>
      </c>
      <c r="HW63" s="10">
        <f t="shared" si="3"/>
        <v>0</v>
      </c>
      <c r="HX63" s="10">
        <f t="shared" si="3"/>
        <v>0</v>
      </c>
      <c r="HY63" s="10">
        <f t="shared" si="3"/>
        <v>0</v>
      </c>
      <c r="HZ63" s="10">
        <f t="shared" si="3"/>
        <v>0</v>
      </c>
      <c r="IA63" s="10">
        <f t="shared" si="3"/>
        <v>0</v>
      </c>
      <c r="IB63" s="10">
        <f t="shared" si="3"/>
        <v>0</v>
      </c>
      <c r="IC63" s="10">
        <f t="shared" si="3"/>
        <v>0</v>
      </c>
      <c r="ID63" s="10">
        <f t="shared" si="3"/>
        <v>0</v>
      </c>
      <c r="IE63" s="10">
        <f t="shared" si="3"/>
        <v>0</v>
      </c>
      <c r="IF63" s="10">
        <f t="shared" si="3"/>
        <v>0</v>
      </c>
      <c r="IG63" s="10">
        <f t="shared" si="3"/>
        <v>0</v>
      </c>
      <c r="IH63" s="10">
        <f t="shared" si="3"/>
        <v>0</v>
      </c>
      <c r="II63" s="10">
        <f t="shared" si="3"/>
        <v>0</v>
      </c>
      <c r="IJ63" s="10">
        <f t="shared" si="3"/>
        <v>0</v>
      </c>
      <c r="IK63" s="10">
        <f t="shared" si="3"/>
        <v>0</v>
      </c>
      <c r="IL63" s="10">
        <f t="shared" si="3"/>
        <v>0</v>
      </c>
      <c r="IM63" s="10">
        <f t="shared" si="3"/>
        <v>0</v>
      </c>
      <c r="IN63" s="10">
        <f t="shared" si="3"/>
        <v>0</v>
      </c>
      <c r="IO63" s="10">
        <f t="shared" si="3"/>
        <v>0</v>
      </c>
      <c r="IP63" s="10">
        <f t="shared" si="3"/>
        <v>0</v>
      </c>
      <c r="IQ63" s="10">
        <f t="shared" si="3"/>
        <v>0</v>
      </c>
      <c r="IR63" s="10">
        <f t="shared" si="3"/>
        <v>0</v>
      </c>
      <c r="IS63" s="10">
        <f t="shared" si="3"/>
        <v>0</v>
      </c>
      <c r="IT63" s="10">
        <f t="shared" si="3"/>
        <v>0</v>
      </c>
      <c r="IU63" s="10">
        <f t="shared" si="3"/>
        <v>0</v>
      </c>
      <c r="IV63" s="10">
        <f t="shared" si="3"/>
        <v>0</v>
      </c>
      <c r="IW63" s="10">
        <f t="shared" si="3"/>
        <v>0</v>
      </c>
      <c r="IX63" s="10">
        <f t="shared" si="3"/>
        <v>0</v>
      </c>
      <c r="IY63" s="10">
        <f t="shared" si="3"/>
        <v>0</v>
      </c>
      <c r="IZ63" s="10">
        <f t="shared" ref="IZ63:LK63" si="4">SUM(IZ4:IZ61)</f>
        <v>0</v>
      </c>
      <c r="JA63" s="10">
        <f t="shared" si="4"/>
        <v>0</v>
      </c>
      <c r="JB63" s="10">
        <f t="shared" si="4"/>
        <v>0</v>
      </c>
      <c r="JC63" s="10">
        <f t="shared" si="4"/>
        <v>0</v>
      </c>
      <c r="JD63" s="10">
        <f t="shared" si="4"/>
        <v>0</v>
      </c>
      <c r="JE63" s="10">
        <f t="shared" si="4"/>
        <v>0</v>
      </c>
      <c r="JF63" s="10">
        <f t="shared" si="4"/>
        <v>0</v>
      </c>
      <c r="JG63" s="10">
        <f t="shared" si="4"/>
        <v>0</v>
      </c>
      <c r="JH63" s="10">
        <f t="shared" si="4"/>
        <v>0</v>
      </c>
      <c r="JI63" s="10">
        <f t="shared" si="4"/>
        <v>0</v>
      </c>
      <c r="JJ63" s="10">
        <f t="shared" si="4"/>
        <v>0</v>
      </c>
      <c r="JK63" s="10">
        <f t="shared" si="4"/>
        <v>0</v>
      </c>
      <c r="JL63" s="10">
        <f t="shared" si="4"/>
        <v>0</v>
      </c>
      <c r="JM63" s="10">
        <f t="shared" si="4"/>
        <v>0</v>
      </c>
      <c r="JN63" s="10">
        <f t="shared" si="4"/>
        <v>0</v>
      </c>
      <c r="JO63" s="10">
        <f t="shared" si="4"/>
        <v>0</v>
      </c>
      <c r="JP63" s="10">
        <f t="shared" si="4"/>
        <v>0</v>
      </c>
      <c r="JQ63" s="10">
        <f t="shared" si="4"/>
        <v>0</v>
      </c>
      <c r="JR63" s="10">
        <f t="shared" si="4"/>
        <v>0</v>
      </c>
      <c r="JS63" s="10">
        <f t="shared" si="4"/>
        <v>0</v>
      </c>
      <c r="JT63" s="10">
        <f t="shared" si="4"/>
        <v>0</v>
      </c>
      <c r="JU63" s="10">
        <f t="shared" si="4"/>
        <v>0</v>
      </c>
      <c r="JV63" s="10">
        <f t="shared" si="4"/>
        <v>0</v>
      </c>
      <c r="JW63" s="10">
        <f t="shared" si="4"/>
        <v>0</v>
      </c>
      <c r="JX63" s="10">
        <f t="shared" si="4"/>
        <v>0</v>
      </c>
      <c r="JY63" s="10">
        <f t="shared" si="4"/>
        <v>0</v>
      </c>
      <c r="JZ63" s="10">
        <f t="shared" si="4"/>
        <v>0</v>
      </c>
      <c r="KA63" s="10">
        <f t="shared" si="4"/>
        <v>0</v>
      </c>
      <c r="KB63" s="10">
        <f t="shared" si="4"/>
        <v>0</v>
      </c>
      <c r="KC63" s="10">
        <f t="shared" si="4"/>
        <v>0</v>
      </c>
      <c r="KD63" s="10">
        <f t="shared" si="4"/>
        <v>0</v>
      </c>
      <c r="KE63" s="10">
        <f t="shared" si="4"/>
        <v>0</v>
      </c>
      <c r="KF63" s="10">
        <f t="shared" si="4"/>
        <v>0</v>
      </c>
      <c r="KG63" s="10">
        <f t="shared" si="4"/>
        <v>0</v>
      </c>
      <c r="KH63" s="10">
        <f t="shared" si="4"/>
        <v>0</v>
      </c>
      <c r="KI63" s="10">
        <f t="shared" si="4"/>
        <v>0</v>
      </c>
      <c r="KJ63" s="10">
        <f t="shared" si="4"/>
        <v>0</v>
      </c>
      <c r="KK63" s="10">
        <f t="shared" si="4"/>
        <v>0</v>
      </c>
      <c r="KL63" s="10">
        <f t="shared" si="4"/>
        <v>0</v>
      </c>
      <c r="KM63" s="10">
        <f t="shared" si="4"/>
        <v>0</v>
      </c>
      <c r="KN63" s="10">
        <f t="shared" si="4"/>
        <v>0</v>
      </c>
      <c r="KO63" s="10">
        <f t="shared" si="4"/>
        <v>0</v>
      </c>
      <c r="KP63" s="10">
        <f t="shared" si="4"/>
        <v>0</v>
      </c>
      <c r="KQ63" s="10">
        <f t="shared" si="4"/>
        <v>0</v>
      </c>
      <c r="KR63" s="10">
        <f t="shared" si="4"/>
        <v>0</v>
      </c>
      <c r="KS63" s="10">
        <f t="shared" si="4"/>
        <v>0</v>
      </c>
      <c r="KT63" s="10">
        <f t="shared" si="4"/>
        <v>0</v>
      </c>
      <c r="KU63" s="10">
        <f t="shared" si="4"/>
        <v>0</v>
      </c>
      <c r="KV63" s="10">
        <f t="shared" si="4"/>
        <v>0</v>
      </c>
      <c r="KW63" s="10">
        <f t="shared" si="4"/>
        <v>0</v>
      </c>
      <c r="KX63" s="10">
        <f t="shared" si="4"/>
        <v>0</v>
      </c>
      <c r="KY63" s="10">
        <f t="shared" si="4"/>
        <v>0</v>
      </c>
      <c r="KZ63" s="10">
        <f t="shared" si="4"/>
        <v>0</v>
      </c>
      <c r="LA63" s="10">
        <f t="shared" si="4"/>
        <v>0</v>
      </c>
      <c r="LB63" s="10">
        <f t="shared" si="4"/>
        <v>0</v>
      </c>
      <c r="LC63" s="10">
        <f t="shared" si="4"/>
        <v>0</v>
      </c>
      <c r="LD63" s="10">
        <f t="shared" si="4"/>
        <v>0</v>
      </c>
      <c r="LE63" s="10">
        <f t="shared" si="4"/>
        <v>0</v>
      </c>
      <c r="LF63" s="10">
        <f t="shared" si="4"/>
        <v>0</v>
      </c>
      <c r="LG63" s="10">
        <f t="shared" si="4"/>
        <v>0</v>
      </c>
      <c r="LH63" s="10">
        <f t="shared" si="4"/>
        <v>0</v>
      </c>
      <c r="LI63" s="10">
        <f t="shared" si="4"/>
        <v>0</v>
      </c>
      <c r="LJ63" s="10">
        <f t="shared" si="4"/>
        <v>0</v>
      </c>
      <c r="LK63" s="10">
        <f t="shared" si="4"/>
        <v>0</v>
      </c>
      <c r="LL63" s="10">
        <f t="shared" ref="LL63:NW63" si="5">SUM(LL4:LL61)</f>
        <v>0</v>
      </c>
      <c r="LM63" s="10">
        <f t="shared" si="5"/>
        <v>0</v>
      </c>
      <c r="LN63" s="10">
        <f t="shared" si="5"/>
        <v>0</v>
      </c>
      <c r="LO63" s="10">
        <f t="shared" si="5"/>
        <v>0</v>
      </c>
      <c r="LP63" s="10">
        <f t="shared" si="5"/>
        <v>0</v>
      </c>
      <c r="LQ63" s="10">
        <f t="shared" si="5"/>
        <v>0</v>
      </c>
      <c r="LR63" s="10">
        <f t="shared" si="5"/>
        <v>0</v>
      </c>
      <c r="LS63" s="10">
        <f t="shared" si="5"/>
        <v>0</v>
      </c>
      <c r="LT63" s="10">
        <f t="shared" si="5"/>
        <v>0</v>
      </c>
      <c r="LU63" s="10">
        <f t="shared" si="5"/>
        <v>0</v>
      </c>
      <c r="LV63" s="10">
        <f t="shared" si="5"/>
        <v>0</v>
      </c>
      <c r="LW63" s="10">
        <f t="shared" si="5"/>
        <v>0</v>
      </c>
      <c r="LX63" s="10">
        <f t="shared" si="5"/>
        <v>0</v>
      </c>
      <c r="LY63" s="10">
        <f t="shared" si="5"/>
        <v>0</v>
      </c>
      <c r="LZ63" s="10">
        <f t="shared" si="5"/>
        <v>0</v>
      </c>
      <c r="MA63" s="10">
        <f t="shared" si="5"/>
        <v>0</v>
      </c>
      <c r="MB63" s="10">
        <f t="shared" si="5"/>
        <v>0</v>
      </c>
      <c r="MC63" s="10">
        <f t="shared" si="5"/>
        <v>0</v>
      </c>
      <c r="MD63" s="10">
        <f t="shared" si="5"/>
        <v>0</v>
      </c>
      <c r="ME63" s="10">
        <f t="shared" si="5"/>
        <v>0</v>
      </c>
      <c r="MF63" s="10">
        <f t="shared" si="5"/>
        <v>0</v>
      </c>
      <c r="MG63" s="10">
        <f t="shared" si="5"/>
        <v>0</v>
      </c>
      <c r="MH63" s="10">
        <f t="shared" si="5"/>
        <v>0</v>
      </c>
      <c r="MI63" s="10">
        <f t="shared" si="5"/>
        <v>0</v>
      </c>
      <c r="MJ63" s="10">
        <f t="shared" si="5"/>
        <v>0</v>
      </c>
      <c r="MK63" s="10">
        <f t="shared" si="5"/>
        <v>0</v>
      </c>
      <c r="ML63" s="10">
        <f t="shared" si="5"/>
        <v>0</v>
      </c>
      <c r="MM63" s="10">
        <f t="shared" si="5"/>
        <v>0</v>
      </c>
      <c r="MN63" s="10">
        <f t="shared" si="5"/>
        <v>0</v>
      </c>
      <c r="MO63" s="10">
        <f t="shared" si="5"/>
        <v>0</v>
      </c>
      <c r="MP63" s="10">
        <f t="shared" si="5"/>
        <v>0</v>
      </c>
      <c r="MQ63" s="10">
        <f t="shared" si="5"/>
        <v>0</v>
      </c>
      <c r="MR63" s="10">
        <f t="shared" si="5"/>
        <v>0</v>
      </c>
      <c r="MS63" s="10">
        <f t="shared" si="5"/>
        <v>0</v>
      </c>
      <c r="MT63" s="10">
        <f t="shared" si="5"/>
        <v>0</v>
      </c>
      <c r="MU63" s="10">
        <f t="shared" si="5"/>
        <v>0</v>
      </c>
      <c r="MV63" s="10">
        <f t="shared" si="5"/>
        <v>0</v>
      </c>
      <c r="MW63" s="10">
        <f t="shared" si="5"/>
        <v>0</v>
      </c>
      <c r="MX63" s="10">
        <f t="shared" si="5"/>
        <v>0</v>
      </c>
      <c r="MY63" s="10">
        <f t="shared" si="5"/>
        <v>0</v>
      </c>
      <c r="MZ63" s="10">
        <f t="shared" si="5"/>
        <v>0</v>
      </c>
      <c r="NA63" s="10">
        <f t="shared" si="5"/>
        <v>0</v>
      </c>
      <c r="NB63" s="10">
        <f t="shared" si="5"/>
        <v>0</v>
      </c>
      <c r="NC63" s="10">
        <f t="shared" si="5"/>
        <v>0</v>
      </c>
      <c r="ND63" s="10">
        <f t="shared" si="5"/>
        <v>0</v>
      </c>
      <c r="NE63" s="10">
        <f t="shared" si="5"/>
        <v>0</v>
      </c>
      <c r="NF63" s="10">
        <f t="shared" si="5"/>
        <v>0</v>
      </c>
      <c r="NG63" s="10">
        <f t="shared" si="5"/>
        <v>0</v>
      </c>
      <c r="NH63" s="10">
        <f t="shared" si="5"/>
        <v>0</v>
      </c>
      <c r="NI63" s="10">
        <f t="shared" si="5"/>
        <v>0</v>
      </c>
      <c r="NJ63" s="10">
        <f t="shared" si="5"/>
        <v>0</v>
      </c>
      <c r="NK63" s="10">
        <f t="shared" si="5"/>
        <v>0</v>
      </c>
      <c r="NL63" s="10">
        <f t="shared" si="5"/>
        <v>0</v>
      </c>
      <c r="NM63" s="10">
        <f t="shared" si="5"/>
        <v>0</v>
      </c>
      <c r="NN63" s="10">
        <f t="shared" si="5"/>
        <v>0</v>
      </c>
      <c r="NO63" s="10">
        <f t="shared" si="5"/>
        <v>0</v>
      </c>
      <c r="NP63" s="10">
        <f t="shared" si="5"/>
        <v>0</v>
      </c>
      <c r="NQ63" s="10">
        <f t="shared" si="5"/>
        <v>0</v>
      </c>
      <c r="NR63" s="10">
        <f t="shared" si="5"/>
        <v>0</v>
      </c>
      <c r="NS63" s="10">
        <f t="shared" si="5"/>
        <v>0</v>
      </c>
      <c r="NT63" s="10">
        <f t="shared" si="5"/>
        <v>0</v>
      </c>
      <c r="NU63" s="10">
        <f t="shared" si="5"/>
        <v>0</v>
      </c>
      <c r="NV63" s="10">
        <f t="shared" si="5"/>
        <v>0</v>
      </c>
      <c r="NW63" s="10">
        <f t="shared" si="5"/>
        <v>0</v>
      </c>
      <c r="NX63" s="10">
        <f t="shared" ref="NX63:QI63" si="6">SUM(NX4:NX61)</f>
        <v>0</v>
      </c>
      <c r="NY63" s="10">
        <f t="shared" si="6"/>
        <v>0</v>
      </c>
      <c r="NZ63" s="10">
        <f t="shared" si="6"/>
        <v>0</v>
      </c>
      <c r="OA63" s="10">
        <f t="shared" si="6"/>
        <v>0</v>
      </c>
      <c r="OB63" s="10">
        <f t="shared" si="6"/>
        <v>0</v>
      </c>
      <c r="OC63" s="10">
        <f t="shared" si="6"/>
        <v>0</v>
      </c>
      <c r="OD63" s="10">
        <f t="shared" si="6"/>
        <v>0</v>
      </c>
      <c r="OE63" s="10">
        <f t="shared" si="6"/>
        <v>0</v>
      </c>
      <c r="OF63" s="10">
        <f t="shared" si="6"/>
        <v>0</v>
      </c>
      <c r="OG63" s="10">
        <f t="shared" si="6"/>
        <v>0</v>
      </c>
      <c r="OH63" s="10">
        <f t="shared" si="6"/>
        <v>0</v>
      </c>
      <c r="OI63" s="10">
        <f t="shared" si="6"/>
        <v>0</v>
      </c>
      <c r="OJ63" s="10">
        <f t="shared" si="6"/>
        <v>0</v>
      </c>
      <c r="OK63" s="10">
        <f t="shared" si="6"/>
        <v>0</v>
      </c>
      <c r="OL63" s="10">
        <f t="shared" si="6"/>
        <v>0</v>
      </c>
      <c r="OM63" s="10">
        <f t="shared" si="6"/>
        <v>0</v>
      </c>
      <c r="ON63" s="10">
        <f t="shared" si="6"/>
        <v>0</v>
      </c>
      <c r="OO63" s="10">
        <f t="shared" si="6"/>
        <v>0</v>
      </c>
      <c r="OP63" s="10">
        <f t="shared" si="6"/>
        <v>0</v>
      </c>
      <c r="OQ63" s="10">
        <f t="shared" si="6"/>
        <v>0</v>
      </c>
      <c r="OR63" s="10">
        <f t="shared" si="6"/>
        <v>0</v>
      </c>
      <c r="OS63" s="10">
        <f t="shared" si="6"/>
        <v>0</v>
      </c>
      <c r="OT63" s="10">
        <f t="shared" si="6"/>
        <v>0</v>
      </c>
      <c r="OU63" s="10">
        <f t="shared" si="6"/>
        <v>0</v>
      </c>
      <c r="OV63" s="10">
        <f t="shared" si="6"/>
        <v>0</v>
      </c>
      <c r="OW63" s="10">
        <f t="shared" si="6"/>
        <v>0</v>
      </c>
      <c r="OX63" s="10">
        <f t="shared" si="6"/>
        <v>0</v>
      </c>
      <c r="OY63" s="10">
        <f t="shared" si="6"/>
        <v>0</v>
      </c>
      <c r="OZ63" s="10">
        <f t="shared" si="6"/>
        <v>0</v>
      </c>
      <c r="PA63" s="10">
        <f t="shared" si="6"/>
        <v>0</v>
      </c>
      <c r="PB63" s="10">
        <f t="shared" si="6"/>
        <v>0</v>
      </c>
      <c r="PC63" s="10">
        <f t="shared" si="6"/>
        <v>0</v>
      </c>
      <c r="PD63" s="10">
        <f t="shared" si="6"/>
        <v>0</v>
      </c>
      <c r="PE63" s="10">
        <f t="shared" si="6"/>
        <v>0</v>
      </c>
      <c r="PF63" s="10">
        <f t="shared" si="6"/>
        <v>0</v>
      </c>
      <c r="PG63" s="10">
        <f t="shared" si="6"/>
        <v>0</v>
      </c>
      <c r="PH63" s="10">
        <f t="shared" si="6"/>
        <v>0</v>
      </c>
      <c r="PI63" s="10">
        <f t="shared" si="6"/>
        <v>0</v>
      </c>
      <c r="PJ63" s="10">
        <f t="shared" si="6"/>
        <v>0</v>
      </c>
      <c r="PK63" s="10">
        <f t="shared" si="6"/>
        <v>0</v>
      </c>
      <c r="PL63" s="10">
        <f t="shared" si="6"/>
        <v>0</v>
      </c>
      <c r="PM63" s="10">
        <f t="shared" si="6"/>
        <v>0</v>
      </c>
      <c r="PN63" s="10">
        <f t="shared" si="6"/>
        <v>0</v>
      </c>
      <c r="PO63" s="10">
        <f t="shared" si="6"/>
        <v>0</v>
      </c>
      <c r="PP63" s="10">
        <f t="shared" si="6"/>
        <v>0</v>
      </c>
      <c r="PQ63" s="10">
        <f t="shared" si="6"/>
        <v>0</v>
      </c>
      <c r="PR63" s="10">
        <f t="shared" si="6"/>
        <v>0</v>
      </c>
      <c r="PS63" s="10">
        <f t="shared" si="6"/>
        <v>0</v>
      </c>
      <c r="PT63" s="10">
        <f t="shared" si="6"/>
        <v>0</v>
      </c>
      <c r="PU63" s="10">
        <f t="shared" si="6"/>
        <v>0</v>
      </c>
      <c r="PV63" s="10">
        <f t="shared" si="6"/>
        <v>0</v>
      </c>
      <c r="PW63" s="10">
        <f t="shared" si="6"/>
        <v>0</v>
      </c>
      <c r="PX63" s="10">
        <f t="shared" si="6"/>
        <v>0</v>
      </c>
      <c r="PY63" s="10">
        <f t="shared" si="6"/>
        <v>0</v>
      </c>
      <c r="PZ63" s="10">
        <f t="shared" si="6"/>
        <v>0</v>
      </c>
      <c r="QA63" s="10">
        <f t="shared" si="6"/>
        <v>0</v>
      </c>
      <c r="QB63" s="10">
        <f t="shared" si="6"/>
        <v>0</v>
      </c>
      <c r="QC63" s="10">
        <f t="shared" si="6"/>
        <v>0</v>
      </c>
      <c r="QD63" s="10">
        <f t="shared" si="6"/>
        <v>0</v>
      </c>
      <c r="QE63" s="10">
        <f t="shared" si="6"/>
        <v>0</v>
      </c>
      <c r="QF63" s="10">
        <f t="shared" si="6"/>
        <v>0</v>
      </c>
      <c r="QG63" s="10">
        <f t="shared" si="6"/>
        <v>0</v>
      </c>
      <c r="QH63" s="10">
        <f t="shared" si="6"/>
        <v>0</v>
      </c>
      <c r="QI63" s="10">
        <f t="shared" si="6"/>
        <v>0</v>
      </c>
      <c r="QJ63" s="10">
        <f t="shared" ref="QJ63:SU63" si="7">SUM(QJ4:QJ61)</f>
        <v>0</v>
      </c>
      <c r="QK63" s="10">
        <f t="shared" si="7"/>
        <v>0</v>
      </c>
      <c r="QL63" s="10">
        <f t="shared" si="7"/>
        <v>0</v>
      </c>
      <c r="QM63" s="10">
        <f t="shared" si="7"/>
        <v>0</v>
      </c>
      <c r="QN63" s="10">
        <f t="shared" si="7"/>
        <v>0</v>
      </c>
      <c r="QO63" s="10">
        <f t="shared" si="7"/>
        <v>0</v>
      </c>
      <c r="QP63" s="10">
        <f t="shared" si="7"/>
        <v>0</v>
      </c>
      <c r="QQ63" s="10">
        <f t="shared" si="7"/>
        <v>0</v>
      </c>
      <c r="QR63" s="10">
        <f t="shared" si="7"/>
        <v>0</v>
      </c>
      <c r="QS63" s="10">
        <f t="shared" si="7"/>
        <v>0</v>
      </c>
      <c r="QT63" s="10">
        <f t="shared" si="7"/>
        <v>0</v>
      </c>
      <c r="QU63" s="10">
        <f t="shared" si="7"/>
        <v>0</v>
      </c>
      <c r="QV63" s="10">
        <f t="shared" si="7"/>
        <v>0</v>
      </c>
      <c r="QW63" s="10">
        <f t="shared" si="7"/>
        <v>0</v>
      </c>
      <c r="QX63" s="10">
        <f t="shared" si="7"/>
        <v>0</v>
      </c>
      <c r="QY63" s="10">
        <f t="shared" si="7"/>
        <v>0</v>
      </c>
      <c r="QZ63" s="10">
        <f t="shared" si="7"/>
        <v>0</v>
      </c>
      <c r="RA63" s="10">
        <f t="shared" si="7"/>
        <v>0</v>
      </c>
      <c r="RB63" s="10">
        <f t="shared" si="7"/>
        <v>0</v>
      </c>
      <c r="RC63" s="10">
        <f t="shared" si="7"/>
        <v>0</v>
      </c>
      <c r="RD63" s="10">
        <f t="shared" si="7"/>
        <v>0</v>
      </c>
      <c r="RE63" s="10">
        <f t="shared" si="7"/>
        <v>0</v>
      </c>
      <c r="RF63" s="10">
        <f t="shared" si="7"/>
        <v>0</v>
      </c>
      <c r="RG63" s="10">
        <f t="shared" si="7"/>
        <v>0</v>
      </c>
      <c r="RH63" s="10">
        <f t="shared" si="7"/>
        <v>0</v>
      </c>
      <c r="RI63" s="10">
        <f t="shared" si="7"/>
        <v>0</v>
      </c>
      <c r="RJ63" s="10">
        <f t="shared" si="7"/>
        <v>0</v>
      </c>
      <c r="RK63" s="10">
        <f t="shared" si="7"/>
        <v>0</v>
      </c>
      <c r="RL63" s="10">
        <f t="shared" si="7"/>
        <v>0</v>
      </c>
      <c r="RM63" s="10">
        <f t="shared" si="7"/>
        <v>0</v>
      </c>
      <c r="RN63" s="10">
        <f t="shared" si="7"/>
        <v>0</v>
      </c>
      <c r="RO63" s="10">
        <f t="shared" si="7"/>
        <v>0</v>
      </c>
      <c r="RP63" s="10">
        <f t="shared" si="7"/>
        <v>0</v>
      </c>
      <c r="RQ63" s="10">
        <f t="shared" si="7"/>
        <v>0</v>
      </c>
      <c r="RR63" s="10">
        <f t="shared" si="7"/>
        <v>0</v>
      </c>
      <c r="RS63" s="10">
        <f t="shared" si="7"/>
        <v>0</v>
      </c>
      <c r="RT63" s="10">
        <f t="shared" si="7"/>
        <v>0</v>
      </c>
      <c r="RU63" s="10">
        <f t="shared" si="7"/>
        <v>0</v>
      </c>
      <c r="RV63" s="10">
        <f t="shared" si="7"/>
        <v>0</v>
      </c>
      <c r="RW63" s="10">
        <f t="shared" si="7"/>
        <v>0</v>
      </c>
      <c r="RX63" s="10">
        <f t="shared" si="7"/>
        <v>0</v>
      </c>
      <c r="RY63" s="10">
        <f t="shared" si="7"/>
        <v>0</v>
      </c>
      <c r="RZ63" s="10">
        <f t="shared" si="7"/>
        <v>0</v>
      </c>
      <c r="SA63" s="10">
        <f t="shared" si="7"/>
        <v>0</v>
      </c>
      <c r="SB63" s="10">
        <f t="shared" si="7"/>
        <v>0</v>
      </c>
      <c r="SC63" s="10">
        <f t="shared" si="7"/>
        <v>0</v>
      </c>
      <c r="SD63" s="10">
        <f t="shared" si="7"/>
        <v>0</v>
      </c>
      <c r="SE63" s="10">
        <f t="shared" si="7"/>
        <v>0</v>
      </c>
      <c r="SF63" s="10">
        <f t="shared" si="7"/>
        <v>0</v>
      </c>
      <c r="SG63" s="10">
        <f t="shared" si="7"/>
        <v>0</v>
      </c>
      <c r="SH63" s="10">
        <f t="shared" si="7"/>
        <v>0</v>
      </c>
      <c r="SI63" s="10">
        <f t="shared" si="7"/>
        <v>0</v>
      </c>
      <c r="SJ63" s="10">
        <f t="shared" si="7"/>
        <v>0</v>
      </c>
      <c r="SK63" s="10">
        <f t="shared" si="7"/>
        <v>0</v>
      </c>
      <c r="SL63" s="10">
        <f t="shared" si="7"/>
        <v>0</v>
      </c>
      <c r="SM63" s="10">
        <f t="shared" si="7"/>
        <v>0</v>
      </c>
      <c r="SN63" s="10">
        <f t="shared" si="7"/>
        <v>0</v>
      </c>
      <c r="SO63" s="10">
        <f t="shared" si="7"/>
        <v>0</v>
      </c>
      <c r="SP63" s="10">
        <f t="shared" si="7"/>
        <v>0</v>
      </c>
      <c r="SQ63" s="10">
        <f t="shared" si="7"/>
        <v>0</v>
      </c>
      <c r="SR63" s="10">
        <f t="shared" si="7"/>
        <v>0</v>
      </c>
      <c r="SS63" s="10">
        <f t="shared" si="7"/>
        <v>0</v>
      </c>
      <c r="ST63" s="10">
        <f t="shared" si="7"/>
        <v>0</v>
      </c>
      <c r="SU63" s="10">
        <f t="shared" si="7"/>
        <v>0</v>
      </c>
      <c r="SV63" s="10">
        <f t="shared" ref="SV63:VG63" si="8">SUM(SV4:SV61)</f>
        <v>0</v>
      </c>
      <c r="SW63" s="10">
        <f t="shared" si="8"/>
        <v>0</v>
      </c>
      <c r="SX63" s="10">
        <f t="shared" si="8"/>
        <v>0</v>
      </c>
      <c r="SY63" s="10">
        <f t="shared" si="8"/>
        <v>0</v>
      </c>
      <c r="SZ63" s="10">
        <f t="shared" si="8"/>
        <v>0</v>
      </c>
      <c r="TA63" s="10">
        <f t="shared" si="8"/>
        <v>0</v>
      </c>
      <c r="TB63" s="10">
        <f t="shared" si="8"/>
        <v>0</v>
      </c>
      <c r="TC63" s="10">
        <f t="shared" si="8"/>
        <v>0</v>
      </c>
      <c r="TD63" s="10">
        <f t="shared" si="8"/>
        <v>0</v>
      </c>
      <c r="TE63" s="10">
        <f t="shared" si="8"/>
        <v>0</v>
      </c>
      <c r="TF63" s="10">
        <f t="shared" si="8"/>
        <v>0</v>
      </c>
      <c r="TG63" s="10">
        <f t="shared" si="8"/>
        <v>0</v>
      </c>
      <c r="TH63" s="10">
        <f t="shared" si="8"/>
        <v>0</v>
      </c>
      <c r="TI63" s="10">
        <f t="shared" si="8"/>
        <v>0</v>
      </c>
      <c r="TJ63" s="10">
        <f t="shared" si="8"/>
        <v>0</v>
      </c>
      <c r="TK63" s="10">
        <f t="shared" si="8"/>
        <v>0</v>
      </c>
      <c r="TL63" s="10">
        <f t="shared" si="8"/>
        <v>0</v>
      </c>
      <c r="TM63" s="10">
        <f t="shared" si="8"/>
        <v>0</v>
      </c>
      <c r="TN63" s="10">
        <f t="shared" si="8"/>
        <v>0</v>
      </c>
      <c r="TO63" s="10">
        <f t="shared" si="8"/>
        <v>0</v>
      </c>
      <c r="TP63" s="10">
        <f t="shared" si="8"/>
        <v>0</v>
      </c>
      <c r="TQ63" s="10">
        <f t="shared" si="8"/>
        <v>0</v>
      </c>
      <c r="TR63" s="10">
        <f t="shared" si="8"/>
        <v>0</v>
      </c>
      <c r="TS63" s="10">
        <f t="shared" si="8"/>
        <v>0</v>
      </c>
      <c r="TT63" s="10">
        <f t="shared" si="8"/>
        <v>0</v>
      </c>
      <c r="TU63" s="10">
        <f t="shared" si="8"/>
        <v>0</v>
      </c>
      <c r="TV63" s="10">
        <f t="shared" si="8"/>
        <v>0</v>
      </c>
      <c r="TW63" s="10">
        <f t="shared" si="8"/>
        <v>0</v>
      </c>
      <c r="TX63" s="10">
        <f t="shared" si="8"/>
        <v>0</v>
      </c>
      <c r="TY63" s="10">
        <f t="shared" si="8"/>
        <v>0</v>
      </c>
      <c r="TZ63" s="10">
        <f t="shared" si="8"/>
        <v>0</v>
      </c>
      <c r="UA63" s="10">
        <f t="shared" si="8"/>
        <v>0</v>
      </c>
      <c r="UB63" s="10">
        <f t="shared" si="8"/>
        <v>0</v>
      </c>
      <c r="UC63" s="10">
        <f t="shared" si="8"/>
        <v>0</v>
      </c>
      <c r="UD63" s="10">
        <f t="shared" si="8"/>
        <v>0</v>
      </c>
      <c r="UE63" s="10">
        <f t="shared" si="8"/>
        <v>0</v>
      </c>
      <c r="UF63" s="10">
        <f t="shared" si="8"/>
        <v>0</v>
      </c>
      <c r="UG63" s="10">
        <f t="shared" si="8"/>
        <v>0</v>
      </c>
      <c r="UH63" s="10">
        <f t="shared" si="8"/>
        <v>0</v>
      </c>
      <c r="UI63" s="10">
        <f t="shared" si="8"/>
        <v>0</v>
      </c>
      <c r="UJ63" s="10">
        <f t="shared" si="8"/>
        <v>0</v>
      </c>
      <c r="UK63" s="10">
        <f t="shared" si="8"/>
        <v>0</v>
      </c>
      <c r="UL63" s="10">
        <f t="shared" si="8"/>
        <v>0</v>
      </c>
      <c r="UM63" s="10">
        <f t="shared" si="8"/>
        <v>0</v>
      </c>
      <c r="UN63" s="10">
        <f t="shared" si="8"/>
        <v>0</v>
      </c>
      <c r="UO63" s="10">
        <f t="shared" si="8"/>
        <v>0</v>
      </c>
      <c r="UP63" s="10">
        <f t="shared" si="8"/>
        <v>0</v>
      </c>
      <c r="UQ63" s="10">
        <f t="shared" si="8"/>
        <v>0</v>
      </c>
      <c r="UR63" s="10">
        <f t="shared" si="8"/>
        <v>0</v>
      </c>
      <c r="US63" s="10">
        <f t="shared" si="8"/>
        <v>0</v>
      </c>
      <c r="UT63" s="10">
        <f t="shared" si="8"/>
        <v>0</v>
      </c>
      <c r="UU63" s="10">
        <f t="shared" si="8"/>
        <v>0</v>
      </c>
      <c r="UV63" s="10">
        <f t="shared" si="8"/>
        <v>0</v>
      </c>
      <c r="UW63" s="10">
        <f t="shared" si="8"/>
        <v>0</v>
      </c>
      <c r="UX63" s="10">
        <f t="shared" si="8"/>
        <v>0</v>
      </c>
      <c r="UY63" s="10">
        <f t="shared" si="8"/>
        <v>0</v>
      </c>
      <c r="UZ63" s="10">
        <f t="shared" si="8"/>
        <v>0</v>
      </c>
      <c r="VA63" s="10">
        <f t="shared" si="8"/>
        <v>0</v>
      </c>
      <c r="VB63" s="10">
        <f t="shared" si="8"/>
        <v>0</v>
      </c>
      <c r="VC63" s="10">
        <f t="shared" si="8"/>
        <v>0</v>
      </c>
      <c r="VD63" s="10">
        <f t="shared" si="8"/>
        <v>0</v>
      </c>
      <c r="VE63" s="10">
        <f t="shared" si="8"/>
        <v>0</v>
      </c>
      <c r="VF63" s="10">
        <f t="shared" si="8"/>
        <v>0</v>
      </c>
      <c r="VG63" s="10">
        <f t="shared" si="8"/>
        <v>0</v>
      </c>
      <c r="VH63" s="10">
        <f t="shared" ref="VH63:XS63" si="9">SUM(VH4:VH61)</f>
        <v>0</v>
      </c>
      <c r="VI63" s="10">
        <f t="shared" si="9"/>
        <v>0</v>
      </c>
      <c r="VJ63" s="10">
        <f t="shared" si="9"/>
        <v>0</v>
      </c>
      <c r="VK63" s="10">
        <f t="shared" si="9"/>
        <v>0</v>
      </c>
      <c r="VL63" s="10">
        <f t="shared" si="9"/>
        <v>0</v>
      </c>
      <c r="VM63" s="10">
        <f t="shared" si="9"/>
        <v>0</v>
      </c>
      <c r="VN63" s="10">
        <f t="shared" si="9"/>
        <v>0</v>
      </c>
      <c r="VO63" s="10">
        <f t="shared" si="9"/>
        <v>0</v>
      </c>
      <c r="VP63" s="10">
        <f t="shared" si="9"/>
        <v>0</v>
      </c>
      <c r="VQ63" s="10">
        <f t="shared" si="9"/>
        <v>0</v>
      </c>
      <c r="VR63" s="10">
        <f t="shared" si="9"/>
        <v>0</v>
      </c>
      <c r="VS63" s="10">
        <f t="shared" si="9"/>
        <v>0</v>
      </c>
      <c r="VT63" s="10">
        <f t="shared" si="9"/>
        <v>0</v>
      </c>
      <c r="VU63" s="10">
        <f t="shared" si="9"/>
        <v>0</v>
      </c>
      <c r="VV63" s="10">
        <f t="shared" si="9"/>
        <v>0</v>
      </c>
      <c r="VW63" s="10">
        <f t="shared" si="9"/>
        <v>0</v>
      </c>
      <c r="VX63" s="10">
        <f t="shared" si="9"/>
        <v>0</v>
      </c>
      <c r="VY63" s="10">
        <f t="shared" si="9"/>
        <v>0</v>
      </c>
      <c r="VZ63" s="10">
        <f t="shared" si="9"/>
        <v>0</v>
      </c>
      <c r="WA63" s="10">
        <f t="shared" si="9"/>
        <v>0</v>
      </c>
      <c r="WB63" s="10">
        <f t="shared" si="9"/>
        <v>0</v>
      </c>
      <c r="WC63" s="10">
        <f t="shared" si="9"/>
        <v>0</v>
      </c>
      <c r="WD63" s="10">
        <f t="shared" si="9"/>
        <v>0</v>
      </c>
      <c r="WE63" s="10">
        <f t="shared" si="9"/>
        <v>0</v>
      </c>
      <c r="WF63" s="10">
        <f t="shared" si="9"/>
        <v>0</v>
      </c>
      <c r="WG63" s="10">
        <f t="shared" si="9"/>
        <v>0</v>
      </c>
      <c r="WH63" s="10">
        <f t="shared" si="9"/>
        <v>0</v>
      </c>
      <c r="WI63" s="10">
        <f t="shared" si="9"/>
        <v>0</v>
      </c>
      <c r="WJ63" s="10">
        <f t="shared" si="9"/>
        <v>0</v>
      </c>
      <c r="WK63" s="10">
        <f t="shared" si="9"/>
        <v>0</v>
      </c>
      <c r="WL63" s="10">
        <f t="shared" si="9"/>
        <v>0</v>
      </c>
      <c r="WM63" s="10">
        <f t="shared" si="9"/>
        <v>0</v>
      </c>
      <c r="WN63" s="10">
        <f t="shared" si="9"/>
        <v>0</v>
      </c>
      <c r="WO63" s="10">
        <f t="shared" si="9"/>
        <v>0</v>
      </c>
      <c r="WP63" s="10">
        <f t="shared" si="9"/>
        <v>0</v>
      </c>
      <c r="WQ63" s="10">
        <f t="shared" si="9"/>
        <v>0</v>
      </c>
      <c r="WR63" s="10">
        <f t="shared" si="9"/>
        <v>0</v>
      </c>
      <c r="WS63" s="10">
        <f t="shared" si="9"/>
        <v>0</v>
      </c>
      <c r="WT63" s="10">
        <f t="shared" si="9"/>
        <v>0</v>
      </c>
      <c r="WU63" s="10">
        <f t="shared" si="9"/>
        <v>0</v>
      </c>
      <c r="WV63" s="10">
        <f t="shared" si="9"/>
        <v>0</v>
      </c>
      <c r="WW63" s="10">
        <f t="shared" si="9"/>
        <v>0</v>
      </c>
      <c r="WX63" s="10">
        <f t="shared" si="9"/>
        <v>0</v>
      </c>
      <c r="WY63" s="10">
        <f t="shared" si="9"/>
        <v>0</v>
      </c>
      <c r="WZ63" s="10">
        <f t="shared" si="9"/>
        <v>0</v>
      </c>
      <c r="XA63" s="10">
        <f t="shared" si="9"/>
        <v>0</v>
      </c>
      <c r="XB63" s="10">
        <f t="shared" si="9"/>
        <v>0</v>
      </c>
      <c r="XC63" s="10">
        <f t="shared" si="9"/>
        <v>0</v>
      </c>
      <c r="XD63" s="10">
        <f t="shared" si="9"/>
        <v>0</v>
      </c>
      <c r="XE63" s="10">
        <f t="shared" si="9"/>
        <v>0</v>
      </c>
      <c r="XF63" s="10">
        <f t="shared" si="9"/>
        <v>0</v>
      </c>
      <c r="XG63" s="10">
        <f t="shared" si="9"/>
        <v>0</v>
      </c>
      <c r="XH63" s="10">
        <f t="shared" si="9"/>
        <v>0</v>
      </c>
      <c r="XI63" s="10">
        <f t="shared" si="9"/>
        <v>0</v>
      </c>
      <c r="XJ63" s="10">
        <f t="shared" si="9"/>
        <v>0</v>
      </c>
      <c r="XK63" s="10">
        <f t="shared" si="9"/>
        <v>0</v>
      </c>
      <c r="XL63" s="10">
        <f t="shared" si="9"/>
        <v>0</v>
      </c>
      <c r="XM63" s="10">
        <f t="shared" si="9"/>
        <v>0</v>
      </c>
      <c r="XN63" s="10">
        <f t="shared" si="9"/>
        <v>0</v>
      </c>
      <c r="XO63" s="10">
        <f t="shared" si="9"/>
        <v>0</v>
      </c>
      <c r="XP63" s="10">
        <f t="shared" si="9"/>
        <v>0</v>
      </c>
      <c r="XQ63" s="10">
        <f t="shared" si="9"/>
        <v>0</v>
      </c>
      <c r="XR63" s="10">
        <f t="shared" si="9"/>
        <v>0</v>
      </c>
      <c r="XS63" s="10">
        <f t="shared" si="9"/>
        <v>0</v>
      </c>
      <c r="XT63" s="10">
        <f t="shared" ref="XT63:AAE63" si="10">SUM(XT4:XT61)</f>
        <v>0</v>
      </c>
      <c r="XU63" s="10">
        <f t="shared" si="10"/>
        <v>0</v>
      </c>
      <c r="XV63" s="10">
        <f t="shared" si="10"/>
        <v>0</v>
      </c>
      <c r="XW63" s="10">
        <f t="shared" si="10"/>
        <v>0</v>
      </c>
      <c r="XX63" s="10">
        <f t="shared" si="10"/>
        <v>0</v>
      </c>
      <c r="XY63" s="10">
        <f t="shared" si="10"/>
        <v>0</v>
      </c>
      <c r="XZ63" s="10">
        <f t="shared" si="10"/>
        <v>0</v>
      </c>
      <c r="YA63" s="10">
        <f t="shared" si="10"/>
        <v>0</v>
      </c>
      <c r="YB63" s="10">
        <f t="shared" si="10"/>
        <v>0</v>
      </c>
      <c r="YC63" s="10">
        <f t="shared" si="10"/>
        <v>0</v>
      </c>
      <c r="YD63" s="10">
        <f t="shared" si="10"/>
        <v>0</v>
      </c>
      <c r="YE63" s="10">
        <f t="shared" si="10"/>
        <v>0</v>
      </c>
      <c r="YF63" s="10">
        <f t="shared" si="10"/>
        <v>0</v>
      </c>
      <c r="YG63" s="10">
        <f t="shared" si="10"/>
        <v>0</v>
      </c>
      <c r="YH63" s="10">
        <f t="shared" si="10"/>
        <v>0</v>
      </c>
      <c r="YI63" s="10">
        <f t="shared" si="10"/>
        <v>0</v>
      </c>
      <c r="YJ63" s="10">
        <f t="shared" si="10"/>
        <v>0</v>
      </c>
      <c r="YK63" s="10">
        <f t="shared" si="10"/>
        <v>0</v>
      </c>
      <c r="YL63" s="10">
        <f t="shared" si="10"/>
        <v>0</v>
      </c>
      <c r="YM63" s="10">
        <f t="shared" si="10"/>
        <v>0</v>
      </c>
      <c r="YN63" s="10">
        <f t="shared" si="10"/>
        <v>0</v>
      </c>
      <c r="YO63" s="10">
        <f t="shared" si="10"/>
        <v>0</v>
      </c>
      <c r="YP63" s="10">
        <f t="shared" si="10"/>
        <v>0</v>
      </c>
      <c r="YQ63" s="10">
        <f t="shared" si="10"/>
        <v>0</v>
      </c>
      <c r="YR63" s="10">
        <f t="shared" si="10"/>
        <v>0</v>
      </c>
      <c r="YS63" s="10">
        <f t="shared" si="10"/>
        <v>0</v>
      </c>
      <c r="YT63" s="10">
        <f t="shared" si="10"/>
        <v>0</v>
      </c>
      <c r="YU63" s="10">
        <f t="shared" si="10"/>
        <v>0</v>
      </c>
      <c r="YV63" s="10">
        <f t="shared" si="10"/>
        <v>0</v>
      </c>
      <c r="YW63" s="10">
        <f t="shared" si="10"/>
        <v>0</v>
      </c>
      <c r="YX63" s="10">
        <f t="shared" si="10"/>
        <v>0</v>
      </c>
      <c r="YY63" s="10">
        <f t="shared" si="10"/>
        <v>0</v>
      </c>
      <c r="YZ63" s="10">
        <f t="shared" si="10"/>
        <v>0</v>
      </c>
      <c r="ZA63" s="10">
        <f t="shared" si="10"/>
        <v>0</v>
      </c>
      <c r="ZB63" s="10">
        <f t="shared" si="10"/>
        <v>0</v>
      </c>
      <c r="ZC63" s="10">
        <f t="shared" si="10"/>
        <v>0</v>
      </c>
      <c r="ZD63" s="10">
        <f t="shared" si="10"/>
        <v>0</v>
      </c>
      <c r="ZE63" s="10">
        <f t="shared" si="10"/>
        <v>0</v>
      </c>
      <c r="ZF63" s="10">
        <f t="shared" si="10"/>
        <v>0</v>
      </c>
      <c r="ZG63" s="10">
        <f t="shared" si="10"/>
        <v>0</v>
      </c>
      <c r="ZH63" s="10">
        <f t="shared" si="10"/>
        <v>0</v>
      </c>
      <c r="ZI63" s="10">
        <f t="shared" si="10"/>
        <v>0</v>
      </c>
      <c r="ZJ63" s="10">
        <f t="shared" si="10"/>
        <v>0</v>
      </c>
      <c r="ZK63" s="10">
        <f t="shared" si="10"/>
        <v>0</v>
      </c>
      <c r="ZL63" s="10">
        <f t="shared" si="10"/>
        <v>0</v>
      </c>
      <c r="ZM63" s="10">
        <f t="shared" si="10"/>
        <v>0</v>
      </c>
      <c r="ZN63" s="10">
        <f t="shared" si="10"/>
        <v>0</v>
      </c>
      <c r="ZO63" s="10">
        <f t="shared" si="10"/>
        <v>0</v>
      </c>
      <c r="ZP63" s="10">
        <f t="shared" si="10"/>
        <v>0</v>
      </c>
      <c r="ZQ63" s="10">
        <f t="shared" si="10"/>
        <v>0</v>
      </c>
      <c r="ZR63" s="10">
        <f t="shared" si="10"/>
        <v>0</v>
      </c>
      <c r="ZS63" s="10">
        <f t="shared" si="10"/>
        <v>0</v>
      </c>
      <c r="ZT63" s="10">
        <f t="shared" si="10"/>
        <v>0</v>
      </c>
      <c r="ZU63" s="10">
        <f t="shared" si="10"/>
        <v>0</v>
      </c>
      <c r="ZV63" s="10">
        <f t="shared" si="10"/>
        <v>0</v>
      </c>
      <c r="ZW63" s="10">
        <f t="shared" si="10"/>
        <v>0</v>
      </c>
      <c r="ZX63" s="10">
        <f t="shared" si="10"/>
        <v>0</v>
      </c>
      <c r="ZY63" s="10">
        <f t="shared" si="10"/>
        <v>0</v>
      </c>
      <c r="ZZ63" s="10">
        <f t="shared" si="10"/>
        <v>0</v>
      </c>
      <c r="AAA63" s="10">
        <f t="shared" si="10"/>
        <v>0</v>
      </c>
      <c r="AAB63" s="10">
        <f t="shared" si="10"/>
        <v>0</v>
      </c>
      <c r="AAC63" s="10">
        <f t="shared" si="10"/>
        <v>0</v>
      </c>
      <c r="AAD63" s="10">
        <f t="shared" si="10"/>
        <v>0</v>
      </c>
      <c r="AAE63" s="10">
        <f t="shared" si="10"/>
        <v>0</v>
      </c>
      <c r="AAF63" s="10">
        <f t="shared" ref="AAF63:ACQ63" si="11">SUM(AAF4:AAF61)</f>
        <v>0</v>
      </c>
      <c r="AAG63" s="10">
        <f t="shared" si="11"/>
        <v>0</v>
      </c>
      <c r="AAH63" s="10">
        <f t="shared" si="11"/>
        <v>0</v>
      </c>
      <c r="AAI63" s="10">
        <f t="shared" si="11"/>
        <v>0</v>
      </c>
      <c r="AAJ63" s="10">
        <f t="shared" si="11"/>
        <v>0</v>
      </c>
      <c r="AAK63" s="10">
        <f t="shared" si="11"/>
        <v>0</v>
      </c>
      <c r="AAL63" s="10">
        <f t="shared" si="11"/>
        <v>0</v>
      </c>
      <c r="AAM63" s="10">
        <f t="shared" si="11"/>
        <v>0</v>
      </c>
      <c r="AAN63" s="10">
        <f t="shared" si="11"/>
        <v>0</v>
      </c>
      <c r="AAO63" s="10">
        <f t="shared" si="11"/>
        <v>0</v>
      </c>
      <c r="AAP63" s="10">
        <f t="shared" si="11"/>
        <v>0</v>
      </c>
      <c r="AAQ63" s="10">
        <f t="shared" si="11"/>
        <v>0</v>
      </c>
      <c r="AAR63" s="10">
        <f t="shared" si="11"/>
        <v>0</v>
      </c>
      <c r="AAS63" s="10">
        <f t="shared" si="11"/>
        <v>0</v>
      </c>
      <c r="AAT63" s="10">
        <f t="shared" si="11"/>
        <v>0</v>
      </c>
      <c r="AAU63" s="10">
        <f t="shared" si="11"/>
        <v>0</v>
      </c>
      <c r="AAV63" s="10">
        <f t="shared" si="11"/>
        <v>0</v>
      </c>
      <c r="AAW63" s="10">
        <f t="shared" si="11"/>
        <v>0</v>
      </c>
      <c r="AAX63" s="10">
        <f t="shared" si="11"/>
        <v>0</v>
      </c>
      <c r="AAY63" s="10">
        <f t="shared" si="11"/>
        <v>0</v>
      </c>
      <c r="AAZ63" s="10">
        <f t="shared" si="11"/>
        <v>0</v>
      </c>
      <c r="ABA63" s="10">
        <f t="shared" si="11"/>
        <v>0</v>
      </c>
      <c r="ABB63" s="10">
        <f t="shared" si="11"/>
        <v>0</v>
      </c>
      <c r="ABC63" s="10">
        <f t="shared" si="11"/>
        <v>0</v>
      </c>
      <c r="ABD63" s="10">
        <f t="shared" si="11"/>
        <v>0</v>
      </c>
      <c r="ABE63" s="10">
        <f t="shared" si="11"/>
        <v>0</v>
      </c>
      <c r="ABF63" s="10">
        <f t="shared" si="11"/>
        <v>0</v>
      </c>
      <c r="ABG63" s="10">
        <f t="shared" si="11"/>
        <v>0</v>
      </c>
      <c r="ABH63" s="10">
        <f t="shared" si="11"/>
        <v>0</v>
      </c>
      <c r="ABI63" s="10">
        <f t="shared" si="11"/>
        <v>0</v>
      </c>
      <c r="ABJ63" s="10">
        <f t="shared" si="11"/>
        <v>0</v>
      </c>
      <c r="ABK63" s="10">
        <f t="shared" si="11"/>
        <v>0</v>
      </c>
      <c r="ABL63" s="10">
        <f t="shared" si="11"/>
        <v>0</v>
      </c>
      <c r="ABM63" s="10">
        <f t="shared" si="11"/>
        <v>0</v>
      </c>
      <c r="ABN63" s="10">
        <f t="shared" si="11"/>
        <v>0</v>
      </c>
      <c r="ABO63" s="10">
        <f t="shared" si="11"/>
        <v>0</v>
      </c>
      <c r="ABP63" s="10">
        <f t="shared" si="11"/>
        <v>0</v>
      </c>
      <c r="ABQ63" s="10">
        <f t="shared" si="11"/>
        <v>0</v>
      </c>
      <c r="ABR63" s="10">
        <f t="shared" si="11"/>
        <v>0</v>
      </c>
      <c r="ABS63" s="10">
        <f t="shared" si="11"/>
        <v>0</v>
      </c>
      <c r="ABT63" s="10">
        <f t="shared" si="11"/>
        <v>0</v>
      </c>
      <c r="ABU63" s="10">
        <f t="shared" si="11"/>
        <v>0</v>
      </c>
      <c r="ABV63" s="10">
        <f t="shared" si="11"/>
        <v>0</v>
      </c>
      <c r="ABW63" s="10">
        <f t="shared" si="11"/>
        <v>0</v>
      </c>
      <c r="ABX63" s="10">
        <f t="shared" si="11"/>
        <v>0</v>
      </c>
      <c r="ABY63" s="10">
        <f t="shared" si="11"/>
        <v>0</v>
      </c>
      <c r="ABZ63" s="10">
        <f t="shared" si="11"/>
        <v>0</v>
      </c>
      <c r="ACA63" s="10">
        <f t="shared" si="11"/>
        <v>0</v>
      </c>
      <c r="ACB63" s="10">
        <f t="shared" si="11"/>
        <v>0</v>
      </c>
      <c r="ACC63" s="10">
        <f t="shared" si="11"/>
        <v>0</v>
      </c>
      <c r="ACD63" s="10">
        <f t="shared" si="11"/>
        <v>0</v>
      </c>
      <c r="ACE63" s="10">
        <f t="shared" si="11"/>
        <v>0</v>
      </c>
      <c r="ACF63" s="10">
        <f t="shared" si="11"/>
        <v>0</v>
      </c>
      <c r="ACG63" s="10">
        <f t="shared" si="11"/>
        <v>0</v>
      </c>
      <c r="ACH63" s="10">
        <f t="shared" si="11"/>
        <v>0</v>
      </c>
      <c r="ACI63" s="10">
        <f t="shared" si="11"/>
        <v>0</v>
      </c>
      <c r="ACJ63" s="10">
        <f t="shared" si="11"/>
        <v>0</v>
      </c>
      <c r="ACK63" s="10">
        <f t="shared" si="11"/>
        <v>0</v>
      </c>
      <c r="ACL63" s="10">
        <f t="shared" si="11"/>
        <v>0</v>
      </c>
      <c r="ACM63" s="10">
        <f t="shared" si="11"/>
        <v>0</v>
      </c>
      <c r="ACN63" s="10">
        <f t="shared" si="11"/>
        <v>0</v>
      </c>
      <c r="ACO63" s="10">
        <f t="shared" si="11"/>
        <v>0</v>
      </c>
      <c r="ACP63" s="10">
        <f t="shared" si="11"/>
        <v>0</v>
      </c>
      <c r="ACQ63" s="10">
        <f t="shared" si="11"/>
        <v>0</v>
      </c>
      <c r="ACR63" s="10">
        <f t="shared" ref="ACR63:AFC63" si="12">SUM(ACR4:ACR61)</f>
        <v>0</v>
      </c>
      <c r="ACS63" s="10">
        <f t="shared" si="12"/>
        <v>0</v>
      </c>
      <c r="ACT63" s="10">
        <f t="shared" si="12"/>
        <v>0</v>
      </c>
      <c r="ACU63" s="10">
        <f t="shared" si="12"/>
        <v>0</v>
      </c>
      <c r="ACV63" s="10">
        <f t="shared" si="12"/>
        <v>0</v>
      </c>
      <c r="ACW63" s="10">
        <f t="shared" si="12"/>
        <v>0</v>
      </c>
      <c r="ACX63" s="10">
        <f t="shared" si="12"/>
        <v>0</v>
      </c>
      <c r="ACY63" s="10">
        <f t="shared" si="12"/>
        <v>0</v>
      </c>
      <c r="ACZ63" s="10">
        <f t="shared" si="12"/>
        <v>0</v>
      </c>
      <c r="ADA63" s="10">
        <f t="shared" si="12"/>
        <v>0</v>
      </c>
      <c r="ADB63" s="10">
        <f t="shared" si="12"/>
        <v>0</v>
      </c>
      <c r="ADC63" s="10">
        <f t="shared" si="12"/>
        <v>0</v>
      </c>
      <c r="ADD63" s="10">
        <f t="shared" si="12"/>
        <v>0</v>
      </c>
      <c r="ADE63" s="10">
        <f t="shared" si="12"/>
        <v>0</v>
      </c>
      <c r="ADF63" s="10">
        <f t="shared" si="12"/>
        <v>0</v>
      </c>
      <c r="ADG63" s="10">
        <f t="shared" si="12"/>
        <v>0</v>
      </c>
      <c r="ADH63" s="10">
        <f t="shared" si="12"/>
        <v>0</v>
      </c>
      <c r="ADI63" s="10">
        <f t="shared" si="12"/>
        <v>0</v>
      </c>
      <c r="ADJ63" s="10">
        <f t="shared" si="12"/>
        <v>0</v>
      </c>
      <c r="ADK63" s="10">
        <f t="shared" si="12"/>
        <v>0</v>
      </c>
      <c r="ADL63" s="10">
        <f t="shared" si="12"/>
        <v>0</v>
      </c>
      <c r="ADM63" s="10">
        <f t="shared" si="12"/>
        <v>0</v>
      </c>
      <c r="ADN63" s="10">
        <f t="shared" si="12"/>
        <v>0</v>
      </c>
      <c r="ADO63" s="10">
        <f t="shared" si="12"/>
        <v>0</v>
      </c>
      <c r="ADP63" s="10">
        <f t="shared" si="12"/>
        <v>0</v>
      </c>
      <c r="ADQ63" s="10">
        <f t="shared" si="12"/>
        <v>0</v>
      </c>
      <c r="ADR63" s="10">
        <f t="shared" si="12"/>
        <v>0</v>
      </c>
      <c r="ADS63" s="10">
        <f t="shared" si="12"/>
        <v>0</v>
      </c>
      <c r="ADT63" s="10">
        <f t="shared" si="12"/>
        <v>0</v>
      </c>
      <c r="ADU63" s="10">
        <f t="shared" si="12"/>
        <v>0</v>
      </c>
      <c r="ADV63" s="10">
        <f t="shared" si="12"/>
        <v>0</v>
      </c>
      <c r="ADW63" s="10">
        <f t="shared" si="12"/>
        <v>0</v>
      </c>
      <c r="ADX63" s="10">
        <f t="shared" si="12"/>
        <v>0</v>
      </c>
      <c r="ADY63" s="10">
        <f t="shared" si="12"/>
        <v>0</v>
      </c>
      <c r="ADZ63" s="10">
        <f t="shared" si="12"/>
        <v>0</v>
      </c>
      <c r="AEA63" s="10">
        <f t="shared" si="12"/>
        <v>0</v>
      </c>
      <c r="AEB63" s="10">
        <f t="shared" si="12"/>
        <v>0</v>
      </c>
      <c r="AEC63" s="10">
        <f t="shared" si="12"/>
        <v>0</v>
      </c>
      <c r="AED63" s="10">
        <f t="shared" si="12"/>
        <v>0</v>
      </c>
      <c r="AEE63" s="10">
        <f t="shared" si="12"/>
        <v>0</v>
      </c>
      <c r="AEF63" s="10">
        <f t="shared" si="12"/>
        <v>0</v>
      </c>
      <c r="AEG63" s="10">
        <f t="shared" si="12"/>
        <v>0</v>
      </c>
      <c r="AEH63" s="10">
        <f t="shared" si="12"/>
        <v>0</v>
      </c>
      <c r="AEI63" s="10">
        <f t="shared" si="12"/>
        <v>0</v>
      </c>
      <c r="AEJ63" s="10">
        <f t="shared" si="12"/>
        <v>0</v>
      </c>
      <c r="AEK63" s="10">
        <f t="shared" si="12"/>
        <v>0</v>
      </c>
      <c r="AEL63" s="10">
        <f t="shared" si="12"/>
        <v>0</v>
      </c>
      <c r="AEM63" s="10">
        <f t="shared" si="12"/>
        <v>0</v>
      </c>
      <c r="AEN63" s="10">
        <f t="shared" si="12"/>
        <v>0</v>
      </c>
      <c r="AEO63" s="10">
        <f t="shared" si="12"/>
        <v>0</v>
      </c>
      <c r="AEP63" s="10">
        <f t="shared" si="12"/>
        <v>0</v>
      </c>
      <c r="AEQ63" s="10">
        <f t="shared" si="12"/>
        <v>0</v>
      </c>
      <c r="AER63" s="10">
        <f t="shared" si="12"/>
        <v>0</v>
      </c>
      <c r="AES63" s="10">
        <f t="shared" si="12"/>
        <v>0</v>
      </c>
      <c r="AET63" s="10">
        <f t="shared" si="12"/>
        <v>0</v>
      </c>
      <c r="AEU63" s="10">
        <f t="shared" si="12"/>
        <v>0</v>
      </c>
      <c r="AEV63" s="10">
        <f t="shared" si="12"/>
        <v>0</v>
      </c>
      <c r="AEW63" s="10">
        <f t="shared" si="12"/>
        <v>0</v>
      </c>
      <c r="AEX63" s="10">
        <f t="shared" si="12"/>
        <v>0</v>
      </c>
      <c r="AEY63" s="10">
        <f t="shared" si="12"/>
        <v>0</v>
      </c>
      <c r="AEZ63" s="10">
        <f t="shared" si="12"/>
        <v>0</v>
      </c>
      <c r="AFA63" s="10">
        <f t="shared" si="12"/>
        <v>0</v>
      </c>
      <c r="AFB63" s="10">
        <f t="shared" si="12"/>
        <v>0</v>
      </c>
      <c r="AFC63" s="10">
        <f t="shared" si="12"/>
        <v>0</v>
      </c>
      <c r="AFD63" s="10">
        <f t="shared" ref="AFD63:AHO63" si="13">SUM(AFD4:AFD61)</f>
        <v>0</v>
      </c>
      <c r="AFE63" s="10">
        <f t="shared" si="13"/>
        <v>0</v>
      </c>
      <c r="AFF63" s="10">
        <f t="shared" si="13"/>
        <v>0</v>
      </c>
      <c r="AFG63" s="10">
        <f t="shared" si="13"/>
        <v>0</v>
      </c>
      <c r="AFH63" s="10">
        <f t="shared" si="13"/>
        <v>0</v>
      </c>
      <c r="AFI63" s="10">
        <f t="shared" si="13"/>
        <v>0</v>
      </c>
      <c r="AFJ63" s="10">
        <f t="shared" si="13"/>
        <v>0</v>
      </c>
      <c r="AFK63" s="10">
        <f t="shared" si="13"/>
        <v>0</v>
      </c>
      <c r="AFL63" s="10">
        <f t="shared" si="13"/>
        <v>0</v>
      </c>
      <c r="AFM63" s="10">
        <f t="shared" si="13"/>
        <v>0</v>
      </c>
      <c r="AFN63" s="10">
        <f t="shared" si="13"/>
        <v>0</v>
      </c>
      <c r="AFO63" s="10">
        <f t="shared" si="13"/>
        <v>0</v>
      </c>
      <c r="AFP63" s="10">
        <f t="shared" si="13"/>
        <v>0</v>
      </c>
      <c r="AFQ63" s="10">
        <f t="shared" si="13"/>
        <v>0</v>
      </c>
      <c r="AFR63" s="10">
        <f t="shared" si="13"/>
        <v>0</v>
      </c>
      <c r="AFS63" s="10">
        <f t="shared" si="13"/>
        <v>0</v>
      </c>
      <c r="AFT63" s="10">
        <f t="shared" si="13"/>
        <v>0</v>
      </c>
      <c r="AFU63" s="10">
        <f t="shared" si="13"/>
        <v>0</v>
      </c>
      <c r="AFV63" s="10">
        <f t="shared" si="13"/>
        <v>0</v>
      </c>
      <c r="AFW63" s="10">
        <f t="shared" si="13"/>
        <v>0</v>
      </c>
      <c r="AFX63" s="10">
        <f t="shared" si="13"/>
        <v>0</v>
      </c>
      <c r="AFY63" s="10">
        <f t="shared" si="13"/>
        <v>0</v>
      </c>
      <c r="AFZ63" s="10">
        <f t="shared" si="13"/>
        <v>0</v>
      </c>
      <c r="AGA63" s="10">
        <f t="shared" si="13"/>
        <v>0</v>
      </c>
      <c r="AGB63" s="10">
        <f t="shared" si="13"/>
        <v>0</v>
      </c>
      <c r="AGC63" s="10">
        <f t="shared" si="13"/>
        <v>0</v>
      </c>
      <c r="AGD63" s="10">
        <f t="shared" si="13"/>
        <v>0</v>
      </c>
      <c r="AGE63" s="10">
        <f t="shared" si="13"/>
        <v>0</v>
      </c>
      <c r="AGF63" s="10">
        <f t="shared" si="13"/>
        <v>0</v>
      </c>
      <c r="AGG63" s="10">
        <f t="shared" si="13"/>
        <v>0</v>
      </c>
      <c r="AGH63" s="10">
        <f t="shared" si="13"/>
        <v>0</v>
      </c>
      <c r="AGI63" s="10">
        <f t="shared" si="13"/>
        <v>0</v>
      </c>
      <c r="AGJ63" s="10">
        <f t="shared" si="13"/>
        <v>0</v>
      </c>
      <c r="AGK63" s="10">
        <f t="shared" si="13"/>
        <v>0</v>
      </c>
      <c r="AGL63" s="10">
        <f t="shared" si="13"/>
        <v>0</v>
      </c>
      <c r="AGM63" s="10">
        <f t="shared" si="13"/>
        <v>0</v>
      </c>
      <c r="AGN63" s="10">
        <f t="shared" si="13"/>
        <v>0</v>
      </c>
      <c r="AGO63" s="10">
        <f t="shared" si="13"/>
        <v>0</v>
      </c>
      <c r="AGP63" s="10">
        <f t="shared" si="13"/>
        <v>0</v>
      </c>
      <c r="AGQ63" s="10">
        <f t="shared" si="13"/>
        <v>0</v>
      </c>
      <c r="AGR63" s="10">
        <f t="shared" si="13"/>
        <v>0</v>
      </c>
      <c r="AGS63" s="10">
        <f t="shared" si="13"/>
        <v>0</v>
      </c>
      <c r="AGT63" s="10">
        <f t="shared" si="13"/>
        <v>0</v>
      </c>
      <c r="AGU63" s="10">
        <f t="shared" si="13"/>
        <v>0</v>
      </c>
      <c r="AGV63" s="10">
        <f t="shared" si="13"/>
        <v>0</v>
      </c>
      <c r="AGW63" s="10">
        <f t="shared" si="13"/>
        <v>0</v>
      </c>
      <c r="AGX63" s="10">
        <f t="shared" si="13"/>
        <v>0</v>
      </c>
      <c r="AGY63" s="10">
        <f t="shared" si="13"/>
        <v>0</v>
      </c>
      <c r="AGZ63" s="10">
        <f t="shared" si="13"/>
        <v>0</v>
      </c>
      <c r="AHA63" s="10">
        <f t="shared" si="13"/>
        <v>0</v>
      </c>
      <c r="AHB63" s="10">
        <f t="shared" si="13"/>
        <v>0</v>
      </c>
      <c r="AHC63" s="10">
        <f t="shared" si="13"/>
        <v>0</v>
      </c>
      <c r="AHD63" s="10">
        <f t="shared" si="13"/>
        <v>0</v>
      </c>
      <c r="AHE63" s="10">
        <f t="shared" si="13"/>
        <v>0</v>
      </c>
      <c r="AHF63" s="10">
        <f t="shared" si="13"/>
        <v>0</v>
      </c>
      <c r="AHG63" s="10">
        <f t="shared" si="13"/>
        <v>0</v>
      </c>
      <c r="AHH63" s="10">
        <f t="shared" si="13"/>
        <v>0</v>
      </c>
      <c r="AHI63" s="10">
        <f t="shared" si="13"/>
        <v>0</v>
      </c>
      <c r="AHJ63" s="10">
        <f t="shared" si="13"/>
        <v>0</v>
      </c>
      <c r="AHK63" s="10">
        <f t="shared" si="13"/>
        <v>0</v>
      </c>
      <c r="AHL63" s="10">
        <f t="shared" si="13"/>
        <v>0</v>
      </c>
      <c r="AHM63" s="10">
        <f t="shared" si="13"/>
        <v>0</v>
      </c>
      <c r="AHN63" s="10">
        <f t="shared" si="13"/>
        <v>0</v>
      </c>
      <c r="AHO63" s="10">
        <f t="shared" si="13"/>
        <v>0</v>
      </c>
      <c r="AHP63" s="10">
        <f t="shared" ref="AHP63:AKA63" si="14">SUM(AHP4:AHP61)</f>
        <v>0</v>
      </c>
      <c r="AHQ63" s="10">
        <f t="shared" si="14"/>
        <v>0</v>
      </c>
      <c r="AHR63" s="10">
        <f t="shared" si="14"/>
        <v>0</v>
      </c>
      <c r="AHS63" s="10">
        <f t="shared" si="14"/>
        <v>0</v>
      </c>
      <c r="AHT63" s="10">
        <f t="shared" si="14"/>
        <v>0</v>
      </c>
      <c r="AHU63" s="10">
        <f t="shared" si="14"/>
        <v>0</v>
      </c>
      <c r="AHV63" s="10">
        <f t="shared" si="14"/>
        <v>0</v>
      </c>
      <c r="AHW63" s="10">
        <f t="shared" si="14"/>
        <v>0</v>
      </c>
      <c r="AHX63" s="10">
        <f t="shared" si="14"/>
        <v>0</v>
      </c>
      <c r="AHY63" s="10">
        <f t="shared" si="14"/>
        <v>0</v>
      </c>
      <c r="AHZ63" s="10">
        <f t="shared" si="14"/>
        <v>0</v>
      </c>
      <c r="AIA63" s="10">
        <f t="shared" si="14"/>
        <v>0</v>
      </c>
      <c r="AIB63" s="10">
        <f t="shared" si="14"/>
        <v>0</v>
      </c>
      <c r="AIC63" s="10">
        <f t="shared" si="14"/>
        <v>0</v>
      </c>
      <c r="AID63" s="10">
        <f t="shared" si="14"/>
        <v>0</v>
      </c>
      <c r="AIE63" s="10">
        <f t="shared" si="14"/>
        <v>0</v>
      </c>
      <c r="AIF63" s="10">
        <f t="shared" si="14"/>
        <v>0</v>
      </c>
      <c r="AIG63" s="10">
        <f t="shared" si="14"/>
        <v>0</v>
      </c>
      <c r="AIH63" s="10">
        <f t="shared" si="14"/>
        <v>0</v>
      </c>
      <c r="AII63" s="10">
        <f t="shared" si="14"/>
        <v>0</v>
      </c>
      <c r="AIJ63" s="10">
        <f t="shared" si="14"/>
        <v>0</v>
      </c>
      <c r="AIK63" s="10">
        <f t="shared" si="14"/>
        <v>0</v>
      </c>
      <c r="AIL63" s="10">
        <f t="shared" si="14"/>
        <v>0</v>
      </c>
      <c r="AIM63" s="10">
        <f t="shared" si="14"/>
        <v>0</v>
      </c>
      <c r="AIN63" s="10">
        <f t="shared" si="14"/>
        <v>0</v>
      </c>
      <c r="AIO63" s="10">
        <f t="shared" si="14"/>
        <v>0</v>
      </c>
      <c r="AIP63" s="10">
        <f t="shared" si="14"/>
        <v>0</v>
      </c>
      <c r="AIQ63" s="10">
        <f t="shared" si="14"/>
        <v>0</v>
      </c>
      <c r="AIR63" s="10">
        <f t="shared" si="14"/>
        <v>0</v>
      </c>
      <c r="AIS63" s="10">
        <f t="shared" si="14"/>
        <v>0</v>
      </c>
      <c r="AIT63" s="10">
        <f t="shared" si="14"/>
        <v>0</v>
      </c>
      <c r="AIU63" s="10">
        <f t="shared" si="14"/>
        <v>0</v>
      </c>
      <c r="AIV63" s="10">
        <f t="shared" si="14"/>
        <v>0</v>
      </c>
      <c r="AIW63" s="10">
        <f t="shared" si="14"/>
        <v>0</v>
      </c>
      <c r="AIX63" s="10">
        <f t="shared" si="14"/>
        <v>0</v>
      </c>
      <c r="AIY63" s="10">
        <f t="shared" si="14"/>
        <v>0</v>
      </c>
      <c r="AIZ63" s="10">
        <f t="shared" si="14"/>
        <v>0</v>
      </c>
      <c r="AJA63" s="10">
        <f t="shared" si="14"/>
        <v>0</v>
      </c>
      <c r="AJB63" s="10">
        <f t="shared" si="14"/>
        <v>0</v>
      </c>
      <c r="AJC63" s="10">
        <f t="shared" si="14"/>
        <v>0</v>
      </c>
      <c r="AJD63" s="10">
        <f t="shared" si="14"/>
        <v>0</v>
      </c>
      <c r="AJE63" s="10">
        <f t="shared" si="14"/>
        <v>0</v>
      </c>
      <c r="AJF63" s="10">
        <f t="shared" si="14"/>
        <v>0</v>
      </c>
      <c r="AJG63" s="10">
        <f t="shared" si="14"/>
        <v>0</v>
      </c>
      <c r="AJH63" s="10">
        <f t="shared" si="14"/>
        <v>0</v>
      </c>
      <c r="AJI63" s="10">
        <f t="shared" si="14"/>
        <v>0</v>
      </c>
      <c r="AJJ63" s="10">
        <f t="shared" si="14"/>
        <v>0</v>
      </c>
      <c r="AJK63" s="10">
        <f t="shared" si="14"/>
        <v>0</v>
      </c>
      <c r="AJL63" s="10">
        <f t="shared" si="14"/>
        <v>0</v>
      </c>
      <c r="AJM63" s="10">
        <f t="shared" si="14"/>
        <v>0</v>
      </c>
      <c r="AJN63" s="10">
        <f t="shared" si="14"/>
        <v>0</v>
      </c>
      <c r="AJO63" s="10">
        <f t="shared" si="14"/>
        <v>0</v>
      </c>
      <c r="AJP63" s="10">
        <f t="shared" si="14"/>
        <v>0</v>
      </c>
      <c r="AJQ63" s="10">
        <f t="shared" si="14"/>
        <v>0</v>
      </c>
      <c r="AJR63" s="10">
        <f t="shared" si="14"/>
        <v>0</v>
      </c>
      <c r="AJS63" s="10">
        <f t="shared" si="14"/>
        <v>0</v>
      </c>
      <c r="AJT63" s="10">
        <f t="shared" si="14"/>
        <v>0</v>
      </c>
      <c r="AJU63" s="10">
        <f t="shared" si="14"/>
        <v>0</v>
      </c>
      <c r="AJV63" s="10">
        <f t="shared" si="14"/>
        <v>0</v>
      </c>
      <c r="AJW63" s="10">
        <f t="shared" si="14"/>
        <v>0</v>
      </c>
      <c r="AJX63" s="10">
        <f t="shared" si="14"/>
        <v>0</v>
      </c>
      <c r="AJY63" s="10">
        <f t="shared" si="14"/>
        <v>0</v>
      </c>
      <c r="AJZ63" s="10">
        <f t="shared" si="14"/>
        <v>0</v>
      </c>
      <c r="AKA63" s="10">
        <f t="shared" si="14"/>
        <v>0</v>
      </c>
      <c r="AKB63" s="10">
        <f t="shared" ref="AKB63:AMM63" si="15">SUM(AKB4:AKB61)</f>
        <v>0</v>
      </c>
      <c r="AKC63" s="10">
        <f t="shared" si="15"/>
        <v>0</v>
      </c>
      <c r="AKD63" s="10">
        <f t="shared" si="15"/>
        <v>0</v>
      </c>
      <c r="AKE63" s="10">
        <f t="shared" si="15"/>
        <v>0</v>
      </c>
      <c r="AKF63" s="10">
        <f t="shared" si="15"/>
        <v>0</v>
      </c>
      <c r="AKG63" s="10">
        <f t="shared" si="15"/>
        <v>0</v>
      </c>
      <c r="AKH63" s="10">
        <f t="shared" si="15"/>
        <v>0</v>
      </c>
      <c r="AKI63" s="10">
        <f t="shared" si="15"/>
        <v>0</v>
      </c>
      <c r="AKJ63" s="10">
        <f t="shared" si="15"/>
        <v>0</v>
      </c>
      <c r="AKK63" s="10">
        <f t="shared" si="15"/>
        <v>0</v>
      </c>
      <c r="AKL63" s="10">
        <f t="shared" si="15"/>
        <v>0</v>
      </c>
      <c r="AKM63" s="10">
        <f t="shared" si="15"/>
        <v>0</v>
      </c>
      <c r="AKN63" s="10">
        <f t="shared" si="15"/>
        <v>0</v>
      </c>
      <c r="AKO63" s="10">
        <f t="shared" si="15"/>
        <v>0</v>
      </c>
      <c r="AKP63" s="10">
        <f t="shared" si="15"/>
        <v>0</v>
      </c>
      <c r="AKQ63" s="10">
        <f t="shared" si="15"/>
        <v>0</v>
      </c>
      <c r="AKR63" s="10">
        <f t="shared" si="15"/>
        <v>0</v>
      </c>
      <c r="AKS63" s="10">
        <f t="shared" si="15"/>
        <v>0</v>
      </c>
      <c r="AKT63" s="10">
        <f t="shared" si="15"/>
        <v>0</v>
      </c>
      <c r="AKU63" s="10">
        <f t="shared" si="15"/>
        <v>0</v>
      </c>
      <c r="AKV63" s="10">
        <f t="shared" si="15"/>
        <v>0</v>
      </c>
      <c r="AKW63" s="10">
        <f t="shared" si="15"/>
        <v>0</v>
      </c>
      <c r="AKX63" s="10">
        <f t="shared" si="15"/>
        <v>0</v>
      </c>
      <c r="AKY63" s="10">
        <f t="shared" si="15"/>
        <v>0</v>
      </c>
      <c r="AKZ63" s="10">
        <f t="shared" si="15"/>
        <v>0</v>
      </c>
      <c r="ALA63" s="10">
        <f t="shared" si="15"/>
        <v>0</v>
      </c>
      <c r="ALB63" s="10">
        <f t="shared" si="15"/>
        <v>0</v>
      </c>
      <c r="ALC63" s="10">
        <f t="shared" si="15"/>
        <v>0</v>
      </c>
      <c r="ALD63" s="10">
        <f t="shared" si="15"/>
        <v>0</v>
      </c>
      <c r="ALE63" s="10">
        <f t="shared" si="15"/>
        <v>0</v>
      </c>
      <c r="ALF63" s="10">
        <f t="shared" si="15"/>
        <v>0</v>
      </c>
      <c r="ALG63" s="10">
        <f t="shared" si="15"/>
        <v>0</v>
      </c>
      <c r="ALH63" s="10">
        <f t="shared" si="15"/>
        <v>0</v>
      </c>
      <c r="ALI63" s="10">
        <f t="shared" si="15"/>
        <v>0</v>
      </c>
      <c r="ALJ63" s="10">
        <f t="shared" si="15"/>
        <v>0</v>
      </c>
      <c r="ALK63" s="10">
        <f t="shared" si="15"/>
        <v>0</v>
      </c>
      <c r="ALL63" s="10">
        <f t="shared" si="15"/>
        <v>0</v>
      </c>
      <c r="ALM63" s="10">
        <f t="shared" si="15"/>
        <v>0</v>
      </c>
      <c r="ALN63" s="10">
        <f t="shared" si="15"/>
        <v>0</v>
      </c>
      <c r="ALO63" s="10">
        <f t="shared" si="15"/>
        <v>0</v>
      </c>
      <c r="ALP63" s="10">
        <f t="shared" si="15"/>
        <v>0</v>
      </c>
      <c r="ALQ63" s="10">
        <f t="shared" si="15"/>
        <v>0</v>
      </c>
      <c r="ALR63" s="10">
        <f t="shared" si="15"/>
        <v>0</v>
      </c>
      <c r="ALS63" s="10">
        <f t="shared" si="15"/>
        <v>0</v>
      </c>
      <c r="ALT63" s="10">
        <f t="shared" si="15"/>
        <v>0</v>
      </c>
      <c r="ALU63" s="10">
        <f t="shared" si="15"/>
        <v>0</v>
      </c>
      <c r="ALV63" s="10">
        <f t="shared" si="15"/>
        <v>0</v>
      </c>
      <c r="ALW63" s="10">
        <f t="shared" si="15"/>
        <v>0</v>
      </c>
      <c r="ALX63" s="10">
        <f t="shared" si="15"/>
        <v>0</v>
      </c>
      <c r="ALY63" s="10">
        <f t="shared" si="15"/>
        <v>0</v>
      </c>
      <c r="ALZ63" s="10">
        <f t="shared" si="15"/>
        <v>0</v>
      </c>
      <c r="AMA63" s="10">
        <f t="shared" si="15"/>
        <v>0</v>
      </c>
      <c r="AMB63" s="10">
        <f t="shared" si="15"/>
        <v>0</v>
      </c>
      <c r="AMC63" s="10">
        <f t="shared" si="15"/>
        <v>0</v>
      </c>
      <c r="AMD63" s="10">
        <f t="shared" si="15"/>
        <v>0</v>
      </c>
      <c r="AME63" s="10">
        <f t="shared" si="15"/>
        <v>0</v>
      </c>
      <c r="AMF63" s="10">
        <f t="shared" si="15"/>
        <v>0</v>
      </c>
      <c r="AMG63" s="10">
        <f t="shared" si="15"/>
        <v>0</v>
      </c>
      <c r="AMH63" s="10">
        <f t="shared" si="15"/>
        <v>0</v>
      </c>
      <c r="AMI63" s="10">
        <f t="shared" si="15"/>
        <v>0</v>
      </c>
      <c r="AMJ63" s="10">
        <f t="shared" si="15"/>
        <v>0</v>
      </c>
      <c r="AMK63" s="10">
        <f t="shared" si="15"/>
        <v>0</v>
      </c>
      <c r="AML63" s="10">
        <f t="shared" si="15"/>
        <v>0</v>
      </c>
      <c r="AMM63" s="10">
        <f t="shared" si="15"/>
        <v>0</v>
      </c>
      <c r="AMN63" s="10">
        <f t="shared" ref="AMN63:AOY63" si="16">SUM(AMN4:AMN61)</f>
        <v>0</v>
      </c>
      <c r="AMO63" s="10">
        <f t="shared" si="16"/>
        <v>0</v>
      </c>
      <c r="AMP63" s="10">
        <f t="shared" si="16"/>
        <v>0</v>
      </c>
      <c r="AMQ63" s="10">
        <f t="shared" si="16"/>
        <v>0</v>
      </c>
      <c r="AMR63" s="10">
        <f t="shared" si="16"/>
        <v>0</v>
      </c>
      <c r="AMS63" s="10">
        <f t="shared" si="16"/>
        <v>0</v>
      </c>
      <c r="AMT63" s="10">
        <f t="shared" si="16"/>
        <v>0</v>
      </c>
      <c r="AMU63" s="10">
        <f t="shared" si="16"/>
        <v>0</v>
      </c>
      <c r="AMV63" s="10">
        <f t="shared" si="16"/>
        <v>0</v>
      </c>
      <c r="AMW63" s="10">
        <f t="shared" si="16"/>
        <v>0</v>
      </c>
      <c r="AMX63" s="10">
        <f t="shared" si="16"/>
        <v>0</v>
      </c>
      <c r="AMY63" s="10">
        <f t="shared" si="16"/>
        <v>0</v>
      </c>
      <c r="AMZ63" s="10">
        <f t="shared" si="16"/>
        <v>0</v>
      </c>
      <c r="ANA63" s="10">
        <f t="shared" si="16"/>
        <v>0</v>
      </c>
      <c r="ANB63" s="10">
        <f t="shared" si="16"/>
        <v>0</v>
      </c>
      <c r="ANC63" s="10">
        <f t="shared" si="16"/>
        <v>0</v>
      </c>
      <c r="AND63" s="10">
        <f t="shared" si="16"/>
        <v>0</v>
      </c>
      <c r="ANE63" s="10">
        <f t="shared" si="16"/>
        <v>0</v>
      </c>
      <c r="ANF63" s="10">
        <f t="shared" si="16"/>
        <v>0</v>
      </c>
      <c r="ANG63" s="10">
        <f t="shared" si="16"/>
        <v>0</v>
      </c>
      <c r="ANH63" s="10">
        <f t="shared" si="16"/>
        <v>0</v>
      </c>
      <c r="ANI63" s="10">
        <f t="shared" si="16"/>
        <v>0</v>
      </c>
      <c r="ANJ63" s="10">
        <f t="shared" si="16"/>
        <v>0</v>
      </c>
      <c r="ANK63" s="10">
        <f t="shared" si="16"/>
        <v>0</v>
      </c>
      <c r="ANL63" s="10">
        <f t="shared" si="16"/>
        <v>0</v>
      </c>
      <c r="ANM63" s="10">
        <f t="shared" si="16"/>
        <v>0</v>
      </c>
      <c r="ANN63" s="10">
        <f t="shared" si="16"/>
        <v>0</v>
      </c>
      <c r="ANO63" s="10">
        <f t="shared" si="16"/>
        <v>0</v>
      </c>
      <c r="ANP63" s="10">
        <f t="shared" si="16"/>
        <v>0</v>
      </c>
      <c r="ANQ63" s="10">
        <f t="shared" si="16"/>
        <v>0</v>
      </c>
      <c r="ANR63" s="10">
        <f t="shared" si="16"/>
        <v>0</v>
      </c>
      <c r="ANS63" s="10">
        <f t="shared" si="16"/>
        <v>0</v>
      </c>
      <c r="ANT63" s="10">
        <f t="shared" si="16"/>
        <v>0</v>
      </c>
      <c r="ANU63" s="10">
        <f t="shared" si="16"/>
        <v>0</v>
      </c>
      <c r="ANV63" s="10">
        <f t="shared" si="16"/>
        <v>0</v>
      </c>
      <c r="ANW63" s="10">
        <f t="shared" si="16"/>
        <v>0</v>
      </c>
      <c r="ANX63" s="10">
        <f t="shared" si="16"/>
        <v>0</v>
      </c>
      <c r="ANY63" s="10">
        <f t="shared" si="16"/>
        <v>0</v>
      </c>
      <c r="ANZ63" s="10">
        <f t="shared" si="16"/>
        <v>0</v>
      </c>
      <c r="AOA63" s="10">
        <f t="shared" si="16"/>
        <v>0</v>
      </c>
      <c r="AOB63" s="10">
        <f t="shared" si="16"/>
        <v>0</v>
      </c>
      <c r="AOC63" s="10">
        <f t="shared" si="16"/>
        <v>0</v>
      </c>
      <c r="AOD63" s="10">
        <f t="shared" si="16"/>
        <v>0</v>
      </c>
      <c r="AOE63" s="10">
        <f t="shared" si="16"/>
        <v>0</v>
      </c>
      <c r="AOF63" s="10">
        <f t="shared" si="16"/>
        <v>0</v>
      </c>
      <c r="AOG63" s="10">
        <f t="shared" si="16"/>
        <v>0</v>
      </c>
      <c r="AOH63" s="10">
        <f t="shared" si="16"/>
        <v>0</v>
      </c>
      <c r="AOI63" s="10">
        <f t="shared" si="16"/>
        <v>0</v>
      </c>
      <c r="AOJ63" s="10">
        <f t="shared" si="16"/>
        <v>0</v>
      </c>
      <c r="AOK63" s="10">
        <f t="shared" si="16"/>
        <v>0</v>
      </c>
      <c r="AOL63" s="10">
        <f t="shared" si="16"/>
        <v>0</v>
      </c>
      <c r="AOM63" s="10">
        <f t="shared" si="16"/>
        <v>0</v>
      </c>
      <c r="AON63" s="10">
        <f t="shared" si="16"/>
        <v>0</v>
      </c>
      <c r="AOO63" s="10">
        <f t="shared" si="16"/>
        <v>0</v>
      </c>
      <c r="AOP63" s="10">
        <f t="shared" si="16"/>
        <v>0</v>
      </c>
      <c r="AOQ63" s="10">
        <f t="shared" si="16"/>
        <v>0</v>
      </c>
      <c r="AOR63" s="10">
        <f t="shared" si="16"/>
        <v>0</v>
      </c>
      <c r="AOS63" s="10">
        <f t="shared" si="16"/>
        <v>0</v>
      </c>
      <c r="AOT63" s="10">
        <f t="shared" si="16"/>
        <v>0</v>
      </c>
      <c r="AOU63" s="10">
        <f t="shared" si="16"/>
        <v>0</v>
      </c>
      <c r="AOV63" s="10">
        <f t="shared" si="16"/>
        <v>0</v>
      </c>
      <c r="AOW63" s="10">
        <f t="shared" si="16"/>
        <v>0</v>
      </c>
      <c r="AOX63" s="10">
        <f t="shared" si="16"/>
        <v>0</v>
      </c>
      <c r="AOY63" s="10">
        <f t="shared" si="16"/>
        <v>0</v>
      </c>
      <c r="AOZ63" s="10">
        <f t="shared" ref="AOZ63:ARK63" si="17">SUM(AOZ4:AOZ61)</f>
        <v>0</v>
      </c>
      <c r="APA63" s="10">
        <f t="shared" si="17"/>
        <v>0</v>
      </c>
      <c r="APB63" s="10">
        <f t="shared" si="17"/>
        <v>0</v>
      </c>
      <c r="APC63" s="10">
        <f t="shared" si="17"/>
        <v>0</v>
      </c>
      <c r="APD63" s="10">
        <f t="shared" si="17"/>
        <v>0</v>
      </c>
      <c r="APE63" s="10">
        <f t="shared" si="17"/>
        <v>0</v>
      </c>
      <c r="APF63" s="10">
        <f t="shared" si="17"/>
        <v>0</v>
      </c>
      <c r="APG63" s="10">
        <f t="shared" si="17"/>
        <v>0</v>
      </c>
      <c r="APH63" s="10">
        <f t="shared" si="17"/>
        <v>0</v>
      </c>
      <c r="API63" s="10">
        <f t="shared" si="17"/>
        <v>0</v>
      </c>
      <c r="APJ63" s="10">
        <f t="shared" si="17"/>
        <v>0</v>
      </c>
      <c r="APK63" s="10">
        <f t="shared" si="17"/>
        <v>0</v>
      </c>
      <c r="APL63" s="10">
        <f t="shared" si="17"/>
        <v>0</v>
      </c>
      <c r="APM63" s="10">
        <f t="shared" si="17"/>
        <v>0</v>
      </c>
      <c r="APN63" s="10">
        <f t="shared" si="17"/>
        <v>0</v>
      </c>
      <c r="APO63" s="10">
        <f t="shared" si="17"/>
        <v>0</v>
      </c>
      <c r="APP63" s="10">
        <f t="shared" si="17"/>
        <v>0</v>
      </c>
      <c r="APQ63" s="10">
        <f t="shared" si="17"/>
        <v>0</v>
      </c>
      <c r="APR63" s="10">
        <f t="shared" si="17"/>
        <v>0</v>
      </c>
      <c r="APS63" s="10">
        <f t="shared" si="17"/>
        <v>0</v>
      </c>
      <c r="APT63" s="10">
        <f t="shared" si="17"/>
        <v>0</v>
      </c>
      <c r="APU63" s="10">
        <f t="shared" si="17"/>
        <v>0</v>
      </c>
      <c r="APV63" s="10">
        <f t="shared" si="17"/>
        <v>0</v>
      </c>
      <c r="APW63" s="10">
        <f t="shared" si="17"/>
        <v>0</v>
      </c>
      <c r="APX63" s="10">
        <f t="shared" si="17"/>
        <v>0</v>
      </c>
      <c r="APY63" s="10">
        <f t="shared" si="17"/>
        <v>0</v>
      </c>
      <c r="APZ63" s="10">
        <f t="shared" si="17"/>
        <v>0</v>
      </c>
      <c r="AQA63" s="10">
        <f t="shared" si="17"/>
        <v>0</v>
      </c>
      <c r="AQB63" s="10">
        <f t="shared" si="17"/>
        <v>0</v>
      </c>
      <c r="AQC63" s="10">
        <f t="shared" si="17"/>
        <v>0</v>
      </c>
      <c r="AQD63" s="10">
        <f t="shared" si="17"/>
        <v>0</v>
      </c>
      <c r="AQE63" s="10">
        <f t="shared" si="17"/>
        <v>0</v>
      </c>
      <c r="AQF63" s="10">
        <f t="shared" si="17"/>
        <v>0</v>
      </c>
      <c r="AQG63" s="10">
        <f t="shared" si="17"/>
        <v>0</v>
      </c>
      <c r="AQH63" s="10">
        <f t="shared" si="17"/>
        <v>0</v>
      </c>
      <c r="AQI63" s="10">
        <f t="shared" si="17"/>
        <v>0</v>
      </c>
      <c r="AQJ63" s="10">
        <f t="shared" si="17"/>
        <v>0</v>
      </c>
      <c r="AQK63" s="10">
        <f t="shared" si="17"/>
        <v>0</v>
      </c>
      <c r="AQL63" s="10">
        <f t="shared" si="17"/>
        <v>0</v>
      </c>
      <c r="AQM63" s="10">
        <f t="shared" si="17"/>
        <v>0</v>
      </c>
      <c r="AQN63" s="10">
        <f t="shared" si="17"/>
        <v>0</v>
      </c>
      <c r="AQO63" s="10">
        <f t="shared" si="17"/>
        <v>0</v>
      </c>
      <c r="AQP63" s="10">
        <f t="shared" si="17"/>
        <v>0</v>
      </c>
      <c r="AQQ63" s="10">
        <f t="shared" si="17"/>
        <v>0</v>
      </c>
      <c r="AQR63" s="10">
        <f t="shared" si="17"/>
        <v>0</v>
      </c>
      <c r="AQS63" s="10">
        <f t="shared" si="17"/>
        <v>0</v>
      </c>
      <c r="AQT63" s="10">
        <f t="shared" si="17"/>
        <v>0</v>
      </c>
      <c r="AQU63" s="10">
        <f t="shared" si="17"/>
        <v>0</v>
      </c>
      <c r="AQV63" s="10">
        <f t="shared" si="17"/>
        <v>0</v>
      </c>
      <c r="AQW63" s="10">
        <f t="shared" si="17"/>
        <v>0</v>
      </c>
      <c r="AQX63" s="10">
        <f t="shared" si="17"/>
        <v>0</v>
      </c>
      <c r="AQY63" s="10">
        <f t="shared" si="17"/>
        <v>0</v>
      </c>
      <c r="AQZ63" s="10">
        <f t="shared" si="17"/>
        <v>0</v>
      </c>
      <c r="ARA63" s="10">
        <f t="shared" si="17"/>
        <v>0</v>
      </c>
      <c r="ARB63" s="10">
        <f t="shared" si="17"/>
        <v>0</v>
      </c>
      <c r="ARC63" s="10">
        <f t="shared" si="17"/>
        <v>0</v>
      </c>
      <c r="ARD63" s="10">
        <f t="shared" si="17"/>
        <v>0</v>
      </c>
      <c r="ARE63" s="10">
        <f t="shared" si="17"/>
        <v>0</v>
      </c>
      <c r="ARF63" s="10">
        <f t="shared" si="17"/>
        <v>0</v>
      </c>
      <c r="ARG63" s="10">
        <f t="shared" si="17"/>
        <v>0</v>
      </c>
      <c r="ARH63" s="10">
        <f t="shared" si="17"/>
        <v>0</v>
      </c>
      <c r="ARI63" s="10">
        <f t="shared" si="17"/>
        <v>0</v>
      </c>
      <c r="ARJ63" s="10">
        <f t="shared" si="17"/>
        <v>0</v>
      </c>
      <c r="ARK63" s="10">
        <f t="shared" si="17"/>
        <v>0</v>
      </c>
      <c r="ARL63" s="10">
        <f t="shared" ref="ARL63:ATW63" si="18">SUM(ARL4:ARL61)</f>
        <v>0</v>
      </c>
      <c r="ARM63" s="10">
        <f t="shared" si="18"/>
        <v>0</v>
      </c>
      <c r="ARN63" s="10">
        <f t="shared" si="18"/>
        <v>0</v>
      </c>
      <c r="ARO63" s="10">
        <f t="shared" si="18"/>
        <v>0</v>
      </c>
      <c r="ARP63" s="10">
        <f t="shared" si="18"/>
        <v>0</v>
      </c>
      <c r="ARQ63" s="10">
        <f t="shared" si="18"/>
        <v>0</v>
      </c>
      <c r="ARR63" s="10">
        <f t="shared" si="18"/>
        <v>0</v>
      </c>
      <c r="ARS63" s="10">
        <f t="shared" si="18"/>
        <v>0</v>
      </c>
      <c r="ART63" s="10">
        <f t="shared" si="18"/>
        <v>0</v>
      </c>
      <c r="ARU63" s="10">
        <f t="shared" si="18"/>
        <v>0</v>
      </c>
      <c r="ARV63" s="10">
        <f t="shared" si="18"/>
        <v>0</v>
      </c>
      <c r="ARW63" s="10">
        <f t="shared" si="18"/>
        <v>0</v>
      </c>
      <c r="ARX63" s="10">
        <f t="shared" si="18"/>
        <v>0</v>
      </c>
      <c r="ARY63" s="10">
        <f t="shared" si="18"/>
        <v>0</v>
      </c>
      <c r="ARZ63" s="10">
        <f t="shared" si="18"/>
        <v>0</v>
      </c>
      <c r="ASA63" s="10">
        <f t="shared" si="18"/>
        <v>0</v>
      </c>
      <c r="ASB63" s="10">
        <f t="shared" si="18"/>
        <v>0</v>
      </c>
      <c r="ASC63" s="10">
        <f t="shared" si="18"/>
        <v>0</v>
      </c>
      <c r="ASD63" s="10">
        <f t="shared" si="18"/>
        <v>0</v>
      </c>
      <c r="ASE63" s="10">
        <f t="shared" si="18"/>
        <v>0</v>
      </c>
      <c r="ASF63" s="10">
        <f t="shared" si="18"/>
        <v>0</v>
      </c>
      <c r="ASG63" s="10">
        <f t="shared" si="18"/>
        <v>0</v>
      </c>
      <c r="ASH63" s="10">
        <f t="shared" si="18"/>
        <v>0</v>
      </c>
      <c r="ASI63" s="10">
        <f t="shared" si="18"/>
        <v>0</v>
      </c>
      <c r="ASJ63" s="10">
        <f t="shared" si="18"/>
        <v>0</v>
      </c>
      <c r="ASK63" s="10">
        <f t="shared" si="18"/>
        <v>0</v>
      </c>
      <c r="ASL63" s="10">
        <f t="shared" si="18"/>
        <v>0</v>
      </c>
      <c r="ASM63" s="10">
        <f t="shared" si="18"/>
        <v>0</v>
      </c>
      <c r="ASN63" s="10">
        <f t="shared" si="18"/>
        <v>0</v>
      </c>
      <c r="ASO63" s="10">
        <f t="shared" si="18"/>
        <v>0</v>
      </c>
      <c r="ASP63" s="10">
        <f t="shared" si="18"/>
        <v>0</v>
      </c>
      <c r="ASQ63" s="10">
        <f t="shared" si="18"/>
        <v>0</v>
      </c>
      <c r="ASR63" s="10">
        <f t="shared" si="18"/>
        <v>0</v>
      </c>
      <c r="ASS63" s="10">
        <f t="shared" si="18"/>
        <v>0</v>
      </c>
      <c r="AST63" s="10">
        <f t="shared" si="18"/>
        <v>0</v>
      </c>
      <c r="ASU63" s="10">
        <f t="shared" si="18"/>
        <v>0</v>
      </c>
      <c r="ASV63" s="10">
        <f t="shared" si="18"/>
        <v>0</v>
      </c>
      <c r="ASW63" s="10">
        <f t="shared" si="18"/>
        <v>0</v>
      </c>
      <c r="ASX63" s="10">
        <f t="shared" si="18"/>
        <v>0</v>
      </c>
      <c r="ASY63" s="10">
        <f t="shared" si="18"/>
        <v>0</v>
      </c>
      <c r="ASZ63" s="10">
        <f t="shared" si="18"/>
        <v>0</v>
      </c>
      <c r="ATA63" s="10">
        <f t="shared" si="18"/>
        <v>0</v>
      </c>
      <c r="ATB63" s="10">
        <f t="shared" si="18"/>
        <v>0</v>
      </c>
      <c r="ATC63" s="10">
        <f t="shared" si="18"/>
        <v>0</v>
      </c>
      <c r="ATD63" s="10">
        <f t="shared" si="18"/>
        <v>0</v>
      </c>
      <c r="ATE63" s="10">
        <f t="shared" si="18"/>
        <v>0</v>
      </c>
      <c r="ATF63" s="10">
        <f t="shared" si="18"/>
        <v>0</v>
      </c>
      <c r="ATG63" s="10">
        <f t="shared" si="18"/>
        <v>0</v>
      </c>
      <c r="ATH63" s="10">
        <f t="shared" si="18"/>
        <v>0</v>
      </c>
      <c r="ATI63" s="10">
        <f t="shared" si="18"/>
        <v>0</v>
      </c>
      <c r="ATJ63" s="10">
        <f t="shared" si="18"/>
        <v>0</v>
      </c>
      <c r="ATK63" s="10">
        <f t="shared" si="18"/>
        <v>0</v>
      </c>
      <c r="ATL63" s="10">
        <f t="shared" si="18"/>
        <v>0</v>
      </c>
      <c r="ATM63" s="10">
        <f t="shared" si="18"/>
        <v>0</v>
      </c>
      <c r="ATN63" s="10">
        <f t="shared" si="18"/>
        <v>0</v>
      </c>
      <c r="ATO63" s="10">
        <f t="shared" si="18"/>
        <v>0</v>
      </c>
      <c r="ATP63" s="10">
        <f t="shared" si="18"/>
        <v>0</v>
      </c>
      <c r="ATQ63" s="10">
        <f t="shared" si="18"/>
        <v>0</v>
      </c>
      <c r="ATR63" s="10">
        <f t="shared" si="18"/>
        <v>0</v>
      </c>
      <c r="ATS63" s="10">
        <f t="shared" si="18"/>
        <v>0</v>
      </c>
      <c r="ATT63" s="10">
        <f t="shared" si="18"/>
        <v>0</v>
      </c>
      <c r="ATU63" s="10">
        <f t="shared" si="18"/>
        <v>0</v>
      </c>
      <c r="ATV63" s="10">
        <f t="shared" si="18"/>
        <v>0</v>
      </c>
      <c r="ATW63" s="10">
        <f t="shared" si="18"/>
        <v>0</v>
      </c>
      <c r="ATX63" s="10">
        <f t="shared" ref="ATX63:AWI63" si="19">SUM(ATX4:ATX61)</f>
        <v>0</v>
      </c>
      <c r="ATY63" s="10">
        <f t="shared" si="19"/>
        <v>0</v>
      </c>
      <c r="ATZ63" s="10">
        <f t="shared" si="19"/>
        <v>0</v>
      </c>
      <c r="AUA63" s="10">
        <f t="shared" si="19"/>
        <v>0</v>
      </c>
      <c r="AUB63" s="10">
        <f t="shared" si="19"/>
        <v>0</v>
      </c>
      <c r="AUC63" s="10">
        <f t="shared" si="19"/>
        <v>0</v>
      </c>
      <c r="AUD63" s="10">
        <f t="shared" si="19"/>
        <v>0</v>
      </c>
      <c r="AUE63" s="10">
        <f t="shared" si="19"/>
        <v>0</v>
      </c>
      <c r="AUF63" s="10">
        <f t="shared" si="19"/>
        <v>0</v>
      </c>
      <c r="AUG63" s="10">
        <f t="shared" si="19"/>
        <v>0</v>
      </c>
      <c r="AUH63" s="10">
        <f t="shared" si="19"/>
        <v>0</v>
      </c>
      <c r="AUI63" s="10">
        <f t="shared" si="19"/>
        <v>0</v>
      </c>
      <c r="AUJ63" s="10">
        <f t="shared" si="19"/>
        <v>0</v>
      </c>
      <c r="AUK63" s="10">
        <f t="shared" si="19"/>
        <v>0</v>
      </c>
      <c r="AUL63" s="10">
        <f t="shared" si="19"/>
        <v>0</v>
      </c>
      <c r="AUM63" s="10">
        <f t="shared" si="19"/>
        <v>0</v>
      </c>
      <c r="AUN63" s="10">
        <f t="shared" si="19"/>
        <v>0</v>
      </c>
      <c r="AUO63" s="10">
        <f t="shared" si="19"/>
        <v>0</v>
      </c>
      <c r="AUP63" s="10">
        <f t="shared" si="19"/>
        <v>0</v>
      </c>
      <c r="AUQ63" s="10">
        <f t="shared" si="19"/>
        <v>0</v>
      </c>
      <c r="AUR63" s="10">
        <f t="shared" si="19"/>
        <v>0</v>
      </c>
      <c r="AUS63" s="10">
        <f t="shared" si="19"/>
        <v>0</v>
      </c>
      <c r="AUT63" s="10">
        <f t="shared" si="19"/>
        <v>0</v>
      </c>
      <c r="AUU63" s="10">
        <f t="shared" si="19"/>
        <v>0</v>
      </c>
      <c r="AUV63" s="10">
        <f t="shared" si="19"/>
        <v>0</v>
      </c>
      <c r="AUW63" s="10">
        <f t="shared" si="19"/>
        <v>0</v>
      </c>
      <c r="AUX63" s="10">
        <f t="shared" si="19"/>
        <v>0</v>
      </c>
      <c r="AUY63" s="10">
        <f t="shared" si="19"/>
        <v>0</v>
      </c>
      <c r="AUZ63" s="10">
        <f t="shared" si="19"/>
        <v>0</v>
      </c>
      <c r="AVA63" s="10">
        <f t="shared" si="19"/>
        <v>0</v>
      </c>
      <c r="AVB63" s="10">
        <f t="shared" si="19"/>
        <v>0</v>
      </c>
      <c r="AVC63" s="10">
        <f t="shared" si="19"/>
        <v>0</v>
      </c>
      <c r="AVD63" s="10">
        <f t="shared" si="19"/>
        <v>0</v>
      </c>
      <c r="AVE63" s="10">
        <f t="shared" si="19"/>
        <v>0</v>
      </c>
      <c r="AVF63" s="10">
        <f t="shared" si="19"/>
        <v>0</v>
      </c>
      <c r="AVG63" s="10">
        <f t="shared" si="19"/>
        <v>0</v>
      </c>
      <c r="AVH63" s="10">
        <f t="shared" si="19"/>
        <v>0</v>
      </c>
      <c r="AVI63" s="10">
        <f t="shared" si="19"/>
        <v>0</v>
      </c>
      <c r="AVJ63" s="10">
        <f t="shared" si="19"/>
        <v>0</v>
      </c>
      <c r="AVK63" s="10">
        <f t="shared" si="19"/>
        <v>0</v>
      </c>
      <c r="AVL63" s="10">
        <f t="shared" si="19"/>
        <v>0</v>
      </c>
      <c r="AVM63" s="10">
        <f t="shared" si="19"/>
        <v>0</v>
      </c>
      <c r="AVN63" s="10">
        <f t="shared" si="19"/>
        <v>0</v>
      </c>
      <c r="AVO63" s="10">
        <f t="shared" si="19"/>
        <v>0</v>
      </c>
      <c r="AVP63" s="10">
        <f t="shared" si="19"/>
        <v>0</v>
      </c>
      <c r="AVQ63" s="10">
        <f t="shared" si="19"/>
        <v>0</v>
      </c>
      <c r="AVR63" s="10">
        <f t="shared" si="19"/>
        <v>0</v>
      </c>
      <c r="AVS63" s="10">
        <f t="shared" si="19"/>
        <v>0</v>
      </c>
      <c r="AVT63" s="10">
        <f t="shared" si="19"/>
        <v>0</v>
      </c>
      <c r="AVU63" s="10">
        <f t="shared" si="19"/>
        <v>0</v>
      </c>
      <c r="AVV63" s="10">
        <f t="shared" si="19"/>
        <v>0</v>
      </c>
      <c r="AVW63" s="10">
        <f t="shared" si="19"/>
        <v>0</v>
      </c>
      <c r="AVX63" s="10">
        <f t="shared" si="19"/>
        <v>0</v>
      </c>
      <c r="AVY63" s="10">
        <f t="shared" si="19"/>
        <v>0</v>
      </c>
      <c r="AVZ63" s="10">
        <f t="shared" si="19"/>
        <v>0</v>
      </c>
      <c r="AWA63" s="10">
        <f t="shared" si="19"/>
        <v>0</v>
      </c>
      <c r="AWB63" s="10">
        <f t="shared" si="19"/>
        <v>0</v>
      </c>
      <c r="AWC63" s="10">
        <f t="shared" si="19"/>
        <v>0</v>
      </c>
      <c r="AWD63" s="10">
        <f t="shared" si="19"/>
        <v>0</v>
      </c>
      <c r="AWE63" s="10">
        <f t="shared" si="19"/>
        <v>0</v>
      </c>
      <c r="AWF63" s="10">
        <f t="shared" si="19"/>
        <v>0</v>
      </c>
      <c r="AWG63" s="10">
        <f t="shared" si="19"/>
        <v>0</v>
      </c>
      <c r="AWH63" s="10">
        <f t="shared" si="19"/>
        <v>0</v>
      </c>
      <c r="AWI63" s="10">
        <f t="shared" si="19"/>
        <v>0</v>
      </c>
      <c r="AWJ63" s="10">
        <f t="shared" ref="AWJ63:AYU63" si="20">SUM(AWJ4:AWJ61)</f>
        <v>0</v>
      </c>
      <c r="AWK63" s="10">
        <f t="shared" si="20"/>
        <v>0</v>
      </c>
      <c r="AWL63" s="10">
        <f t="shared" si="20"/>
        <v>0</v>
      </c>
      <c r="AWM63" s="10">
        <f t="shared" si="20"/>
        <v>0</v>
      </c>
      <c r="AWN63" s="10">
        <f t="shared" si="20"/>
        <v>0</v>
      </c>
      <c r="AWO63" s="10">
        <f t="shared" si="20"/>
        <v>0</v>
      </c>
      <c r="AWP63" s="10">
        <f t="shared" si="20"/>
        <v>0</v>
      </c>
      <c r="AWQ63" s="10">
        <f t="shared" si="20"/>
        <v>0</v>
      </c>
      <c r="AWR63" s="10">
        <f t="shared" si="20"/>
        <v>0</v>
      </c>
      <c r="AWS63" s="10">
        <f t="shared" si="20"/>
        <v>0</v>
      </c>
      <c r="AWT63" s="10">
        <f t="shared" si="20"/>
        <v>0</v>
      </c>
      <c r="AWU63" s="10">
        <f t="shared" si="20"/>
        <v>0</v>
      </c>
      <c r="AWV63" s="10">
        <f t="shared" si="20"/>
        <v>0</v>
      </c>
      <c r="AWW63" s="10">
        <f t="shared" si="20"/>
        <v>0</v>
      </c>
      <c r="AWX63" s="10">
        <f t="shared" si="20"/>
        <v>0</v>
      </c>
      <c r="AWY63" s="10">
        <f t="shared" si="20"/>
        <v>0</v>
      </c>
      <c r="AWZ63" s="10">
        <f t="shared" si="20"/>
        <v>0</v>
      </c>
      <c r="AXA63" s="10">
        <f t="shared" si="20"/>
        <v>0</v>
      </c>
      <c r="AXB63" s="10">
        <f t="shared" si="20"/>
        <v>0</v>
      </c>
      <c r="AXC63" s="10">
        <f t="shared" si="20"/>
        <v>0</v>
      </c>
      <c r="AXD63" s="10">
        <f t="shared" si="20"/>
        <v>0</v>
      </c>
      <c r="AXE63" s="10">
        <f t="shared" si="20"/>
        <v>0</v>
      </c>
      <c r="AXF63" s="10">
        <f t="shared" si="20"/>
        <v>0</v>
      </c>
      <c r="AXG63" s="10">
        <f t="shared" si="20"/>
        <v>0</v>
      </c>
      <c r="AXH63" s="10">
        <f t="shared" si="20"/>
        <v>0</v>
      </c>
      <c r="AXI63" s="10">
        <f t="shared" si="20"/>
        <v>0</v>
      </c>
      <c r="AXJ63" s="10">
        <f t="shared" si="20"/>
        <v>0</v>
      </c>
      <c r="AXK63" s="10">
        <f t="shared" si="20"/>
        <v>0</v>
      </c>
      <c r="AXL63" s="10">
        <f t="shared" si="20"/>
        <v>0</v>
      </c>
      <c r="AXM63" s="10">
        <f t="shared" si="20"/>
        <v>0</v>
      </c>
      <c r="AXN63" s="10">
        <f t="shared" si="20"/>
        <v>0</v>
      </c>
      <c r="AXO63" s="10">
        <f t="shared" si="20"/>
        <v>0</v>
      </c>
      <c r="AXP63" s="10">
        <f t="shared" si="20"/>
        <v>0</v>
      </c>
      <c r="AXQ63" s="10">
        <f t="shared" si="20"/>
        <v>0</v>
      </c>
      <c r="AXR63" s="10">
        <f t="shared" si="20"/>
        <v>0</v>
      </c>
      <c r="AXS63" s="10">
        <f t="shared" si="20"/>
        <v>0</v>
      </c>
      <c r="AXT63" s="10">
        <f t="shared" si="20"/>
        <v>0</v>
      </c>
      <c r="AXU63" s="10">
        <f t="shared" si="20"/>
        <v>0</v>
      </c>
      <c r="AXV63" s="10">
        <f t="shared" si="20"/>
        <v>0</v>
      </c>
      <c r="AXW63" s="10">
        <f t="shared" si="20"/>
        <v>0</v>
      </c>
      <c r="AXX63" s="10">
        <f t="shared" si="20"/>
        <v>0</v>
      </c>
      <c r="AXY63" s="10">
        <f t="shared" si="20"/>
        <v>0</v>
      </c>
      <c r="AXZ63" s="10">
        <f t="shared" si="20"/>
        <v>0</v>
      </c>
      <c r="AYA63" s="10">
        <f t="shared" si="20"/>
        <v>0</v>
      </c>
      <c r="AYB63" s="10">
        <f t="shared" si="20"/>
        <v>0</v>
      </c>
      <c r="AYC63" s="10">
        <f t="shared" si="20"/>
        <v>0</v>
      </c>
      <c r="AYD63" s="10">
        <f t="shared" si="20"/>
        <v>0</v>
      </c>
      <c r="AYE63" s="10">
        <f t="shared" si="20"/>
        <v>0</v>
      </c>
      <c r="AYF63" s="10">
        <f t="shared" si="20"/>
        <v>0</v>
      </c>
      <c r="AYG63" s="10">
        <f t="shared" si="20"/>
        <v>0</v>
      </c>
      <c r="AYH63" s="10">
        <f t="shared" si="20"/>
        <v>0</v>
      </c>
      <c r="AYI63" s="10">
        <f t="shared" si="20"/>
        <v>0</v>
      </c>
      <c r="AYJ63" s="10">
        <f t="shared" si="20"/>
        <v>0</v>
      </c>
      <c r="AYK63" s="10">
        <f t="shared" si="20"/>
        <v>0</v>
      </c>
      <c r="AYL63" s="10">
        <f t="shared" si="20"/>
        <v>0</v>
      </c>
      <c r="AYM63" s="10">
        <f t="shared" si="20"/>
        <v>0</v>
      </c>
      <c r="AYN63" s="10">
        <f t="shared" si="20"/>
        <v>0</v>
      </c>
      <c r="AYO63" s="10">
        <f t="shared" si="20"/>
        <v>0</v>
      </c>
      <c r="AYP63" s="10">
        <f t="shared" si="20"/>
        <v>0</v>
      </c>
      <c r="AYQ63" s="10">
        <f t="shared" si="20"/>
        <v>0</v>
      </c>
      <c r="AYR63" s="10">
        <f t="shared" si="20"/>
        <v>0</v>
      </c>
      <c r="AYS63" s="10">
        <f t="shared" si="20"/>
        <v>0</v>
      </c>
      <c r="AYT63" s="10">
        <f t="shared" si="20"/>
        <v>0</v>
      </c>
      <c r="AYU63" s="10">
        <f t="shared" si="20"/>
        <v>0</v>
      </c>
      <c r="AYV63" s="10">
        <f t="shared" ref="AYV63:BBG63" si="21">SUM(AYV4:AYV61)</f>
        <v>0</v>
      </c>
      <c r="AYW63" s="10">
        <f t="shared" si="21"/>
        <v>0</v>
      </c>
      <c r="AYX63" s="10">
        <f t="shared" si="21"/>
        <v>0</v>
      </c>
      <c r="AYY63" s="10">
        <f t="shared" si="21"/>
        <v>0</v>
      </c>
      <c r="AYZ63" s="10">
        <f t="shared" si="21"/>
        <v>0</v>
      </c>
      <c r="AZA63" s="10">
        <f t="shared" si="21"/>
        <v>0</v>
      </c>
      <c r="AZB63" s="10">
        <f t="shared" si="21"/>
        <v>0</v>
      </c>
      <c r="AZC63" s="10">
        <f t="shared" si="21"/>
        <v>0</v>
      </c>
      <c r="AZD63" s="10">
        <f t="shared" si="21"/>
        <v>0</v>
      </c>
      <c r="AZE63" s="10">
        <f t="shared" si="21"/>
        <v>0</v>
      </c>
      <c r="AZF63" s="10">
        <f t="shared" si="21"/>
        <v>0</v>
      </c>
      <c r="AZG63" s="10">
        <f t="shared" si="21"/>
        <v>0</v>
      </c>
      <c r="AZH63" s="10">
        <f t="shared" si="21"/>
        <v>0</v>
      </c>
      <c r="AZI63" s="10">
        <f t="shared" si="21"/>
        <v>0</v>
      </c>
      <c r="AZJ63" s="10">
        <f t="shared" si="21"/>
        <v>0</v>
      </c>
      <c r="AZK63" s="10">
        <f t="shared" si="21"/>
        <v>0</v>
      </c>
      <c r="AZL63" s="10">
        <f t="shared" si="21"/>
        <v>0</v>
      </c>
      <c r="AZM63" s="10">
        <f t="shared" si="21"/>
        <v>0</v>
      </c>
      <c r="AZN63" s="10">
        <f t="shared" si="21"/>
        <v>0</v>
      </c>
      <c r="AZO63" s="10">
        <f t="shared" si="21"/>
        <v>0</v>
      </c>
      <c r="AZP63" s="10">
        <f t="shared" si="21"/>
        <v>0</v>
      </c>
      <c r="AZQ63" s="10">
        <f t="shared" si="21"/>
        <v>0</v>
      </c>
      <c r="AZR63" s="10">
        <f t="shared" si="21"/>
        <v>0</v>
      </c>
      <c r="AZS63" s="10">
        <f t="shared" si="21"/>
        <v>0</v>
      </c>
      <c r="AZT63" s="10">
        <f t="shared" si="21"/>
        <v>0</v>
      </c>
      <c r="AZU63" s="10">
        <f t="shared" si="21"/>
        <v>0</v>
      </c>
      <c r="AZV63" s="10">
        <f t="shared" si="21"/>
        <v>0</v>
      </c>
      <c r="AZW63" s="10">
        <f t="shared" si="21"/>
        <v>0</v>
      </c>
      <c r="AZX63" s="10">
        <f t="shared" si="21"/>
        <v>0</v>
      </c>
      <c r="AZY63" s="10">
        <f t="shared" si="21"/>
        <v>0</v>
      </c>
      <c r="AZZ63" s="10">
        <f t="shared" si="21"/>
        <v>0</v>
      </c>
      <c r="BAA63" s="10">
        <f t="shared" si="21"/>
        <v>0</v>
      </c>
      <c r="BAB63" s="10">
        <f t="shared" si="21"/>
        <v>0</v>
      </c>
      <c r="BAC63" s="10">
        <f t="shared" si="21"/>
        <v>0</v>
      </c>
      <c r="BAD63" s="10">
        <f t="shared" si="21"/>
        <v>0</v>
      </c>
      <c r="BAE63" s="10">
        <f t="shared" si="21"/>
        <v>0</v>
      </c>
      <c r="BAF63" s="10">
        <f t="shared" si="21"/>
        <v>0</v>
      </c>
      <c r="BAG63" s="10">
        <f t="shared" si="21"/>
        <v>0</v>
      </c>
      <c r="BAH63" s="10">
        <f t="shared" si="21"/>
        <v>0</v>
      </c>
      <c r="BAI63" s="10">
        <f t="shared" si="21"/>
        <v>0</v>
      </c>
      <c r="BAJ63" s="10">
        <f t="shared" si="21"/>
        <v>0</v>
      </c>
      <c r="BAK63" s="10">
        <f t="shared" si="21"/>
        <v>0</v>
      </c>
      <c r="BAL63" s="10">
        <f t="shared" si="21"/>
        <v>0</v>
      </c>
      <c r="BAM63" s="10">
        <f t="shared" si="21"/>
        <v>0</v>
      </c>
      <c r="BAN63" s="10">
        <f t="shared" si="21"/>
        <v>0</v>
      </c>
      <c r="BAO63" s="10">
        <f t="shared" si="21"/>
        <v>0</v>
      </c>
      <c r="BAP63" s="10">
        <f t="shared" si="21"/>
        <v>0</v>
      </c>
      <c r="BAQ63" s="10">
        <f t="shared" si="21"/>
        <v>0</v>
      </c>
      <c r="BAR63" s="10">
        <f t="shared" si="21"/>
        <v>0</v>
      </c>
      <c r="BAS63" s="10">
        <f t="shared" si="21"/>
        <v>0</v>
      </c>
      <c r="BAT63" s="10">
        <f t="shared" si="21"/>
        <v>0</v>
      </c>
      <c r="BAU63" s="10">
        <f t="shared" si="21"/>
        <v>0</v>
      </c>
      <c r="BAV63" s="10">
        <f t="shared" si="21"/>
        <v>0</v>
      </c>
      <c r="BAW63" s="10">
        <f t="shared" si="21"/>
        <v>0</v>
      </c>
      <c r="BAX63" s="10">
        <f t="shared" si="21"/>
        <v>0</v>
      </c>
      <c r="BAY63" s="10">
        <f t="shared" si="21"/>
        <v>0</v>
      </c>
      <c r="BAZ63" s="10">
        <f t="shared" si="21"/>
        <v>0</v>
      </c>
      <c r="BBA63" s="10">
        <f t="shared" si="21"/>
        <v>0</v>
      </c>
      <c r="BBB63" s="10">
        <f t="shared" si="21"/>
        <v>0</v>
      </c>
      <c r="BBC63" s="10">
        <f t="shared" si="21"/>
        <v>0</v>
      </c>
      <c r="BBD63" s="10">
        <f t="shared" si="21"/>
        <v>0</v>
      </c>
      <c r="BBE63" s="10">
        <f t="shared" si="21"/>
        <v>0</v>
      </c>
      <c r="BBF63" s="10">
        <f t="shared" si="21"/>
        <v>0</v>
      </c>
      <c r="BBG63" s="10">
        <f t="shared" si="21"/>
        <v>0</v>
      </c>
      <c r="BBH63" s="10">
        <f t="shared" ref="BBH63:BDS63" si="22">SUM(BBH4:BBH61)</f>
        <v>0</v>
      </c>
      <c r="BBI63" s="10">
        <f t="shared" si="22"/>
        <v>0</v>
      </c>
      <c r="BBJ63" s="10">
        <f t="shared" si="22"/>
        <v>0</v>
      </c>
      <c r="BBK63" s="10">
        <f t="shared" si="22"/>
        <v>0</v>
      </c>
      <c r="BBL63" s="10">
        <f t="shared" si="22"/>
        <v>0</v>
      </c>
      <c r="BBM63" s="10">
        <f t="shared" si="22"/>
        <v>0</v>
      </c>
      <c r="BBN63" s="10">
        <f t="shared" si="22"/>
        <v>0</v>
      </c>
      <c r="BBO63" s="10">
        <f t="shared" si="22"/>
        <v>0</v>
      </c>
      <c r="BBP63" s="10">
        <f t="shared" si="22"/>
        <v>0</v>
      </c>
      <c r="BBQ63" s="10">
        <f t="shared" si="22"/>
        <v>0</v>
      </c>
      <c r="BBR63" s="10">
        <f t="shared" si="22"/>
        <v>0</v>
      </c>
      <c r="BBS63" s="10">
        <f t="shared" si="22"/>
        <v>0</v>
      </c>
      <c r="BBT63" s="10">
        <f t="shared" si="22"/>
        <v>0</v>
      </c>
      <c r="BBU63" s="10">
        <f t="shared" si="22"/>
        <v>0</v>
      </c>
      <c r="BBV63" s="10">
        <f t="shared" si="22"/>
        <v>0</v>
      </c>
      <c r="BBW63" s="10">
        <f t="shared" si="22"/>
        <v>0</v>
      </c>
      <c r="BBX63" s="10">
        <f t="shared" si="22"/>
        <v>0</v>
      </c>
      <c r="BBY63" s="10">
        <f t="shared" si="22"/>
        <v>0</v>
      </c>
      <c r="BBZ63" s="10">
        <f t="shared" si="22"/>
        <v>0</v>
      </c>
      <c r="BCA63" s="10">
        <f t="shared" si="22"/>
        <v>0</v>
      </c>
      <c r="BCB63" s="10">
        <f t="shared" si="22"/>
        <v>0</v>
      </c>
      <c r="BCC63" s="10">
        <f t="shared" si="22"/>
        <v>0</v>
      </c>
      <c r="BCD63" s="10">
        <f t="shared" si="22"/>
        <v>0</v>
      </c>
      <c r="BCE63" s="10">
        <f t="shared" si="22"/>
        <v>0</v>
      </c>
      <c r="BCF63" s="10">
        <f t="shared" si="22"/>
        <v>0</v>
      </c>
      <c r="BCG63" s="10">
        <f t="shared" si="22"/>
        <v>0</v>
      </c>
      <c r="BCH63" s="10">
        <f t="shared" si="22"/>
        <v>0</v>
      </c>
      <c r="BCI63" s="10">
        <f t="shared" si="22"/>
        <v>0</v>
      </c>
      <c r="BCJ63" s="10">
        <f t="shared" si="22"/>
        <v>0</v>
      </c>
      <c r="BCK63" s="10">
        <f t="shared" si="22"/>
        <v>0</v>
      </c>
      <c r="BCL63" s="10">
        <f t="shared" si="22"/>
        <v>0</v>
      </c>
      <c r="BCM63" s="10">
        <f t="shared" si="22"/>
        <v>0</v>
      </c>
      <c r="BCN63" s="10">
        <f t="shared" si="22"/>
        <v>0</v>
      </c>
      <c r="BCO63" s="10">
        <f t="shared" si="22"/>
        <v>0</v>
      </c>
      <c r="BCP63" s="10">
        <f t="shared" si="22"/>
        <v>0</v>
      </c>
      <c r="BCQ63" s="10">
        <f t="shared" si="22"/>
        <v>0</v>
      </c>
      <c r="BCR63" s="10">
        <f t="shared" si="22"/>
        <v>0</v>
      </c>
      <c r="BCS63" s="10">
        <f t="shared" si="22"/>
        <v>0</v>
      </c>
      <c r="BCT63" s="10">
        <f t="shared" si="22"/>
        <v>0</v>
      </c>
      <c r="BCU63" s="10">
        <f t="shared" si="22"/>
        <v>0</v>
      </c>
      <c r="BCV63" s="10">
        <f t="shared" si="22"/>
        <v>0</v>
      </c>
      <c r="BCW63" s="10">
        <f t="shared" si="22"/>
        <v>0</v>
      </c>
      <c r="BCX63" s="10">
        <f t="shared" si="22"/>
        <v>0</v>
      </c>
      <c r="BCY63" s="10">
        <f t="shared" si="22"/>
        <v>0</v>
      </c>
      <c r="BCZ63" s="10">
        <f t="shared" si="22"/>
        <v>0</v>
      </c>
      <c r="BDA63" s="10">
        <f t="shared" si="22"/>
        <v>0</v>
      </c>
      <c r="BDB63" s="10">
        <f t="shared" si="22"/>
        <v>0</v>
      </c>
      <c r="BDC63" s="10">
        <f t="shared" si="22"/>
        <v>0</v>
      </c>
      <c r="BDD63" s="10">
        <f t="shared" si="22"/>
        <v>0</v>
      </c>
      <c r="BDE63" s="10">
        <f t="shared" si="22"/>
        <v>0</v>
      </c>
      <c r="BDF63" s="10">
        <f t="shared" si="22"/>
        <v>0</v>
      </c>
      <c r="BDG63" s="10">
        <f t="shared" si="22"/>
        <v>0</v>
      </c>
      <c r="BDH63" s="10">
        <f t="shared" si="22"/>
        <v>0</v>
      </c>
      <c r="BDI63" s="10">
        <f t="shared" si="22"/>
        <v>0</v>
      </c>
      <c r="BDJ63" s="10">
        <f t="shared" si="22"/>
        <v>0</v>
      </c>
      <c r="BDK63" s="10">
        <f t="shared" si="22"/>
        <v>0</v>
      </c>
      <c r="BDL63" s="10">
        <f t="shared" si="22"/>
        <v>0</v>
      </c>
      <c r="BDM63" s="10">
        <f t="shared" si="22"/>
        <v>0</v>
      </c>
      <c r="BDN63" s="10">
        <f t="shared" si="22"/>
        <v>0</v>
      </c>
      <c r="BDO63" s="10">
        <f t="shared" si="22"/>
        <v>0</v>
      </c>
      <c r="BDP63" s="10">
        <f t="shared" si="22"/>
        <v>0</v>
      </c>
      <c r="BDQ63" s="10">
        <f t="shared" si="22"/>
        <v>0</v>
      </c>
      <c r="BDR63" s="10">
        <f t="shared" si="22"/>
        <v>0</v>
      </c>
      <c r="BDS63" s="10">
        <f t="shared" si="22"/>
        <v>0</v>
      </c>
      <c r="BDT63" s="10">
        <f t="shared" ref="BDT63:BGE63" si="23">SUM(BDT4:BDT61)</f>
        <v>0</v>
      </c>
      <c r="BDU63" s="10">
        <f t="shared" si="23"/>
        <v>0</v>
      </c>
      <c r="BDV63" s="10">
        <f t="shared" si="23"/>
        <v>0</v>
      </c>
      <c r="BDW63" s="10">
        <f t="shared" si="23"/>
        <v>0</v>
      </c>
      <c r="BDX63" s="10">
        <f t="shared" si="23"/>
        <v>0</v>
      </c>
      <c r="BDY63" s="10">
        <f t="shared" si="23"/>
        <v>0</v>
      </c>
      <c r="BDZ63" s="10">
        <f t="shared" si="23"/>
        <v>0</v>
      </c>
      <c r="BEA63" s="10">
        <f t="shared" si="23"/>
        <v>0</v>
      </c>
      <c r="BEB63" s="10">
        <f t="shared" si="23"/>
        <v>0</v>
      </c>
      <c r="BEC63" s="10">
        <f t="shared" si="23"/>
        <v>0</v>
      </c>
      <c r="BED63" s="10">
        <f t="shared" si="23"/>
        <v>0</v>
      </c>
      <c r="BEE63" s="10">
        <f t="shared" si="23"/>
        <v>0</v>
      </c>
      <c r="BEF63" s="10">
        <f t="shared" si="23"/>
        <v>0</v>
      </c>
      <c r="BEG63" s="10">
        <f t="shared" si="23"/>
        <v>0</v>
      </c>
      <c r="BEH63" s="10">
        <f t="shared" si="23"/>
        <v>0</v>
      </c>
      <c r="BEI63" s="10">
        <f t="shared" si="23"/>
        <v>0</v>
      </c>
      <c r="BEJ63" s="10">
        <f t="shared" si="23"/>
        <v>0</v>
      </c>
      <c r="BEK63" s="10">
        <f t="shared" si="23"/>
        <v>0</v>
      </c>
      <c r="BEL63" s="10">
        <f t="shared" si="23"/>
        <v>0</v>
      </c>
      <c r="BEM63" s="10">
        <f t="shared" si="23"/>
        <v>0</v>
      </c>
      <c r="BEN63" s="10">
        <f t="shared" si="23"/>
        <v>0</v>
      </c>
      <c r="BEO63" s="10">
        <f t="shared" si="23"/>
        <v>0</v>
      </c>
      <c r="BEP63" s="10">
        <f t="shared" si="23"/>
        <v>0</v>
      </c>
      <c r="BEQ63" s="10">
        <f t="shared" si="23"/>
        <v>0</v>
      </c>
      <c r="BER63" s="10">
        <f t="shared" si="23"/>
        <v>0</v>
      </c>
      <c r="BES63" s="10">
        <f t="shared" si="23"/>
        <v>0</v>
      </c>
      <c r="BET63" s="10">
        <f t="shared" si="23"/>
        <v>0</v>
      </c>
      <c r="BEU63" s="10">
        <f t="shared" si="23"/>
        <v>0</v>
      </c>
      <c r="BEV63" s="10">
        <f t="shared" si="23"/>
        <v>0</v>
      </c>
      <c r="BEW63" s="10">
        <f t="shared" si="23"/>
        <v>0</v>
      </c>
      <c r="BEX63" s="10">
        <f t="shared" si="23"/>
        <v>0</v>
      </c>
      <c r="BEY63" s="10">
        <f t="shared" si="23"/>
        <v>0</v>
      </c>
      <c r="BEZ63" s="10">
        <f t="shared" si="23"/>
        <v>0</v>
      </c>
      <c r="BFA63" s="10">
        <f t="shared" si="23"/>
        <v>0</v>
      </c>
      <c r="BFB63" s="10">
        <f t="shared" si="23"/>
        <v>0</v>
      </c>
      <c r="BFC63" s="10">
        <f t="shared" si="23"/>
        <v>0</v>
      </c>
      <c r="BFD63" s="10">
        <f t="shared" si="23"/>
        <v>0</v>
      </c>
      <c r="BFE63" s="10">
        <f t="shared" si="23"/>
        <v>0</v>
      </c>
      <c r="BFF63" s="10">
        <f t="shared" si="23"/>
        <v>0</v>
      </c>
      <c r="BFG63" s="10">
        <f t="shared" si="23"/>
        <v>0</v>
      </c>
      <c r="BFH63" s="10">
        <f t="shared" si="23"/>
        <v>0</v>
      </c>
      <c r="BFI63" s="10">
        <f t="shared" si="23"/>
        <v>0</v>
      </c>
      <c r="BFJ63" s="10">
        <f t="shared" si="23"/>
        <v>0</v>
      </c>
      <c r="BFK63" s="10">
        <f t="shared" si="23"/>
        <v>0</v>
      </c>
      <c r="BFL63" s="10">
        <f t="shared" si="23"/>
        <v>0</v>
      </c>
      <c r="BFM63" s="10">
        <f t="shared" si="23"/>
        <v>0</v>
      </c>
      <c r="BFN63" s="10">
        <f t="shared" si="23"/>
        <v>0</v>
      </c>
      <c r="BFO63" s="10">
        <f t="shared" si="23"/>
        <v>0</v>
      </c>
      <c r="BFP63" s="10">
        <f t="shared" si="23"/>
        <v>0</v>
      </c>
      <c r="BFQ63" s="10">
        <f t="shared" si="23"/>
        <v>0</v>
      </c>
      <c r="BFR63" s="10">
        <f t="shared" si="23"/>
        <v>0</v>
      </c>
      <c r="BFS63" s="10">
        <f t="shared" si="23"/>
        <v>0</v>
      </c>
      <c r="BFT63" s="10">
        <f t="shared" si="23"/>
        <v>0</v>
      </c>
      <c r="BFU63" s="10">
        <f t="shared" si="23"/>
        <v>0</v>
      </c>
      <c r="BFV63" s="10">
        <f t="shared" si="23"/>
        <v>0</v>
      </c>
      <c r="BFW63" s="10">
        <f t="shared" si="23"/>
        <v>0</v>
      </c>
      <c r="BFX63" s="10">
        <f t="shared" si="23"/>
        <v>0</v>
      </c>
      <c r="BFY63" s="10">
        <f t="shared" si="23"/>
        <v>0</v>
      </c>
      <c r="BFZ63" s="10">
        <f t="shared" si="23"/>
        <v>0</v>
      </c>
      <c r="BGA63" s="10">
        <f t="shared" si="23"/>
        <v>0</v>
      </c>
      <c r="BGB63" s="10">
        <f t="shared" si="23"/>
        <v>0</v>
      </c>
      <c r="BGC63" s="10">
        <f t="shared" si="23"/>
        <v>0</v>
      </c>
      <c r="BGD63" s="10">
        <f t="shared" si="23"/>
        <v>0</v>
      </c>
      <c r="BGE63" s="10">
        <f t="shared" si="23"/>
        <v>0</v>
      </c>
      <c r="BGF63" s="10">
        <f t="shared" ref="BGF63:BIQ63" si="24">SUM(BGF4:BGF61)</f>
        <v>0</v>
      </c>
      <c r="BGG63" s="10">
        <f t="shared" si="24"/>
        <v>0</v>
      </c>
      <c r="BGH63" s="10">
        <f t="shared" si="24"/>
        <v>0</v>
      </c>
      <c r="BGI63" s="10">
        <f t="shared" si="24"/>
        <v>0</v>
      </c>
      <c r="BGJ63" s="10">
        <f t="shared" si="24"/>
        <v>0</v>
      </c>
      <c r="BGK63" s="10">
        <f t="shared" si="24"/>
        <v>0</v>
      </c>
      <c r="BGL63" s="10">
        <f t="shared" si="24"/>
        <v>0</v>
      </c>
      <c r="BGM63" s="10">
        <f t="shared" si="24"/>
        <v>0</v>
      </c>
      <c r="BGN63" s="10">
        <f t="shared" si="24"/>
        <v>0</v>
      </c>
      <c r="BGO63" s="10">
        <f t="shared" si="24"/>
        <v>0</v>
      </c>
      <c r="BGP63" s="10">
        <f t="shared" si="24"/>
        <v>0</v>
      </c>
      <c r="BGQ63" s="10">
        <f t="shared" si="24"/>
        <v>0</v>
      </c>
      <c r="BGR63" s="10">
        <f t="shared" si="24"/>
        <v>0</v>
      </c>
      <c r="BGS63" s="10">
        <f t="shared" si="24"/>
        <v>0</v>
      </c>
      <c r="BGT63" s="10">
        <f t="shared" si="24"/>
        <v>0</v>
      </c>
      <c r="BGU63" s="10">
        <f t="shared" si="24"/>
        <v>0</v>
      </c>
      <c r="BGV63" s="10">
        <f t="shared" si="24"/>
        <v>0</v>
      </c>
      <c r="BGW63" s="10">
        <f t="shared" si="24"/>
        <v>0</v>
      </c>
      <c r="BGX63" s="10">
        <f t="shared" si="24"/>
        <v>0</v>
      </c>
      <c r="BGY63" s="10">
        <f t="shared" si="24"/>
        <v>0</v>
      </c>
      <c r="BGZ63" s="10">
        <f t="shared" si="24"/>
        <v>0</v>
      </c>
      <c r="BHA63" s="10">
        <f t="shared" si="24"/>
        <v>0</v>
      </c>
      <c r="BHB63" s="10">
        <f t="shared" si="24"/>
        <v>0</v>
      </c>
      <c r="BHC63" s="10">
        <f t="shared" si="24"/>
        <v>0</v>
      </c>
      <c r="BHD63" s="10">
        <f t="shared" si="24"/>
        <v>0</v>
      </c>
      <c r="BHE63" s="10">
        <f t="shared" si="24"/>
        <v>0</v>
      </c>
      <c r="BHF63" s="10">
        <f t="shared" si="24"/>
        <v>0</v>
      </c>
      <c r="BHG63" s="10">
        <f t="shared" si="24"/>
        <v>0</v>
      </c>
      <c r="BHH63" s="10">
        <f t="shared" si="24"/>
        <v>0</v>
      </c>
      <c r="BHI63" s="10">
        <f t="shared" si="24"/>
        <v>0</v>
      </c>
      <c r="BHJ63" s="10">
        <f t="shared" si="24"/>
        <v>0</v>
      </c>
      <c r="BHK63" s="10">
        <f t="shared" si="24"/>
        <v>0</v>
      </c>
      <c r="BHL63" s="10">
        <f t="shared" si="24"/>
        <v>0</v>
      </c>
      <c r="BHM63" s="10">
        <f t="shared" si="24"/>
        <v>0</v>
      </c>
      <c r="BHN63" s="10">
        <f t="shared" si="24"/>
        <v>0</v>
      </c>
      <c r="BHO63" s="10">
        <f t="shared" si="24"/>
        <v>0</v>
      </c>
      <c r="BHP63" s="10">
        <f t="shared" si="24"/>
        <v>0</v>
      </c>
      <c r="BHQ63" s="10">
        <f t="shared" si="24"/>
        <v>0</v>
      </c>
      <c r="BHR63" s="10">
        <f t="shared" si="24"/>
        <v>0</v>
      </c>
      <c r="BHS63" s="10">
        <f t="shared" si="24"/>
        <v>0</v>
      </c>
      <c r="BHT63" s="10">
        <f t="shared" si="24"/>
        <v>0</v>
      </c>
      <c r="BHU63" s="10">
        <f t="shared" si="24"/>
        <v>0</v>
      </c>
      <c r="BHV63" s="10">
        <f t="shared" si="24"/>
        <v>0</v>
      </c>
      <c r="BHW63" s="10">
        <f t="shared" si="24"/>
        <v>0</v>
      </c>
      <c r="BHX63" s="10">
        <f t="shared" si="24"/>
        <v>0</v>
      </c>
      <c r="BHY63" s="10">
        <f t="shared" si="24"/>
        <v>0</v>
      </c>
      <c r="BHZ63" s="10">
        <f t="shared" si="24"/>
        <v>0</v>
      </c>
      <c r="BIA63" s="10">
        <f t="shared" si="24"/>
        <v>0</v>
      </c>
      <c r="BIB63" s="10">
        <f t="shared" si="24"/>
        <v>0</v>
      </c>
      <c r="BIC63" s="10">
        <f t="shared" si="24"/>
        <v>0</v>
      </c>
      <c r="BID63" s="10">
        <f t="shared" si="24"/>
        <v>0</v>
      </c>
      <c r="BIE63" s="10">
        <f t="shared" si="24"/>
        <v>0</v>
      </c>
      <c r="BIF63" s="10">
        <f t="shared" si="24"/>
        <v>0</v>
      </c>
      <c r="BIG63" s="10">
        <f t="shared" si="24"/>
        <v>0</v>
      </c>
      <c r="BIH63" s="10">
        <f t="shared" si="24"/>
        <v>0</v>
      </c>
      <c r="BII63" s="10">
        <f t="shared" si="24"/>
        <v>0</v>
      </c>
      <c r="BIJ63" s="10">
        <f t="shared" si="24"/>
        <v>0</v>
      </c>
      <c r="BIK63" s="10">
        <f t="shared" si="24"/>
        <v>0</v>
      </c>
      <c r="BIL63" s="10">
        <f t="shared" si="24"/>
        <v>0</v>
      </c>
      <c r="BIM63" s="10">
        <f t="shared" si="24"/>
        <v>0</v>
      </c>
      <c r="BIN63" s="10">
        <f t="shared" si="24"/>
        <v>0</v>
      </c>
      <c r="BIO63" s="10">
        <f t="shared" si="24"/>
        <v>0</v>
      </c>
      <c r="BIP63" s="10">
        <f t="shared" si="24"/>
        <v>0</v>
      </c>
      <c r="BIQ63" s="10">
        <f t="shared" si="24"/>
        <v>0</v>
      </c>
      <c r="BIR63" s="10">
        <f t="shared" ref="BIR63:BLC63" si="25">SUM(BIR4:BIR61)</f>
        <v>0</v>
      </c>
      <c r="BIS63" s="10">
        <f t="shared" si="25"/>
        <v>0</v>
      </c>
      <c r="BIT63" s="10">
        <f t="shared" si="25"/>
        <v>0</v>
      </c>
      <c r="BIU63" s="10">
        <f t="shared" si="25"/>
        <v>0</v>
      </c>
      <c r="BIV63" s="10">
        <f t="shared" si="25"/>
        <v>0</v>
      </c>
      <c r="BIW63" s="10">
        <f t="shared" si="25"/>
        <v>0</v>
      </c>
      <c r="BIX63" s="10">
        <f t="shared" si="25"/>
        <v>0</v>
      </c>
      <c r="BIY63" s="10">
        <f t="shared" si="25"/>
        <v>0</v>
      </c>
      <c r="BIZ63" s="10">
        <f t="shared" si="25"/>
        <v>0</v>
      </c>
      <c r="BJA63" s="10">
        <f t="shared" si="25"/>
        <v>0</v>
      </c>
      <c r="BJB63" s="10">
        <f t="shared" si="25"/>
        <v>0</v>
      </c>
      <c r="BJC63" s="10">
        <f t="shared" si="25"/>
        <v>0</v>
      </c>
      <c r="BJD63" s="10">
        <f t="shared" si="25"/>
        <v>0</v>
      </c>
      <c r="BJE63" s="10">
        <f t="shared" si="25"/>
        <v>0</v>
      </c>
      <c r="BJF63" s="10">
        <f t="shared" si="25"/>
        <v>0</v>
      </c>
      <c r="BJG63" s="10">
        <f t="shared" si="25"/>
        <v>0</v>
      </c>
      <c r="BJH63" s="10">
        <f t="shared" si="25"/>
        <v>0</v>
      </c>
      <c r="BJI63" s="10">
        <f t="shared" si="25"/>
        <v>0</v>
      </c>
      <c r="BJJ63" s="10">
        <f t="shared" si="25"/>
        <v>0</v>
      </c>
      <c r="BJK63" s="10">
        <f t="shared" si="25"/>
        <v>0</v>
      </c>
      <c r="BJL63" s="10">
        <f t="shared" si="25"/>
        <v>0</v>
      </c>
      <c r="BJM63" s="10">
        <f t="shared" si="25"/>
        <v>0</v>
      </c>
      <c r="BJN63" s="10">
        <f t="shared" si="25"/>
        <v>0</v>
      </c>
      <c r="BJO63" s="10">
        <f t="shared" si="25"/>
        <v>0</v>
      </c>
      <c r="BJP63" s="10">
        <f t="shared" si="25"/>
        <v>0</v>
      </c>
      <c r="BJQ63" s="10">
        <f t="shared" si="25"/>
        <v>0</v>
      </c>
      <c r="BJR63" s="10">
        <f t="shared" si="25"/>
        <v>0</v>
      </c>
      <c r="BJS63" s="10">
        <f t="shared" si="25"/>
        <v>0</v>
      </c>
      <c r="BJT63" s="10">
        <f t="shared" si="25"/>
        <v>0</v>
      </c>
      <c r="BJU63" s="10">
        <f t="shared" si="25"/>
        <v>0</v>
      </c>
      <c r="BJV63" s="10">
        <f t="shared" si="25"/>
        <v>0</v>
      </c>
      <c r="BJW63" s="10">
        <f t="shared" si="25"/>
        <v>0</v>
      </c>
      <c r="BJX63" s="10">
        <f t="shared" si="25"/>
        <v>0</v>
      </c>
      <c r="BJY63" s="10">
        <f t="shared" si="25"/>
        <v>0</v>
      </c>
      <c r="BJZ63" s="10">
        <f t="shared" si="25"/>
        <v>0</v>
      </c>
      <c r="BKA63" s="10">
        <f t="shared" si="25"/>
        <v>0</v>
      </c>
      <c r="BKB63" s="10">
        <f t="shared" si="25"/>
        <v>0</v>
      </c>
      <c r="BKC63" s="10">
        <f t="shared" si="25"/>
        <v>0</v>
      </c>
      <c r="BKD63" s="10">
        <f t="shared" si="25"/>
        <v>0</v>
      </c>
      <c r="BKE63" s="10">
        <f t="shared" si="25"/>
        <v>0</v>
      </c>
      <c r="BKF63" s="10">
        <f t="shared" si="25"/>
        <v>0</v>
      </c>
      <c r="BKG63" s="10">
        <f t="shared" si="25"/>
        <v>0</v>
      </c>
      <c r="BKH63" s="10">
        <f t="shared" si="25"/>
        <v>0</v>
      </c>
      <c r="BKI63" s="10">
        <f t="shared" si="25"/>
        <v>0</v>
      </c>
      <c r="BKJ63" s="10">
        <f t="shared" si="25"/>
        <v>0</v>
      </c>
      <c r="BKK63" s="10">
        <f t="shared" si="25"/>
        <v>0</v>
      </c>
      <c r="BKL63" s="10">
        <f t="shared" si="25"/>
        <v>0</v>
      </c>
      <c r="BKM63" s="10">
        <f t="shared" si="25"/>
        <v>0</v>
      </c>
      <c r="BKN63" s="10">
        <f t="shared" si="25"/>
        <v>0</v>
      </c>
      <c r="BKO63" s="10">
        <f t="shared" si="25"/>
        <v>0</v>
      </c>
      <c r="BKP63" s="10">
        <f t="shared" si="25"/>
        <v>0</v>
      </c>
      <c r="BKQ63" s="10">
        <f t="shared" si="25"/>
        <v>0</v>
      </c>
      <c r="BKR63" s="10">
        <f t="shared" si="25"/>
        <v>0</v>
      </c>
      <c r="BKS63" s="10">
        <f t="shared" si="25"/>
        <v>0</v>
      </c>
      <c r="BKT63" s="10">
        <f t="shared" si="25"/>
        <v>0</v>
      </c>
      <c r="BKU63" s="10">
        <f t="shared" si="25"/>
        <v>0</v>
      </c>
      <c r="BKV63" s="10">
        <f t="shared" si="25"/>
        <v>0</v>
      </c>
      <c r="BKW63" s="10">
        <f t="shared" si="25"/>
        <v>0</v>
      </c>
      <c r="BKX63" s="10">
        <f t="shared" si="25"/>
        <v>0</v>
      </c>
      <c r="BKY63" s="10">
        <f t="shared" si="25"/>
        <v>0</v>
      </c>
      <c r="BKZ63" s="10">
        <f t="shared" si="25"/>
        <v>0</v>
      </c>
      <c r="BLA63" s="10">
        <f t="shared" si="25"/>
        <v>0</v>
      </c>
      <c r="BLB63" s="10">
        <f t="shared" si="25"/>
        <v>0</v>
      </c>
      <c r="BLC63" s="10">
        <f t="shared" si="25"/>
        <v>0</v>
      </c>
      <c r="BLD63" s="10">
        <f t="shared" ref="BLD63:BNO63" si="26">SUM(BLD4:BLD61)</f>
        <v>0</v>
      </c>
      <c r="BLE63" s="10">
        <f t="shared" si="26"/>
        <v>0</v>
      </c>
      <c r="BLF63" s="10">
        <f t="shared" si="26"/>
        <v>0</v>
      </c>
      <c r="BLG63" s="10">
        <f t="shared" si="26"/>
        <v>0</v>
      </c>
      <c r="BLH63" s="10">
        <f t="shared" si="26"/>
        <v>0</v>
      </c>
      <c r="BLI63" s="10">
        <f t="shared" si="26"/>
        <v>0</v>
      </c>
      <c r="BLJ63" s="10">
        <f t="shared" si="26"/>
        <v>0</v>
      </c>
      <c r="BLK63" s="10">
        <f t="shared" si="26"/>
        <v>0</v>
      </c>
      <c r="BLL63" s="10">
        <f t="shared" si="26"/>
        <v>0</v>
      </c>
      <c r="BLM63" s="10">
        <f t="shared" si="26"/>
        <v>0</v>
      </c>
      <c r="BLN63" s="10">
        <f t="shared" si="26"/>
        <v>0</v>
      </c>
      <c r="BLO63" s="10">
        <f t="shared" si="26"/>
        <v>0</v>
      </c>
      <c r="BLP63" s="10">
        <f t="shared" si="26"/>
        <v>0</v>
      </c>
      <c r="BLQ63" s="10">
        <f t="shared" si="26"/>
        <v>0</v>
      </c>
      <c r="BLR63" s="10">
        <f t="shared" si="26"/>
        <v>0</v>
      </c>
      <c r="BLS63" s="10">
        <f t="shared" si="26"/>
        <v>0</v>
      </c>
      <c r="BLT63" s="10">
        <f t="shared" si="26"/>
        <v>0</v>
      </c>
      <c r="BLU63" s="10">
        <f t="shared" si="26"/>
        <v>0</v>
      </c>
      <c r="BLV63" s="10">
        <f t="shared" si="26"/>
        <v>0</v>
      </c>
      <c r="BLW63" s="10">
        <f t="shared" si="26"/>
        <v>0</v>
      </c>
      <c r="BLX63" s="10">
        <f t="shared" si="26"/>
        <v>0</v>
      </c>
      <c r="BLY63" s="10">
        <f t="shared" si="26"/>
        <v>0</v>
      </c>
      <c r="BLZ63" s="10">
        <f t="shared" si="26"/>
        <v>0</v>
      </c>
      <c r="BMA63" s="10">
        <f t="shared" si="26"/>
        <v>0</v>
      </c>
      <c r="BMB63" s="10">
        <f t="shared" si="26"/>
        <v>0</v>
      </c>
      <c r="BMC63" s="10">
        <f t="shared" si="26"/>
        <v>0</v>
      </c>
      <c r="BMD63" s="10">
        <f t="shared" si="26"/>
        <v>0</v>
      </c>
      <c r="BME63" s="10">
        <f t="shared" si="26"/>
        <v>0</v>
      </c>
      <c r="BMF63" s="10">
        <f t="shared" si="26"/>
        <v>0</v>
      </c>
      <c r="BMG63" s="10">
        <f t="shared" si="26"/>
        <v>0</v>
      </c>
      <c r="BMH63" s="10">
        <f t="shared" si="26"/>
        <v>0</v>
      </c>
      <c r="BMI63" s="10">
        <f t="shared" si="26"/>
        <v>0</v>
      </c>
      <c r="BMJ63" s="10">
        <f t="shared" si="26"/>
        <v>0</v>
      </c>
      <c r="BMK63" s="10">
        <f t="shared" si="26"/>
        <v>0</v>
      </c>
      <c r="BML63" s="10">
        <f t="shared" si="26"/>
        <v>0</v>
      </c>
      <c r="BMM63" s="10">
        <f t="shared" si="26"/>
        <v>0</v>
      </c>
      <c r="BMN63" s="10">
        <f t="shared" si="26"/>
        <v>0</v>
      </c>
      <c r="BMO63" s="10">
        <f t="shared" si="26"/>
        <v>0</v>
      </c>
      <c r="BMP63" s="10">
        <f t="shared" si="26"/>
        <v>0</v>
      </c>
      <c r="BMQ63" s="10">
        <f t="shared" si="26"/>
        <v>0</v>
      </c>
      <c r="BMR63" s="10">
        <f t="shared" si="26"/>
        <v>0</v>
      </c>
      <c r="BMS63" s="10">
        <f t="shared" si="26"/>
        <v>0</v>
      </c>
      <c r="BMT63" s="10">
        <f t="shared" si="26"/>
        <v>0</v>
      </c>
      <c r="BMU63" s="10">
        <f t="shared" si="26"/>
        <v>0</v>
      </c>
      <c r="BMV63" s="10">
        <f t="shared" si="26"/>
        <v>0</v>
      </c>
      <c r="BMW63" s="10">
        <f t="shared" si="26"/>
        <v>0</v>
      </c>
      <c r="BMX63" s="10">
        <f t="shared" si="26"/>
        <v>0</v>
      </c>
      <c r="BMY63" s="10">
        <f t="shared" si="26"/>
        <v>0</v>
      </c>
      <c r="BMZ63" s="10">
        <f t="shared" si="26"/>
        <v>0</v>
      </c>
      <c r="BNA63" s="10">
        <f t="shared" si="26"/>
        <v>0</v>
      </c>
      <c r="BNB63" s="10">
        <f t="shared" si="26"/>
        <v>0</v>
      </c>
      <c r="BNC63" s="10">
        <f t="shared" si="26"/>
        <v>0</v>
      </c>
      <c r="BND63" s="10">
        <f t="shared" si="26"/>
        <v>0</v>
      </c>
      <c r="BNE63" s="10">
        <f t="shared" si="26"/>
        <v>0</v>
      </c>
      <c r="BNF63" s="10">
        <f t="shared" si="26"/>
        <v>0</v>
      </c>
      <c r="BNG63" s="10">
        <f t="shared" si="26"/>
        <v>0</v>
      </c>
      <c r="BNH63" s="10">
        <f t="shared" si="26"/>
        <v>0</v>
      </c>
      <c r="BNI63" s="10">
        <f t="shared" si="26"/>
        <v>0</v>
      </c>
      <c r="BNJ63" s="10">
        <f t="shared" si="26"/>
        <v>0</v>
      </c>
      <c r="BNK63" s="10">
        <f t="shared" si="26"/>
        <v>0</v>
      </c>
      <c r="BNL63" s="10">
        <f t="shared" si="26"/>
        <v>0</v>
      </c>
      <c r="BNM63" s="10">
        <f t="shared" si="26"/>
        <v>0</v>
      </c>
      <c r="BNN63" s="10">
        <f t="shared" si="26"/>
        <v>0</v>
      </c>
      <c r="BNO63" s="10">
        <f t="shared" si="26"/>
        <v>0</v>
      </c>
      <c r="BNP63" s="10">
        <f t="shared" ref="BNP63:BQA63" si="27">SUM(BNP4:BNP61)</f>
        <v>0</v>
      </c>
      <c r="BNQ63" s="10">
        <f t="shared" si="27"/>
        <v>0</v>
      </c>
      <c r="BNR63" s="10">
        <f t="shared" si="27"/>
        <v>0</v>
      </c>
      <c r="BNS63" s="10">
        <f t="shared" si="27"/>
        <v>0</v>
      </c>
      <c r="BNT63" s="10">
        <f t="shared" si="27"/>
        <v>0</v>
      </c>
      <c r="BNU63" s="10">
        <f t="shared" si="27"/>
        <v>0</v>
      </c>
      <c r="BNV63" s="10">
        <f t="shared" si="27"/>
        <v>0</v>
      </c>
      <c r="BNW63" s="10">
        <f t="shared" si="27"/>
        <v>0</v>
      </c>
      <c r="BNX63" s="10">
        <f t="shared" si="27"/>
        <v>0</v>
      </c>
      <c r="BNY63" s="10">
        <f t="shared" si="27"/>
        <v>0</v>
      </c>
      <c r="BNZ63" s="10">
        <f t="shared" si="27"/>
        <v>0</v>
      </c>
      <c r="BOA63" s="10">
        <f t="shared" si="27"/>
        <v>0</v>
      </c>
      <c r="BOB63" s="10">
        <f t="shared" si="27"/>
        <v>0</v>
      </c>
      <c r="BOC63" s="10">
        <f t="shared" si="27"/>
        <v>0</v>
      </c>
      <c r="BOD63" s="10">
        <f t="shared" si="27"/>
        <v>0</v>
      </c>
      <c r="BOE63" s="10">
        <f t="shared" si="27"/>
        <v>0</v>
      </c>
      <c r="BOF63" s="10">
        <f t="shared" si="27"/>
        <v>0</v>
      </c>
      <c r="BOG63" s="10">
        <f t="shared" si="27"/>
        <v>0</v>
      </c>
      <c r="BOH63" s="10">
        <f t="shared" si="27"/>
        <v>0</v>
      </c>
      <c r="BOI63" s="10">
        <f t="shared" si="27"/>
        <v>0</v>
      </c>
      <c r="BOJ63" s="10">
        <f t="shared" si="27"/>
        <v>0</v>
      </c>
      <c r="BOK63" s="10">
        <f t="shared" si="27"/>
        <v>0</v>
      </c>
      <c r="BOL63" s="10">
        <f t="shared" si="27"/>
        <v>0</v>
      </c>
      <c r="BOM63" s="10">
        <f t="shared" si="27"/>
        <v>0</v>
      </c>
      <c r="BON63" s="10">
        <f t="shared" si="27"/>
        <v>0</v>
      </c>
      <c r="BOO63" s="10">
        <f t="shared" si="27"/>
        <v>0</v>
      </c>
      <c r="BOP63" s="10">
        <f t="shared" si="27"/>
        <v>0</v>
      </c>
      <c r="BOQ63" s="10">
        <f t="shared" si="27"/>
        <v>0</v>
      </c>
      <c r="BOR63" s="10">
        <f t="shared" si="27"/>
        <v>0</v>
      </c>
      <c r="BOS63" s="10">
        <f t="shared" si="27"/>
        <v>0</v>
      </c>
      <c r="BOT63" s="10">
        <f t="shared" si="27"/>
        <v>0</v>
      </c>
      <c r="BOU63" s="10">
        <f t="shared" si="27"/>
        <v>0</v>
      </c>
      <c r="BOV63" s="10">
        <f t="shared" si="27"/>
        <v>0</v>
      </c>
      <c r="BOW63" s="10">
        <f t="shared" si="27"/>
        <v>0</v>
      </c>
      <c r="BOX63" s="10">
        <f t="shared" si="27"/>
        <v>0</v>
      </c>
      <c r="BOY63" s="10">
        <f t="shared" si="27"/>
        <v>0</v>
      </c>
      <c r="BOZ63" s="10">
        <f t="shared" si="27"/>
        <v>0</v>
      </c>
      <c r="BPA63" s="10">
        <f t="shared" si="27"/>
        <v>0</v>
      </c>
      <c r="BPB63" s="10">
        <f t="shared" si="27"/>
        <v>0</v>
      </c>
      <c r="BPC63" s="10">
        <f t="shared" si="27"/>
        <v>0</v>
      </c>
      <c r="BPD63" s="10">
        <f t="shared" si="27"/>
        <v>0</v>
      </c>
      <c r="BPE63" s="10">
        <f t="shared" si="27"/>
        <v>0</v>
      </c>
      <c r="BPF63" s="10">
        <f t="shared" si="27"/>
        <v>0</v>
      </c>
      <c r="BPG63" s="10">
        <f t="shared" si="27"/>
        <v>0</v>
      </c>
      <c r="BPH63" s="10">
        <f t="shared" si="27"/>
        <v>0</v>
      </c>
      <c r="BPI63" s="10">
        <f t="shared" si="27"/>
        <v>0</v>
      </c>
      <c r="BPJ63" s="10">
        <f t="shared" si="27"/>
        <v>0</v>
      </c>
      <c r="BPK63" s="10">
        <f t="shared" si="27"/>
        <v>0</v>
      </c>
      <c r="BPL63" s="10">
        <f t="shared" si="27"/>
        <v>0</v>
      </c>
      <c r="BPM63" s="10">
        <f t="shared" si="27"/>
        <v>0</v>
      </c>
      <c r="BPN63" s="10">
        <f t="shared" si="27"/>
        <v>0</v>
      </c>
      <c r="BPO63" s="10">
        <f t="shared" si="27"/>
        <v>0</v>
      </c>
      <c r="BPP63" s="10">
        <f t="shared" si="27"/>
        <v>0</v>
      </c>
      <c r="BPQ63" s="10">
        <f t="shared" si="27"/>
        <v>0</v>
      </c>
      <c r="BPR63" s="10">
        <f t="shared" si="27"/>
        <v>0</v>
      </c>
      <c r="BPS63" s="10">
        <f t="shared" si="27"/>
        <v>0</v>
      </c>
      <c r="BPT63" s="10">
        <f t="shared" si="27"/>
        <v>0</v>
      </c>
      <c r="BPU63" s="10">
        <f t="shared" si="27"/>
        <v>0</v>
      </c>
      <c r="BPV63" s="10">
        <f t="shared" si="27"/>
        <v>0</v>
      </c>
      <c r="BPW63" s="10">
        <f t="shared" si="27"/>
        <v>0</v>
      </c>
      <c r="BPX63" s="10">
        <f t="shared" si="27"/>
        <v>0</v>
      </c>
      <c r="BPY63" s="10">
        <f t="shared" si="27"/>
        <v>0</v>
      </c>
      <c r="BPZ63" s="10">
        <f t="shared" si="27"/>
        <v>0</v>
      </c>
      <c r="BQA63" s="10">
        <f t="shared" si="27"/>
        <v>0</v>
      </c>
      <c r="BQB63" s="10">
        <f t="shared" ref="BQB63:BSM63" si="28">SUM(BQB4:BQB61)</f>
        <v>0</v>
      </c>
      <c r="BQC63" s="10">
        <f t="shared" si="28"/>
        <v>0</v>
      </c>
      <c r="BQD63" s="10">
        <f t="shared" si="28"/>
        <v>0</v>
      </c>
      <c r="BQE63" s="10">
        <f t="shared" si="28"/>
        <v>0</v>
      </c>
      <c r="BQF63" s="10">
        <f t="shared" si="28"/>
        <v>0</v>
      </c>
      <c r="BQG63" s="10">
        <f t="shared" si="28"/>
        <v>0</v>
      </c>
      <c r="BQH63" s="10">
        <f t="shared" si="28"/>
        <v>0</v>
      </c>
      <c r="BQI63" s="10">
        <f t="shared" si="28"/>
        <v>0</v>
      </c>
      <c r="BQJ63" s="10">
        <f t="shared" si="28"/>
        <v>0</v>
      </c>
      <c r="BQK63" s="10">
        <f t="shared" si="28"/>
        <v>0</v>
      </c>
      <c r="BQL63" s="10">
        <f t="shared" si="28"/>
        <v>0</v>
      </c>
      <c r="BQM63" s="10">
        <f t="shared" si="28"/>
        <v>0</v>
      </c>
      <c r="BQN63" s="10">
        <f t="shared" si="28"/>
        <v>0</v>
      </c>
      <c r="BQO63" s="10">
        <f t="shared" si="28"/>
        <v>0</v>
      </c>
      <c r="BQP63" s="10">
        <f t="shared" si="28"/>
        <v>0</v>
      </c>
      <c r="BQQ63" s="10">
        <f t="shared" si="28"/>
        <v>0</v>
      </c>
      <c r="BQR63" s="10">
        <f t="shared" si="28"/>
        <v>0</v>
      </c>
      <c r="BQS63" s="10">
        <f t="shared" si="28"/>
        <v>0</v>
      </c>
      <c r="BQT63" s="10">
        <f t="shared" si="28"/>
        <v>0</v>
      </c>
      <c r="BQU63" s="10">
        <f t="shared" si="28"/>
        <v>0</v>
      </c>
      <c r="BQV63" s="10">
        <f t="shared" si="28"/>
        <v>0</v>
      </c>
      <c r="BQW63" s="10">
        <f t="shared" si="28"/>
        <v>0</v>
      </c>
      <c r="BQX63" s="10">
        <f t="shared" si="28"/>
        <v>0</v>
      </c>
      <c r="BQY63" s="10">
        <f t="shared" si="28"/>
        <v>0</v>
      </c>
      <c r="BQZ63" s="10">
        <f t="shared" si="28"/>
        <v>0</v>
      </c>
      <c r="BRA63" s="10">
        <f t="shared" si="28"/>
        <v>0</v>
      </c>
      <c r="BRB63" s="10">
        <f t="shared" si="28"/>
        <v>0</v>
      </c>
      <c r="BRC63" s="10">
        <f t="shared" si="28"/>
        <v>0</v>
      </c>
      <c r="BRD63" s="10">
        <f t="shared" si="28"/>
        <v>0</v>
      </c>
      <c r="BRE63" s="10">
        <f t="shared" si="28"/>
        <v>0</v>
      </c>
      <c r="BRF63" s="10">
        <f t="shared" si="28"/>
        <v>0</v>
      </c>
      <c r="BRG63" s="10">
        <f t="shared" si="28"/>
        <v>0</v>
      </c>
      <c r="BRH63" s="10">
        <f t="shared" si="28"/>
        <v>0</v>
      </c>
      <c r="BRI63" s="10">
        <f t="shared" si="28"/>
        <v>0</v>
      </c>
      <c r="BRJ63" s="10">
        <f t="shared" si="28"/>
        <v>0</v>
      </c>
      <c r="BRK63" s="10">
        <f t="shared" si="28"/>
        <v>0</v>
      </c>
      <c r="BRL63" s="10">
        <f t="shared" si="28"/>
        <v>0</v>
      </c>
      <c r="BRM63" s="10">
        <f t="shared" si="28"/>
        <v>0</v>
      </c>
      <c r="BRN63" s="10">
        <f t="shared" si="28"/>
        <v>0</v>
      </c>
      <c r="BRO63" s="10">
        <f t="shared" si="28"/>
        <v>0</v>
      </c>
      <c r="BRP63" s="10">
        <f t="shared" si="28"/>
        <v>0</v>
      </c>
      <c r="BRQ63" s="10">
        <f t="shared" si="28"/>
        <v>0</v>
      </c>
      <c r="BRR63" s="10">
        <f t="shared" si="28"/>
        <v>0</v>
      </c>
      <c r="BRS63" s="10">
        <f t="shared" si="28"/>
        <v>0</v>
      </c>
      <c r="BRT63" s="10">
        <f t="shared" si="28"/>
        <v>0</v>
      </c>
      <c r="BRU63" s="10">
        <f t="shared" si="28"/>
        <v>0</v>
      </c>
      <c r="BRV63" s="10">
        <f t="shared" si="28"/>
        <v>0</v>
      </c>
      <c r="BRW63" s="10">
        <f t="shared" si="28"/>
        <v>0</v>
      </c>
      <c r="BRX63" s="10">
        <f t="shared" si="28"/>
        <v>0</v>
      </c>
      <c r="BRY63" s="10">
        <f t="shared" si="28"/>
        <v>0</v>
      </c>
      <c r="BRZ63" s="10">
        <f t="shared" si="28"/>
        <v>0</v>
      </c>
      <c r="BSA63" s="10">
        <f t="shared" si="28"/>
        <v>0</v>
      </c>
      <c r="BSB63" s="10">
        <f t="shared" si="28"/>
        <v>0</v>
      </c>
      <c r="BSC63" s="10">
        <f t="shared" si="28"/>
        <v>0</v>
      </c>
      <c r="BSD63" s="10">
        <f t="shared" si="28"/>
        <v>0</v>
      </c>
      <c r="BSE63" s="10">
        <f t="shared" si="28"/>
        <v>0</v>
      </c>
      <c r="BSF63" s="10">
        <f t="shared" si="28"/>
        <v>0</v>
      </c>
      <c r="BSG63" s="10">
        <f t="shared" si="28"/>
        <v>0</v>
      </c>
      <c r="BSH63" s="10">
        <f t="shared" si="28"/>
        <v>0</v>
      </c>
      <c r="BSI63" s="10">
        <f t="shared" si="28"/>
        <v>0</v>
      </c>
      <c r="BSJ63" s="10">
        <f t="shared" si="28"/>
        <v>0</v>
      </c>
      <c r="BSK63" s="10">
        <f t="shared" si="28"/>
        <v>0</v>
      </c>
      <c r="BSL63" s="10">
        <f t="shared" si="28"/>
        <v>0</v>
      </c>
      <c r="BSM63" s="10">
        <f t="shared" si="28"/>
        <v>0</v>
      </c>
      <c r="BSN63" s="10">
        <f t="shared" ref="BSN63:BUY63" si="29">SUM(BSN4:BSN61)</f>
        <v>0</v>
      </c>
      <c r="BSO63" s="10">
        <f t="shared" si="29"/>
        <v>0</v>
      </c>
      <c r="BSP63" s="10">
        <f t="shared" si="29"/>
        <v>0</v>
      </c>
      <c r="BSQ63" s="10">
        <f t="shared" si="29"/>
        <v>0</v>
      </c>
      <c r="BSR63" s="10">
        <f t="shared" si="29"/>
        <v>0</v>
      </c>
      <c r="BSS63" s="10">
        <f t="shared" si="29"/>
        <v>0</v>
      </c>
      <c r="BST63" s="10">
        <f t="shared" si="29"/>
        <v>0</v>
      </c>
      <c r="BSU63" s="10">
        <f t="shared" si="29"/>
        <v>0</v>
      </c>
      <c r="BSV63" s="10">
        <f t="shared" si="29"/>
        <v>0</v>
      </c>
      <c r="BSW63" s="10">
        <f t="shared" si="29"/>
        <v>0</v>
      </c>
      <c r="BSX63" s="10">
        <f t="shared" si="29"/>
        <v>0</v>
      </c>
      <c r="BSY63" s="10">
        <f t="shared" si="29"/>
        <v>0</v>
      </c>
      <c r="BSZ63" s="10">
        <f t="shared" si="29"/>
        <v>0</v>
      </c>
      <c r="BTA63" s="10">
        <f t="shared" si="29"/>
        <v>0</v>
      </c>
      <c r="BTB63" s="10">
        <f t="shared" si="29"/>
        <v>0</v>
      </c>
      <c r="BTC63" s="10">
        <f t="shared" si="29"/>
        <v>0</v>
      </c>
      <c r="BTD63" s="10">
        <f t="shared" si="29"/>
        <v>0</v>
      </c>
      <c r="BTE63" s="10">
        <f t="shared" si="29"/>
        <v>0</v>
      </c>
      <c r="BTF63" s="10">
        <f t="shared" si="29"/>
        <v>0</v>
      </c>
      <c r="BTG63" s="10">
        <f t="shared" si="29"/>
        <v>0</v>
      </c>
      <c r="BTH63" s="10">
        <f t="shared" si="29"/>
        <v>0</v>
      </c>
      <c r="BTI63" s="10">
        <f t="shared" si="29"/>
        <v>0</v>
      </c>
      <c r="BTJ63" s="10">
        <f t="shared" si="29"/>
        <v>0</v>
      </c>
      <c r="BTK63" s="10">
        <f t="shared" si="29"/>
        <v>0</v>
      </c>
      <c r="BTL63" s="10">
        <f t="shared" si="29"/>
        <v>0</v>
      </c>
      <c r="BTM63" s="10">
        <f t="shared" si="29"/>
        <v>0</v>
      </c>
      <c r="BTN63" s="10">
        <f t="shared" si="29"/>
        <v>0</v>
      </c>
      <c r="BTO63" s="10">
        <f t="shared" si="29"/>
        <v>0</v>
      </c>
      <c r="BTP63" s="10">
        <f t="shared" si="29"/>
        <v>0</v>
      </c>
      <c r="BTQ63" s="10">
        <f t="shared" si="29"/>
        <v>0</v>
      </c>
      <c r="BTR63" s="10">
        <f t="shared" si="29"/>
        <v>0</v>
      </c>
      <c r="BTS63" s="10">
        <f t="shared" si="29"/>
        <v>0</v>
      </c>
      <c r="BTT63" s="10">
        <f t="shared" si="29"/>
        <v>0</v>
      </c>
      <c r="BTU63" s="10">
        <f t="shared" si="29"/>
        <v>0</v>
      </c>
      <c r="BTV63" s="10">
        <f t="shared" si="29"/>
        <v>0</v>
      </c>
      <c r="BTW63" s="10">
        <f t="shared" si="29"/>
        <v>0</v>
      </c>
      <c r="BTX63" s="10">
        <f t="shared" si="29"/>
        <v>0</v>
      </c>
      <c r="BTY63" s="10">
        <f t="shared" si="29"/>
        <v>0</v>
      </c>
      <c r="BTZ63" s="10">
        <f t="shared" si="29"/>
        <v>0</v>
      </c>
      <c r="BUA63" s="10">
        <f t="shared" si="29"/>
        <v>0</v>
      </c>
      <c r="BUB63" s="10">
        <f t="shared" si="29"/>
        <v>0</v>
      </c>
      <c r="BUC63" s="10">
        <f t="shared" si="29"/>
        <v>0</v>
      </c>
      <c r="BUD63" s="10">
        <f t="shared" si="29"/>
        <v>0</v>
      </c>
      <c r="BUE63" s="10">
        <f t="shared" si="29"/>
        <v>0</v>
      </c>
      <c r="BUF63" s="10">
        <f t="shared" si="29"/>
        <v>0</v>
      </c>
      <c r="BUG63" s="10">
        <f t="shared" si="29"/>
        <v>0</v>
      </c>
      <c r="BUH63" s="10">
        <f t="shared" si="29"/>
        <v>0</v>
      </c>
      <c r="BUI63" s="10">
        <f t="shared" si="29"/>
        <v>0</v>
      </c>
      <c r="BUJ63" s="10">
        <f t="shared" si="29"/>
        <v>0</v>
      </c>
      <c r="BUK63" s="10">
        <f t="shared" si="29"/>
        <v>0</v>
      </c>
      <c r="BUL63" s="10">
        <f t="shared" si="29"/>
        <v>0</v>
      </c>
      <c r="BUM63" s="10">
        <f t="shared" si="29"/>
        <v>0</v>
      </c>
      <c r="BUN63" s="10">
        <f t="shared" si="29"/>
        <v>0</v>
      </c>
      <c r="BUO63" s="10">
        <f t="shared" si="29"/>
        <v>0</v>
      </c>
      <c r="BUP63" s="10">
        <f t="shared" si="29"/>
        <v>0</v>
      </c>
      <c r="BUQ63" s="10">
        <f t="shared" si="29"/>
        <v>0</v>
      </c>
      <c r="BUR63" s="10">
        <f t="shared" si="29"/>
        <v>0</v>
      </c>
      <c r="BUS63" s="10">
        <f t="shared" si="29"/>
        <v>0</v>
      </c>
      <c r="BUT63" s="10">
        <f t="shared" si="29"/>
        <v>0</v>
      </c>
      <c r="BUU63" s="10">
        <f t="shared" si="29"/>
        <v>0</v>
      </c>
      <c r="BUV63" s="10">
        <f t="shared" si="29"/>
        <v>0</v>
      </c>
      <c r="BUW63" s="10">
        <f t="shared" si="29"/>
        <v>0</v>
      </c>
      <c r="BUX63" s="10">
        <f t="shared" si="29"/>
        <v>0</v>
      </c>
      <c r="BUY63" s="10">
        <f t="shared" si="29"/>
        <v>0</v>
      </c>
      <c r="BUZ63" s="10">
        <f t="shared" ref="BUZ63:BXK63" si="30">SUM(BUZ4:BUZ61)</f>
        <v>0</v>
      </c>
      <c r="BVA63" s="10">
        <f t="shared" si="30"/>
        <v>0</v>
      </c>
      <c r="BVB63" s="10">
        <f t="shared" si="30"/>
        <v>0</v>
      </c>
      <c r="BVC63" s="10">
        <f t="shared" si="30"/>
        <v>0</v>
      </c>
      <c r="BVD63" s="10">
        <f t="shared" si="30"/>
        <v>0</v>
      </c>
      <c r="BVE63" s="10">
        <f t="shared" si="30"/>
        <v>0</v>
      </c>
      <c r="BVF63" s="10">
        <f t="shared" si="30"/>
        <v>0</v>
      </c>
      <c r="BVG63" s="10">
        <f t="shared" si="30"/>
        <v>0</v>
      </c>
      <c r="BVH63" s="10">
        <f t="shared" si="30"/>
        <v>0</v>
      </c>
      <c r="BVI63" s="10">
        <f t="shared" si="30"/>
        <v>0</v>
      </c>
      <c r="BVJ63" s="10">
        <f t="shared" si="30"/>
        <v>0</v>
      </c>
      <c r="BVK63" s="10">
        <f t="shared" si="30"/>
        <v>0</v>
      </c>
      <c r="BVL63" s="10">
        <f t="shared" si="30"/>
        <v>0</v>
      </c>
      <c r="BVM63" s="10">
        <f t="shared" si="30"/>
        <v>0</v>
      </c>
      <c r="BVN63" s="10">
        <f t="shared" si="30"/>
        <v>0</v>
      </c>
      <c r="BVO63" s="10">
        <f t="shared" si="30"/>
        <v>0</v>
      </c>
      <c r="BVP63" s="10">
        <f t="shared" si="30"/>
        <v>0</v>
      </c>
      <c r="BVQ63" s="10">
        <f t="shared" si="30"/>
        <v>0</v>
      </c>
      <c r="BVR63" s="10">
        <f t="shared" si="30"/>
        <v>0</v>
      </c>
      <c r="BVS63" s="10">
        <f t="shared" si="30"/>
        <v>0</v>
      </c>
      <c r="BVT63" s="10">
        <f t="shared" si="30"/>
        <v>0</v>
      </c>
      <c r="BVU63" s="10">
        <f t="shared" si="30"/>
        <v>0</v>
      </c>
      <c r="BVV63" s="10">
        <f t="shared" si="30"/>
        <v>0</v>
      </c>
      <c r="BVW63" s="10">
        <f t="shared" si="30"/>
        <v>0</v>
      </c>
      <c r="BVX63" s="10">
        <f t="shared" si="30"/>
        <v>0</v>
      </c>
      <c r="BVY63" s="10">
        <f t="shared" si="30"/>
        <v>0</v>
      </c>
      <c r="BVZ63" s="10">
        <f t="shared" si="30"/>
        <v>0</v>
      </c>
      <c r="BWA63" s="10">
        <f t="shared" si="30"/>
        <v>0</v>
      </c>
      <c r="BWB63" s="10">
        <f t="shared" si="30"/>
        <v>0</v>
      </c>
      <c r="BWC63" s="10">
        <f t="shared" si="30"/>
        <v>0</v>
      </c>
      <c r="BWD63" s="10">
        <f t="shared" si="30"/>
        <v>0</v>
      </c>
      <c r="BWE63" s="10">
        <f t="shared" si="30"/>
        <v>0</v>
      </c>
      <c r="BWF63" s="10">
        <f t="shared" si="30"/>
        <v>0</v>
      </c>
      <c r="BWG63" s="10">
        <f t="shared" si="30"/>
        <v>0</v>
      </c>
      <c r="BWH63" s="10">
        <f t="shared" si="30"/>
        <v>0</v>
      </c>
      <c r="BWI63" s="10">
        <f t="shared" si="30"/>
        <v>0</v>
      </c>
      <c r="BWJ63" s="10">
        <f t="shared" si="30"/>
        <v>0</v>
      </c>
      <c r="BWK63" s="10">
        <f t="shared" si="30"/>
        <v>0</v>
      </c>
      <c r="BWL63" s="10">
        <f t="shared" si="30"/>
        <v>0</v>
      </c>
      <c r="BWM63" s="10">
        <f t="shared" si="30"/>
        <v>0</v>
      </c>
      <c r="BWN63" s="10">
        <f t="shared" si="30"/>
        <v>0</v>
      </c>
      <c r="BWO63" s="10">
        <f t="shared" si="30"/>
        <v>0</v>
      </c>
      <c r="BWP63" s="10">
        <f t="shared" si="30"/>
        <v>0</v>
      </c>
      <c r="BWQ63" s="10">
        <f t="shared" si="30"/>
        <v>0</v>
      </c>
      <c r="BWR63" s="10">
        <f t="shared" si="30"/>
        <v>0</v>
      </c>
      <c r="BWS63" s="10">
        <f t="shared" si="30"/>
        <v>0</v>
      </c>
      <c r="BWT63" s="10">
        <f t="shared" si="30"/>
        <v>0</v>
      </c>
      <c r="BWU63" s="10">
        <f t="shared" si="30"/>
        <v>0</v>
      </c>
      <c r="BWV63" s="10">
        <f t="shared" si="30"/>
        <v>0</v>
      </c>
      <c r="BWW63" s="10">
        <f t="shared" si="30"/>
        <v>0</v>
      </c>
      <c r="BWX63" s="10">
        <f t="shared" si="30"/>
        <v>0</v>
      </c>
      <c r="BWY63" s="10">
        <f t="shared" si="30"/>
        <v>0</v>
      </c>
      <c r="BWZ63" s="10">
        <f t="shared" si="30"/>
        <v>0</v>
      </c>
      <c r="BXA63" s="10">
        <f t="shared" si="30"/>
        <v>0</v>
      </c>
      <c r="BXB63" s="10">
        <f t="shared" si="30"/>
        <v>0</v>
      </c>
      <c r="BXC63" s="10">
        <f t="shared" si="30"/>
        <v>0</v>
      </c>
      <c r="BXD63" s="10">
        <f t="shared" si="30"/>
        <v>0</v>
      </c>
      <c r="BXE63" s="10">
        <f t="shared" si="30"/>
        <v>0</v>
      </c>
      <c r="BXF63" s="10">
        <f t="shared" si="30"/>
        <v>0</v>
      </c>
      <c r="BXG63" s="10">
        <f t="shared" si="30"/>
        <v>0</v>
      </c>
      <c r="BXH63" s="10">
        <f t="shared" si="30"/>
        <v>0</v>
      </c>
      <c r="BXI63" s="10">
        <f t="shared" si="30"/>
        <v>0</v>
      </c>
      <c r="BXJ63" s="10">
        <f t="shared" si="30"/>
        <v>0</v>
      </c>
      <c r="BXK63" s="10">
        <f t="shared" si="30"/>
        <v>0</v>
      </c>
      <c r="BXL63" s="10">
        <f t="shared" ref="BXL63:BZW63" si="31">SUM(BXL4:BXL61)</f>
        <v>0</v>
      </c>
      <c r="BXM63" s="10">
        <f t="shared" si="31"/>
        <v>0</v>
      </c>
      <c r="BXN63" s="10">
        <f t="shared" si="31"/>
        <v>0</v>
      </c>
      <c r="BXO63" s="10">
        <f t="shared" si="31"/>
        <v>0</v>
      </c>
      <c r="BXP63" s="10">
        <f t="shared" si="31"/>
        <v>0</v>
      </c>
      <c r="BXQ63" s="10">
        <f t="shared" si="31"/>
        <v>0</v>
      </c>
      <c r="BXR63" s="10">
        <f t="shared" si="31"/>
        <v>0</v>
      </c>
      <c r="BXS63" s="10">
        <f t="shared" si="31"/>
        <v>0</v>
      </c>
      <c r="BXT63" s="10">
        <f t="shared" si="31"/>
        <v>0</v>
      </c>
      <c r="BXU63" s="10">
        <f t="shared" si="31"/>
        <v>0</v>
      </c>
      <c r="BXV63" s="10">
        <f t="shared" si="31"/>
        <v>0</v>
      </c>
      <c r="BXW63" s="10">
        <f t="shared" si="31"/>
        <v>0</v>
      </c>
      <c r="BXX63" s="10">
        <f t="shared" si="31"/>
        <v>0</v>
      </c>
      <c r="BXY63" s="10">
        <f t="shared" si="31"/>
        <v>0</v>
      </c>
      <c r="BXZ63" s="10">
        <f t="shared" si="31"/>
        <v>0</v>
      </c>
      <c r="BYA63" s="10">
        <f t="shared" si="31"/>
        <v>0</v>
      </c>
      <c r="BYB63" s="10">
        <f t="shared" si="31"/>
        <v>0</v>
      </c>
      <c r="BYC63" s="10">
        <f t="shared" si="31"/>
        <v>0</v>
      </c>
      <c r="BYD63" s="10">
        <f t="shared" si="31"/>
        <v>0</v>
      </c>
      <c r="BYE63" s="10">
        <f t="shared" si="31"/>
        <v>0</v>
      </c>
      <c r="BYF63" s="10">
        <f t="shared" si="31"/>
        <v>0</v>
      </c>
      <c r="BYG63" s="10">
        <f t="shared" si="31"/>
        <v>0</v>
      </c>
      <c r="BYH63" s="10">
        <f t="shared" si="31"/>
        <v>0</v>
      </c>
      <c r="BYI63" s="10">
        <f t="shared" si="31"/>
        <v>0</v>
      </c>
      <c r="BYJ63" s="10">
        <f t="shared" si="31"/>
        <v>0</v>
      </c>
      <c r="BYK63" s="10">
        <f t="shared" si="31"/>
        <v>0</v>
      </c>
      <c r="BYL63" s="10">
        <f t="shared" si="31"/>
        <v>0</v>
      </c>
      <c r="BYM63" s="10">
        <f t="shared" si="31"/>
        <v>0</v>
      </c>
      <c r="BYN63" s="10">
        <f t="shared" si="31"/>
        <v>0</v>
      </c>
      <c r="BYO63" s="10">
        <f t="shared" si="31"/>
        <v>0</v>
      </c>
      <c r="BYP63" s="10">
        <f t="shared" si="31"/>
        <v>0</v>
      </c>
      <c r="BYQ63" s="10">
        <f t="shared" si="31"/>
        <v>0</v>
      </c>
      <c r="BYR63" s="10">
        <f t="shared" si="31"/>
        <v>0</v>
      </c>
      <c r="BYS63" s="10">
        <f t="shared" si="31"/>
        <v>0</v>
      </c>
      <c r="BYT63" s="10">
        <f t="shared" si="31"/>
        <v>0</v>
      </c>
      <c r="BYU63" s="10">
        <f t="shared" si="31"/>
        <v>0</v>
      </c>
      <c r="BYV63" s="10">
        <f t="shared" si="31"/>
        <v>0</v>
      </c>
      <c r="BYW63" s="10">
        <f t="shared" si="31"/>
        <v>0</v>
      </c>
      <c r="BYX63" s="10">
        <f t="shared" si="31"/>
        <v>0</v>
      </c>
      <c r="BYY63" s="10">
        <f t="shared" si="31"/>
        <v>0</v>
      </c>
      <c r="BYZ63" s="10">
        <f t="shared" si="31"/>
        <v>0</v>
      </c>
      <c r="BZA63" s="10">
        <f t="shared" si="31"/>
        <v>0</v>
      </c>
      <c r="BZB63" s="10">
        <f t="shared" si="31"/>
        <v>0</v>
      </c>
      <c r="BZC63" s="10">
        <f t="shared" si="31"/>
        <v>0</v>
      </c>
      <c r="BZD63" s="10">
        <f t="shared" si="31"/>
        <v>0</v>
      </c>
      <c r="BZE63" s="10">
        <f t="shared" si="31"/>
        <v>0</v>
      </c>
      <c r="BZF63" s="10">
        <f t="shared" si="31"/>
        <v>0</v>
      </c>
      <c r="BZG63" s="10">
        <f t="shared" si="31"/>
        <v>0</v>
      </c>
      <c r="BZH63" s="10">
        <f t="shared" si="31"/>
        <v>0</v>
      </c>
      <c r="BZI63" s="10">
        <f t="shared" si="31"/>
        <v>0</v>
      </c>
      <c r="BZJ63" s="10">
        <f t="shared" si="31"/>
        <v>0</v>
      </c>
      <c r="BZK63" s="10">
        <f t="shared" si="31"/>
        <v>0</v>
      </c>
      <c r="BZL63" s="10">
        <f t="shared" si="31"/>
        <v>0</v>
      </c>
      <c r="BZM63" s="10">
        <f t="shared" si="31"/>
        <v>0</v>
      </c>
      <c r="BZN63" s="10">
        <f t="shared" si="31"/>
        <v>0</v>
      </c>
      <c r="BZO63" s="10">
        <f t="shared" si="31"/>
        <v>0</v>
      </c>
      <c r="BZP63" s="10">
        <f t="shared" si="31"/>
        <v>0</v>
      </c>
      <c r="BZQ63" s="10">
        <f t="shared" si="31"/>
        <v>0</v>
      </c>
      <c r="BZR63" s="10">
        <f t="shared" si="31"/>
        <v>0</v>
      </c>
      <c r="BZS63" s="10">
        <f t="shared" si="31"/>
        <v>0</v>
      </c>
      <c r="BZT63" s="10">
        <f t="shared" si="31"/>
        <v>0</v>
      </c>
      <c r="BZU63" s="10">
        <f t="shared" si="31"/>
        <v>0</v>
      </c>
      <c r="BZV63" s="10">
        <f t="shared" si="31"/>
        <v>0</v>
      </c>
      <c r="BZW63" s="10">
        <f t="shared" si="31"/>
        <v>0</v>
      </c>
      <c r="BZX63" s="10">
        <f t="shared" ref="BZX63:CCI63" si="32">SUM(BZX4:BZX61)</f>
        <v>0</v>
      </c>
      <c r="BZY63" s="10">
        <f t="shared" si="32"/>
        <v>0</v>
      </c>
      <c r="BZZ63" s="10">
        <f t="shared" si="32"/>
        <v>0</v>
      </c>
      <c r="CAA63" s="10">
        <f t="shared" si="32"/>
        <v>0</v>
      </c>
      <c r="CAB63" s="10">
        <f t="shared" si="32"/>
        <v>0</v>
      </c>
      <c r="CAC63" s="10">
        <f t="shared" si="32"/>
        <v>0</v>
      </c>
      <c r="CAD63" s="10">
        <f t="shared" si="32"/>
        <v>0</v>
      </c>
      <c r="CAE63" s="10">
        <f t="shared" si="32"/>
        <v>0</v>
      </c>
      <c r="CAF63" s="10">
        <f t="shared" si="32"/>
        <v>0</v>
      </c>
      <c r="CAG63" s="10">
        <f t="shared" si="32"/>
        <v>0</v>
      </c>
      <c r="CAH63" s="10">
        <f t="shared" si="32"/>
        <v>0</v>
      </c>
      <c r="CAI63" s="10">
        <f t="shared" si="32"/>
        <v>0</v>
      </c>
      <c r="CAJ63" s="10">
        <f t="shared" si="32"/>
        <v>0</v>
      </c>
      <c r="CAK63" s="10">
        <f t="shared" si="32"/>
        <v>0</v>
      </c>
      <c r="CAL63" s="10">
        <f t="shared" si="32"/>
        <v>0</v>
      </c>
      <c r="CAM63" s="10">
        <f t="shared" si="32"/>
        <v>0</v>
      </c>
      <c r="CAN63" s="10">
        <f t="shared" si="32"/>
        <v>0</v>
      </c>
      <c r="CAO63" s="10">
        <f t="shared" si="32"/>
        <v>0</v>
      </c>
      <c r="CAP63" s="10">
        <f t="shared" si="32"/>
        <v>0</v>
      </c>
      <c r="CAQ63" s="10">
        <f t="shared" si="32"/>
        <v>0</v>
      </c>
      <c r="CAR63" s="10">
        <f t="shared" si="32"/>
        <v>0</v>
      </c>
      <c r="CAS63" s="10">
        <f t="shared" si="32"/>
        <v>0</v>
      </c>
      <c r="CAT63" s="10">
        <f t="shared" si="32"/>
        <v>0</v>
      </c>
      <c r="CAU63" s="10">
        <f t="shared" si="32"/>
        <v>0</v>
      </c>
      <c r="CAV63" s="10">
        <f t="shared" si="32"/>
        <v>0</v>
      </c>
      <c r="CAW63" s="10">
        <f t="shared" si="32"/>
        <v>0</v>
      </c>
      <c r="CAX63" s="10">
        <f t="shared" si="32"/>
        <v>0</v>
      </c>
      <c r="CAY63" s="10">
        <f t="shared" si="32"/>
        <v>0</v>
      </c>
      <c r="CAZ63" s="10">
        <f t="shared" si="32"/>
        <v>0</v>
      </c>
      <c r="CBA63" s="10">
        <f t="shared" si="32"/>
        <v>0</v>
      </c>
      <c r="CBB63" s="10">
        <f t="shared" si="32"/>
        <v>0</v>
      </c>
      <c r="CBC63" s="10">
        <f t="shared" si="32"/>
        <v>0</v>
      </c>
      <c r="CBD63" s="10">
        <f t="shared" si="32"/>
        <v>0</v>
      </c>
      <c r="CBE63" s="10">
        <f t="shared" si="32"/>
        <v>0</v>
      </c>
      <c r="CBF63" s="10">
        <f t="shared" si="32"/>
        <v>0</v>
      </c>
      <c r="CBG63" s="10">
        <f t="shared" si="32"/>
        <v>0</v>
      </c>
      <c r="CBH63" s="10">
        <f t="shared" si="32"/>
        <v>0</v>
      </c>
      <c r="CBI63" s="10">
        <f t="shared" si="32"/>
        <v>0</v>
      </c>
      <c r="CBJ63" s="10">
        <f t="shared" si="32"/>
        <v>0</v>
      </c>
      <c r="CBK63" s="10">
        <f t="shared" si="32"/>
        <v>0</v>
      </c>
      <c r="CBL63" s="10">
        <f t="shared" si="32"/>
        <v>0</v>
      </c>
      <c r="CBM63" s="10">
        <f t="shared" si="32"/>
        <v>0</v>
      </c>
      <c r="CBN63" s="10">
        <f t="shared" si="32"/>
        <v>0</v>
      </c>
      <c r="CBO63" s="10">
        <f t="shared" si="32"/>
        <v>0</v>
      </c>
      <c r="CBP63" s="10">
        <f t="shared" si="32"/>
        <v>0</v>
      </c>
      <c r="CBQ63" s="10">
        <f t="shared" si="32"/>
        <v>0</v>
      </c>
      <c r="CBR63" s="10">
        <f t="shared" si="32"/>
        <v>0</v>
      </c>
      <c r="CBS63" s="10">
        <f t="shared" si="32"/>
        <v>0</v>
      </c>
      <c r="CBT63" s="10">
        <f t="shared" si="32"/>
        <v>0</v>
      </c>
      <c r="CBU63" s="10">
        <f t="shared" si="32"/>
        <v>0</v>
      </c>
      <c r="CBV63" s="10">
        <f t="shared" si="32"/>
        <v>0</v>
      </c>
      <c r="CBW63" s="10">
        <f t="shared" si="32"/>
        <v>0</v>
      </c>
      <c r="CBX63" s="10">
        <f t="shared" si="32"/>
        <v>0</v>
      </c>
      <c r="CBY63" s="10">
        <f t="shared" si="32"/>
        <v>0</v>
      </c>
      <c r="CBZ63" s="10">
        <f t="shared" si="32"/>
        <v>0</v>
      </c>
      <c r="CCA63" s="10">
        <f t="shared" si="32"/>
        <v>0</v>
      </c>
      <c r="CCB63" s="10">
        <f t="shared" si="32"/>
        <v>0</v>
      </c>
      <c r="CCC63" s="10">
        <f t="shared" si="32"/>
        <v>0</v>
      </c>
      <c r="CCD63" s="10">
        <f t="shared" si="32"/>
        <v>0</v>
      </c>
      <c r="CCE63" s="10">
        <f t="shared" si="32"/>
        <v>0</v>
      </c>
      <c r="CCF63" s="10">
        <f t="shared" si="32"/>
        <v>0</v>
      </c>
      <c r="CCG63" s="10">
        <f t="shared" si="32"/>
        <v>0</v>
      </c>
      <c r="CCH63" s="10">
        <f t="shared" si="32"/>
        <v>0</v>
      </c>
      <c r="CCI63" s="10">
        <f t="shared" si="32"/>
        <v>0</v>
      </c>
      <c r="CCJ63" s="10">
        <f t="shared" ref="CCJ63:CEU63" si="33">SUM(CCJ4:CCJ61)</f>
        <v>0</v>
      </c>
      <c r="CCK63" s="10">
        <f t="shared" si="33"/>
        <v>0</v>
      </c>
      <c r="CCL63" s="10">
        <f t="shared" si="33"/>
        <v>0</v>
      </c>
      <c r="CCM63" s="10">
        <f t="shared" si="33"/>
        <v>0</v>
      </c>
      <c r="CCN63" s="10">
        <f t="shared" si="33"/>
        <v>0</v>
      </c>
      <c r="CCO63" s="10">
        <f t="shared" si="33"/>
        <v>0</v>
      </c>
      <c r="CCP63" s="10">
        <f t="shared" si="33"/>
        <v>0</v>
      </c>
      <c r="CCQ63" s="10">
        <f t="shared" si="33"/>
        <v>0</v>
      </c>
      <c r="CCR63" s="10">
        <f t="shared" si="33"/>
        <v>0</v>
      </c>
      <c r="CCS63" s="10">
        <f t="shared" si="33"/>
        <v>0</v>
      </c>
      <c r="CCT63" s="10">
        <f t="shared" si="33"/>
        <v>0</v>
      </c>
      <c r="CCU63" s="10">
        <f t="shared" si="33"/>
        <v>0</v>
      </c>
      <c r="CCV63" s="10">
        <f t="shared" si="33"/>
        <v>0</v>
      </c>
      <c r="CCW63" s="10">
        <f t="shared" si="33"/>
        <v>0</v>
      </c>
      <c r="CCX63" s="10">
        <f t="shared" si="33"/>
        <v>0</v>
      </c>
      <c r="CCY63" s="10">
        <f t="shared" si="33"/>
        <v>0</v>
      </c>
      <c r="CCZ63" s="10">
        <f t="shared" si="33"/>
        <v>0</v>
      </c>
      <c r="CDA63" s="10">
        <f t="shared" si="33"/>
        <v>0</v>
      </c>
      <c r="CDB63" s="10">
        <f t="shared" si="33"/>
        <v>0</v>
      </c>
      <c r="CDC63" s="10">
        <f t="shared" si="33"/>
        <v>0</v>
      </c>
      <c r="CDD63" s="10">
        <f t="shared" si="33"/>
        <v>0</v>
      </c>
      <c r="CDE63" s="10">
        <f t="shared" si="33"/>
        <v>0</v>
      </c>
      <c r="CDF63" s="10">
        <f t="shared" si="33"/>
        <v>0</v>
      </c>
      <c r="CDG63" s="10">
        <f t="shared" si="33"/>
        <v>0</v>
      </c>
      <c r="CDH63" s="10">
        <f t="shared" si="33"/>
        <v>0</v>
      </c>
      <c r="CDI63" s="10">
        <f t="shared" si="33"/>
        <v>0</v>
      </c>
      <c r="CDJ63" s="10">
        <f t="shared" si="33"/>
        <v>0</v>
      </c>
      <c r="CDK63" s="10">
        <f t="shared" si="33"/>
        <v>0</v>
      </c>
      <c r="CDL63" s="10">
        <f t="shared" si="33"/>
        <v>0</v>
      </c>
      <c r="CDM63" s="10">
        <f t="shared" si="33"/>
        <v>0</v>
      </c>
      <c r="CDN63" s="10">
        <f t="shared" si="33"/>
        <v>0</v>
      </c>
      <c r="CDO63" s="10">
        <f t="shared" si="33"/>
        <v>0</v>
      </c>
      <c r="CDP63" s="10">
        <f t="shared" si="33"/>
        <v>0</v>
      </c>
      <c r="CDQ63" s="10">
        <f t="shared" si="33"/>
        <v>0</v>
      </c>
      <c r="CDR63" s="10">
        <f t="shared" si="33"/>
        <v>0</v>
      </c>
      <c r="CDS63" s="10">
        <f t="shared" si="33"/>
        <v>0</v>
      </c>
      <c r="CDT63" s="10">
        <f t="shared" si="33"/>
        <v>0</v>
      </c>
      <c r="CDU63" s="10">
        <f t="shared" si="33"/>
        <v>0</v>
      </c>
      <c r="CDV63" s="10">
        <f t="shared" si="33"/>
        <v>0</v>
      </c>
      <c r="CDW63" s="10">
        <f t="shared" si="33"/>
        <v>0</v>
      </c>
      <c r="CDX63" s="10">
        <f t="shared" si="33"/>
        <v>0</v>
      </c>
      <c r="CDY63" s="10">
        <f t="shared" si="33"/>
        <v>0</v>
      </c>
      <c r="CDZ63" s="10">
        <f t="shared" si="33"/>
        <v>0</v>
      </c>
      <c r="CEA63" s="10">
        <f t="shared" si="33"/>
        <v>0</v>
      </c>
      <c r="CEB63" s="10">
        <f t="shared" si="33"/>
        <v>0</v>
      </c>
      <c r="CEC63" s="10">
        <f t="shared" si="33"/>
        <v>0</v>
      </c>
      <c r="CED63" s="10">
        <f t="shared" si="33"/>
        <v>0</v>
      </c>
      <c r="CEE63" s="10">
        <f t="shared" si="33"/>
        <v>0</v>
      </c>
      <c r="CEF63" s="10">
        <f t="shared" si="33"/>
        <v>0</v>
      </c>
      <c r="CEG63" s="10">
        <f t="shared" si="33"/>
        <v>0</v>
      </c>
      <c r="CEH63" s="10">
        <f t="shared" si="33"/>
        <v>0</v>
      </c>
      <c r="CEI63" s="10">
        <f t="shared" si="33"/>
        <v>0</v>
      </c>
      <c r="CEJ63" s="10">
        <f t="shared" si="33"/>
        <v>0</v>
      </c>
      <c r="CEK63" s="10">
        <f t="shared" si="33"/>
        <v>0</v>
      </c>
      <c r="CEL63" s="10">
        <f t="shared" si="33"/>
        <v>0</v>
      </c>
      <c r="CEM63" s="10">
        <f t="shared" si="33"/>
        <v>0</v>
      </c>
      <c r="CEN63" s="10">
        <f t="shared" si="33"/>
        <v>0</v>
      </c>
      <c r="CEO63" s="10">
        <f t="shared" si="33"/>
        <v>0</v>
      </c>
      <c r="CEP63" s="10">
        <f t="shared" si="33"/>
        <v>0</v>
      </c>
      <c r="CEQ63" s="10">
        <f t="shared" si="33"/>
        <v>0</v>
      </c>
      <c r="CER63" s="10">
        <f t="shared" si="33"/>
        <v>0</v>
      </c>
      <c r="CES63" s="10">
        <f t="shared" si="33"/>
        <v>0</v>
      </c>
      <c r="CET63" s="10">
        <f t="shared" si="33"/>
        <v>0</v>
      </c>
      <c r="CEU63" s="10">
        <f t="shared" si="33"/>
        <v>0</v>
      </c>
      <c r="CEV63" s="10">
        <f t="shared" ref="CEV63:CHG63" si="34">SUM(CEV4:CEV61)</f>
        <v>0</v>
      </c>
      <c r="CEW63" s="10">
        <f t="shared" si="34"/>
        <v>0</v>
      </c>
      <c r="CEX63" s="10">
        <f t="shared" si="34"/>
        <v>0</v>
      </c>
      <c r="CEY63" s="10">
        <f t="shared" si="34"/>
        <v>0</v>
      </c>
      <c r="CEZ63" s="10">
        <f t="shared" si="34"/>
        <v>0</v>
      </c>
      <c r="CFA63" s="10">
        <f t="shared" si="34"/>
        <v>0</v>
      </c>
      <c r="CFB63" s="10">
        <f t="shared" si="34"/>
        <v>0</v>
      </c>
      <c r="CFC63" s="10">
        <f t="shared" si="34"/>
        <v>0</v>
      </c>
      <c r="CFD63" s="10">
        <f t="shared" si="34"/>
        <v>0</v>
      </c>
      <c r="CFE63" s="10">
        <f t="shared" si="34"/>
        <v>0</v>
      </c>
      <c r="CFF63" s="10">
        <f t="shared" si="34"/>
        <v>0</v>
      </c>
      <c r="CFG63" s="10">
        <f t="shared" si="34"/>
        <v>0</v>
      </c>
      <c r="CFH63" s="10">
        <f t="shared" si="34"/>
        <v>0</v>
      </c>
      <c r="CFI63" s="10">
        <f t="shared" si="34"/>
        <v>0</v>
      </c>
      <c r="CFJ63" s="10">
        <f t="shared" si="34"/>
        <v>0</v>
      </c>
      <c r="CFK63" s="10">
        <f t="shared" si="34"/>
        <v>0</v>
      </c>
      <c r="CFL63" s="10">
        <f t="shared" si="34"/>
        <v>0</v>
      </c>
      <c r="CFM63" s="10">
        <f t="shared" si="34"/>
        <v>0</v>
      </c>
      <c r="CFN63" s="10">
        <f t="shared" si="34"/>
        <v>0</v>
      </c>
      <c r="CFO63" s="10">
        <f t="shared" si="34"/>
        <v>0</v>
      </c>
      <c r="CFP63" s="10">
        <f t="shared" si="34"/>
        <v>0</v>
      </c>
      <c r="CFQ63" s="10">
        <f t="shared" si="34"/>
        <v>0</v>
      </c>
      <c r="CFR63" s="10">
        <f t="shared" si="34"/>
        <v>0</v>
      </c>
      <c r="CFS63" s="10">
        <f t="shared" si="34"/>
        <v>0</v>
      </c>
      <c r="CFT63" s="10">
        <f t="shared" si="34"/>
        <v>0</v>
      </c>
      <c r="CFU63" s="10">
        <f t="shared" si="34"/>
        <v>0</v>
      </c>
      <c r="CFV63" s="10">
        <f t="shared" si="34"/>
        <v>0</v>
      </c>
      <c r="CFW63" s="10">
        <f t="shared" si="34"/>
        <v>0</v>
      </c>
      <c r="CFX63" s="10">
        <f t="shared" si="34"/>
        <v>0</v>
      </c>
      <c r="CFY63" s="10">
        <f t="shared" si="34"/>
        <v>0</v>
      </c>
      <c r="CFZ63" s="10">
        <f t="shared" si="34"/>
        <v>0</v>
      </c>
      <c r="CGA63" s="10">
        <f t="shared" si="34"/>
        <v>0</v>
      </c>
      <c r="CGB63" s="10">
        <f t="shared" si="34"/>
        <v>0</v>
      </c>
      <c r="CGC63" s="10">
        <f t="shared" si="34"/>
        <v>0</v>
      </c>
      <c r="CGD63" s="10">
        <f t="shared" si="34"/>
        <v>0</v>
      </c>
      <c r="CGE63" s="10">
        <f t="shared" si="34"/>
        <v>0</v>
      </c>
      <c r="CGF63" s="10">
        <f t="shared" si="34"/>
        <v>0</v>
      </c>
      <c r="CGG63" s="10">
        <f t="shared" si="34"/>
        <v>0</v>
      </c>
      <c r="CGH63" s="10">
        <f t="shared" si="34"/>
        <v>0</v>
      </c>
      <c r="CGI63" s="10">
        <f t="shared" si="34"/>
        <v>0</v>
      </c>
      <c r="CGJ63" s="10">
        <f t="shared" si="34"/>
        <v>0</v>
      </c>
      <c r="CGK63" s="10">
        <f t="shared" si="34"/>
        <v>0</v>
      </c>
      <c r="CGL63" s="10">
        <f t="shared" si="34"/>
        <v>0</v>
      </c>
      <c r="CGM63" s="10">
        <f t="shared" si="34"/>
        <v>0</v>
      </c>
      <c r="CGN63" s="10">
        <f t="shared" si="34"/>
        <v>0</v>
      </c>
      <c r="CGO63" s="10">
        <f t="shared" si="34"/>
        <v>0</v>
      </c>
      <c r="CGP63" s="10">
        <f t="shared" si="34"/>
        <v>0</v>
      </c>
      <c r="CGQ63" s="10">
        <f t="shared" si="34"/>
        <v>0</v>
      </c>
      <c r="CGR63" s="10">
        <f t="shared" si="34"/>
        <v>0</v>
      </c>
      <c r="CGS63" s="10">
        <f t="shared" si="34"/>
        <v>0</v>
      </c>
      <c r="CGT63" s="10">
        <f t="shared" si="34"/>
        <v>0</v>
      </c>
      <c r="CGU63" s="10">
        <f t="shared" si="34"/>
        <v>0</v>
      </c>
      <c r="CGV63" s="10">
        <f t="shared" si="34"/>
        <v>0</v>
      </c>
      <c r="CGW63" s="10">
        <f t="shared" si="34"/>
        <v>0</v>
      </c>
      <c r="CGX63" s="10">
        <f t="shared" si="34"/>
        <v>0</v>
      </c>
      <c r="CGY63" s="10">
        <f t="shared" si="34"/>
        <v>0</v>
      </c>
      <c r="CGZ63" s="10">
        <f t="shared" si="34"/>
        <v>0</v>
      </c>
      <c r="CHA63" s="10">
        <f t="shared" si="34"/>
        <v>0</v>
      </c>
      <c r="CHB63" s="10">
        <f t="shared" si="34"/>
        <v>0</v>
      </c>
      <c r="CHC63" s="10">
        <f t="shared" si="34"/>
        <v>0</v>
      </c>
      <c r="CHD63" s="10">
        <f t="shared" si="34"/>
        <v>0</v>
      </c>
      <c r="CHE63" s="10">
        <f t="shared" si="34"/>
        <v>0</v>
      </c>
      <c r="CHF63" s="10">
        <f t="shared" si="34"/>
        <v>0</v>
      </c>
      <c r="CHG63" s="10">
        <f t="shared" si="34"/>
        <v>0</v>
      </c>
      <c r="CHH63" s="10">
        <f t="shared" ref="CHH63:CJS63" si="35">SUM(CHH4:CHH61)</f>
        <v>0</v>
      </c>
      <c r="CHI63" s="10">
        <f t="shared" si="35"/>
        <v>0</v>
      </c>
      <c r="CHJ63" s="10">
        <f t="shared" si="35"/>
        <v>0</v>
      </c>
      <c r="CHK63" s="10">
        <f t="shared" si="35"/>
        <v>0</v>
      </c>
      <c r="CHL63" s="10">
        <f t="shared" si="35"/>
        <v>0</v>
      </c>
      <c r="CHM63" s="10">
        <f t="shared" si="35"/>
        <v>0</v>
      </c>
      <c r="CHN63" s="10">
        <f t="shared" si="35"/>
        <v>0</v>
      </c>
      <c r="CHO63" s="10">
        <f t="shared" si="35"/>
        <v>0</v>
      </c>
      <c r="CHP63" s="10">
        <f t="shared" si="35"/>
        <v>0</v>
      </c>
      <c r="CHQ63" s="10">
        <f t="shared" si="35"/>
        <v>0</v>
      </c>
      <c r="CHR63" s="10">
        <f t="shared" si="35"/>
        <v>0</v>
      </c>
      <c r="CHS63" s="10">
        <f t="shared" si="35"/>
        <v>0</v>
      </c>
      <c r="CHT63" s="10">
        <f t="shared" si="35"/>
        <v>0</v>
      </c>
      <c r="CHU63" s="10">
        <f t="shared" si="35"/>
        <v>0</v>
      </c>
      <c r="CHV63" s="10">
        <f t="shared" si="35"/>
        <v>0</v>
      </c>
      <c r="CHW63" s="10">
        <f t="shared" si="35"/>
        <v>0</v>
      </c>
      <c r="CHX63" s="10">
        <f t="shared" si="35"/>
        <v>0</v>
      </c>
      <c r="CHY63" s="10">
        <f t="shared" si="35"/>
        <v>0</v>
      </c>
      <c r="CHZ63" s="10">
        <f t="shared" si="35"/>
        <v>0</v>
      </c>
      <c r="CIA63" s="10">
        <f t="shared" si="35"/>
        <v>0</v>
      </c>
      <c r="CIB63" s="10">
        <f t="shared" si="35"/>
        <v>0</v>
      </c>
      <c r="CIC63" s="10">
        <f t="shared" si="35"/>
        <v>0</v>
      </c>
      <c r="CID63" s="10">
        <f t="shared" si="35"/>
        <v>0</v>
      </c>
      <c r="CIE63" s="10">
        <f t="shared" si="35"/>
        <v>0</v>
      </c>
      <c r="CIF63" s="10">
        <f t="shared" si="35"/>
        <v>0</v>
      </c>
      <c r="CIG63" s="10">
        <f t="shared" si="35"/>
        <v>0</v>
      </c>
      <c r="CIH63" s="10">
        <f t="shared" si="35"/>
        <v>0</v>
      </c>
      <c r="CII63" s="10">
        <f t="shared" si="35"/>
        <v>0</v>
      </c>
      <c r="CIJ63" s="10">
        <f t="shared" si="35"/>
        <v>0</v>
      </c>
      <c r="CIK63" s="10">
        <f t="shared" si="35"/>
        <v>0</v>
      </c>
      <c r="CIL63" s="10">
        <f t="shared" si="35"/>
        <v>0</v>
      </c>
      <c r="CIM63" s="10">
        <f t="shared" si="35"/>
        <v>0</v>
      </c>
      <c r="CIN63" s="10">
        <f t="shared" si="35"/>
        <v>0</v>
      </c>
      <c r="CIO63" s="10">
        <f t="shared" si="35"/>
        <v>0</v>
      </c>
      <c r="CIP63" s="10">
        <f t="shared" si="35"/>
        <v>0</v>
      </c>
      <c r="CIQ63" s="10">
        <f t="shared" si="35"/>
        <v>0</v>
      </c>
      <c r="CIR63" s="10">
        <f t="shared" si="35"/>
        <v>0</v>
      </c>
      <c r="CIS63" s="10">
        <f t="shared" si="35"/>
        <v>0</v>
      </c>
      <c r="CIT63" s="10">
        <f t="shared" si="35"/>
        <v>0</v>
      </c>
      <c r="CIU63" s="10">
        <f t="shared" si="35"/>
        <v>0</v>
      </c>
      <c r="CIV63" s="10">
        <f t="shared" si="35"/>
        <v>0</v>
      </c>
      <c r="CIW63" s="10">
        <f t="shared" si="35"/>
        <v>0</v>
      </c>
      <c r="CIX63" s="10">
        <f t="shared" si="35"/>
        <v>0</v>
      </c>
      <c r="CIY63" s="10">
        <f t="shared" si="35"/>
        <v>0</v>
      </c>
      <c r="CIZ63" s="10">
        <f t="shared" si="35"/>
        <v>0</v>
      </c>
      <c r="CJA63" s="10">
        <f t="shared" si="35"/>
        <v>0</v>
      </c>
      <c r="CJB63" s="10">
        <f t="shared" si="35"/>
        <v>0</v>
      </c>
      <c r="CJC63" s="10">
        <f t="shared" si="35"/>
        <v>0</v>
      </c>
      <c r="CJD63" s="10">
        <f t="shared" si="35"/>
        <v>0</v>
      </c>
      <c r="CJE63" s="10">
        <f t="shared" si="35"/>
        <v>0</v>
      </c>
      <c r="CJF63" s="10">
        <f t="shared" si="35"/>
        <v>0</v>
      </c>
      <c r="CJG63" s="10">
        <f t="shared" si="35"/>
        <v>0</v>
      </c>
      <c r="CJH63" s="10">
        <f t="shared" si="35"/>
        <v>0</v>
      </c>
      <c r="CJI63" s="10">
        <f t="shared" si="35"/>
        <v>0</v>
      </c>
      <c r="CJJ63" s="10">
        <f t="shared" si="35"/>
        <v>0</v>
      </c>
      <c r="CJK63" s="10">
        <f t="shared" si="35"/>
        <v>0</v>
      </c>
      <c r="CJL63" s="10">
        <f t="shared" si="35"/>
        <v>0</v>
      </c>
      <c r="CJM63" s="10">
        <f t="shared" si="35"/>
        <v>0</v>
      </c>
      <c r="CJN63" s="10">
        <f t="shared" si="35"/>
        <v>0</v>
      </c>
      <c r="CJO63" s="10">
        <f t="shared" si="35"/>
        <v>0</v>
      </c>
      <c r="CJP63" s="10">
        <f t="shared" si="35"/>
        <v>0</v>
      </c>
      <c r="CJQ63" s="10">
        <f t="shared" si="35"/>
        <v>0</v>
      </c>
      <c r="CJR63" s="10">
        <f t="shared" si="35"/>
        <v>0</v>
      </c>
      <c r="CJS63" s="10">
        <f t="shared" si="35"/>
        <v>0</v>
      </c>
      <c r="CJT63" s="10">
        <f t="shared" ref="CJT63:CME63" si="36">SUM(CJT4:CJT61)</f>
        <v>0</v>
      </c>
      <c r="CJU63" s="10">
        <f t="shared" si="36"/>
        <v>0</v>
      </c>
      <c r="CJV63" s="10">
        <f t="shared" si="36"/>
        <v>0</v>
      </c>
      <c r="CJW63" s="10">
        <f t="shared" si="36"/>
        <v>0</v>
      </c>
      <c r="CJX63" s="10">
        <f t="shared" si="36"/>
        <v>0</v>
      </c>
      <c r="CJY63" s="10">
        <f t="shared" si="36"/>
        <v>0</v>
      </c>
      <c r="CJZ63" s="10">
        <f t="shared" si="36"/>
        <v>0</v>
      </c>
      <c r="CKA63" s="10">
        <f t="shared" si="36"/>
        <v>0</v>
      </c>
      <c r="CKB63" s="10">
        <f t="shared" si="36"/>
        <v>0</v>
      </c>
      <c r="CKC63" s="10">
        <f t="shared" si="36"/>
        <v>0</v>
      </c>
      <c r="CKD63" s="10">
        <f t="shared" si="36"/>
        <v>0</v>
      </c>
      <c r="CKE63" s="10">
        <f t="shared" si="36"/>
        <v>0</v>
      </c>
      <c r="CKF63" s="10">
        <f t="shared" si="36"/>
        <v>0</v>
      </c>
      <c r="CKG63" s="10">
        <f t="shared" si="36"/>
        <v>0</v>
      </c>
      <c r="CKH63" s="10">
        <f t="shared" si="36"/>
        <v>0</v>
      </c>
      <c r="CKI63" s="10">
        <f t="shared" si="36"/>
        <v>0</v>
      </c>
      <c r="CKJ63" s="10">
        <f t="shared" si="36"/>
        <v>0</v>
      </c>
      <c r="CKK63" s="10">
        <f t="shared" si="36"/>
        <v>0</v>
      </c>
      <c r="CKL63" s="10">
        <f t="shared" si="36"/>
        <v>0</v>
      </c>
      <c r="CKM63" s="10">
        <f t="shared" si="36"/>
        <v>0</v>
      </c>
      <c r="CKN63" s="10">
        <f t="shared" si="36"/>
        <v>0</v>
      </c>
      <c r="CKO63" s="10">
        <f t="shared" si="36"/>
        <v>0</v>
      </c>
      <c r="CKP63" s="10">
        <f t="shared" si="36"/>
        <v>0</v>
      </c>
      <c r="CKQ63" s="10">
        <f t="shared" si="36"/>
        <v>0</v>
      </c>
      <c r="CKR63" s="10">
        <f t="shared" si="36"/>
        <v>0</v>
      </c>
      <c r="CKS63" s="10">
        <f t="shared" si="36"/>
        <v>0</v>
      </c>
      <c r="CKT63" s="10">
        <f t="shared" si="36"/>
        <v>0</v>
      </c>
      <c r="CKU63" s="10">
        <f t="shared" si="36"/>
        <v>0</v>
      </c>
      <c r="CKV63" s="10">
        <f t="shared" si="36"/>
        <v>0</v>
      </c>
      <c r="CKW63" s="10">
        <f t="shared" si="36"/>
        <v>0</v>
      </c>
      <c r="CKX63" s="10">
        <f t="shared" si="36"/>
        <v>0</v>
      </c>
      <c r="CKY63" s="10">
        <f t="shared" si="36"/>
        <v>0</v>
      </c>
      <c r="CKZ63" s="10">
        <f t="shared" si="36"/>
        <v>0</v>
      </c>
      <c r="CLA63" s="10">
        <f t="shared" si="36"/>
        <v>0</v>
      </c>
      <c r="CLB63" s="10">
        <f t="shared" si="36"/>
        <v>0</v>
      </c>
      <c r="CLC63" s="10">
        <f t="shared" si="36"/>
        <v>0</v>
      </c>
      <c r="CLD63" s="10">
        <f t="shared" si="36"/>
        <v>0</v>
      </c>
      <c r="CLE63" s="10">
        <f t="shared" si="36"/>
        <v>0</v>
      </c>
      <c r="CLF63" s="10">
        <f t="shared" si="36"/>
        <v>0</v>
      </c>
      <c r="CLG63" s="10">
        <f t="shared" si="36"/>
        <v>0</v>
      </c>
      <c r="CLH63" s="10">
        <f t="shared" si="36"/>
        <v>0</v>
      </c>
      <c r="CLI63" s="10">
        <f t="shared" si="36"/>
        <v>0</v>
      </c>
      <c r="CLJ63" s="10">
        <f t="shared" si="36"/>
        <v>0</v>
      </c>
      <c r="CLK63" s="10">
        <f t="shared" si="36"/>
        <v>0</v>
      </c>
      <c r="CLL63" s="10">
        <f t="shared" si="36"/>
        <v>0</v>
      </c>
      <c r="CLM63" s="10">
        <f t="shared" si="36"/>
        <v>0</v>
      </c>
      <c r="CLN63" s="10">
        <f t="shared" si="36"/>
        <v>0</v>
      </c>
      <c r="CLO63" s="10">
        <f t="shared" si="36"/>
        <v>0</v>
      </c>
      <c r="CLP63" s="10">
        <f t="shared" si="36"/>
        <v>0</v>
      </c>
      <c r="CLQ63" s="10">
        <f t="shared" si="36"/>
        <v>0</v>
      </c>
      <c r="CLR63" s="10">
        <f t="shared" si="36"/>
        <v>0</v>
      </c>
      <c r="CLS63" s="10">
        <f t="shared" si="36"/>
        <v>0</v>
      </c>
      <c r="CLT63" s="10">
        <f t="shared" si="36"/>
        <v>0</v>
      </c>
      <c r="CLU63" s="10">
        <f t="shared" si="36"/>
        <v>0</v>
      </c>
      <c r="CLV63" s="10">
        <f t="shared" si="36"/>
        <v>0</v>
      </c>
      <c r="CLW63" s="10">
        <f t="shared" si="36"/>
        <v>0</v>
      </c>
      <c r="CLX63" s="10">
        <f t="shared" si="36"/>
        <v>0</v>
      </c>
      <c r="CLY63" s="10">
        <f t="shared" si="36"/>
        <v>0</v>
      </c>
      <c r="CLZ63" s="10">
        <f t="shared" si="36"/>
        <v>0</v>
      </c>
      <c r="CMA63" s="10">
        <f t="shared" si="36"/>
        <v>0</v>
      </c>
      <c r="CMB63" s="10">
        <f t="shared" si="36"/>
        <v>0</v>
      </c>
      <c r="CMC63" s="10">
        <f t="shared" si="36"/>
        <v>0</v>
      </c>
      <c r="CMD63" s="10">
        <f t="shared" si="36"/>
        <v>0</v>
      </c>
      <c r="CME63" s="10">
        <f t="shared" si="36"/>
        <v>0</v>
      </c>
      <c r="CMF63" s="10">
        <f t="shared" ref="CMF63:COQ63" si="37">SUM(CMF4:CMF61)</f>
        <v>0</v>
      </c>
      <c r="CMG63" s="10">
        <f t="shared" si="37"/>
        <v>0</v>
      </c>
      <c r="CMH63" s="10">
        <f t="shared" si="37"/>
        <v>0</v>
      </c>
      <c r="CMI63" s="10">
        <f t="shared" si="37"/>
        <v>0</v>
      </c>
      <c r="CMJ63" s="10">
        <f t="shared" si="37"/>
        <v>0</v>
      </c>
      <c r="CMK63" s="10">
        <f t="shared" si="37"/>
        <v>0</v>
      </c>
      <c r="CML63" s="10">
        <f t="shared" si="37"/>
        <v>0</v>
      </c>
      <c r="CMM63" s="10">
        <f t="shared" si="37"/>
        <v>0</v>
      </c>
      <c r="CMN63" s="10">
        <f t="shared" si="37"/>
        <v>0</v>
      </c>
      <c r="CMO63" s="10">
        <f t="shared" si="37"/>
        <v>0</v>
      </c>
      <c r="CMP63" s="10">
        <f t="shared" si="37"/>
        <v>0</v>
      </c>
      <c r="CMQ63" s="10">
        <f t="shared" si="37"/>
        <v>0</v>
      </c>
      <c r="CMR63" s="10">
        <f t="shared" si="37"/>
        <v>0</v>
      </c>
      <c r="CMS63" s="10">
        <f t="shared" si="37"/>
        <v>0</v>
      </c>
      <c r="CMT63" s="10">
        <f t="shared" si="37"/>
        <v>0</v>
      </c>
      <c r="CMU63" s="10">
        <f t="shared" si="37"/>
        <v>0</v>
      </c>
      <c r="CMV63" s="10">
        <f t="shared" si="37"/>
        <v>0</v>
      </c>
      <c r="CMW63" s="10">
        <f t="shared" si="37"/>
        <v>0</v>
      </c>
      <c r="CMX63" s="10">
        <f t="shared" si="37"/>
        <v>0</v>
      </c>
      <c r="CMY63" s="10">
        <f t="shared" si="37"/>
        <v>0</v>
      </c>
      <c r="CMZ63" s="10">
        <f t="shared" si="37"/>
        <v>0</v>
      </c>
      <c r="CNA63" s="10">
        <f t="shared" si="37"/>
        <v>0</v>
      </c>
      <c r="CNB63" s="10">
        <f t="shared" si="37"/>
        <v>0</v>
      </c>
      <c r="CNC63" s="10">
        <f t="shared" si="37"/>
        <v>0</v>
      </c>
      <c r="CND63" s="10">
        <f t="shared" si="37"/>
        <v>0</v>
      </c>
      <c r="CNE63" s="10">
        <f t="shared" si="37"/>
        <v>0</v>
      </c>
      <c r="CNF63" s="10">
        <f t="shared" si="37"/>
        <v>0</v>
      </c>
      <c r="CNG63" s="10">
        <f t="shared" si="37"/>
        <v>0</v>
      </c>
      <c r="CNH63" s="10">
        <f t="shared" si="37"/>
        <v>0</v>
      </c>
      <c r="CNI63" s="10">
        <f t="shared" si="37"/>
        <v>0</v>
      </c>
      <c r="CNJ63" s="10">
        <f t="shared" si="37"/>
        <v>0</v>
      </c>
      <c r="CNK63" s="10">
        <f t="shared" si="37"/>
        <v>0</v>
      </c>
      <c r="CNL63" s="10">
        <f t="shared" si="37"/>
        <v>0</v>
      </c>
      <c r="CNM63" s="10">
        <f t="shared" si="37"/>
        <v>0</v>
      </c>
      <c r="CNN63" s="10">
        <f t="shared" si="37"/>
        <v>0</v>
      </c>
      <c r="CNO63" s="10">
        <f t="shared" si="37"/>
        <v>0</v>
      </c>
      <c r="CNP63" s="10">
        <f t="shared" si="37"/>
        <v>0</v>
      </c>
      <c r="CNQ63" s="10">
        <f t="shared" si="37"/>
        <v>0</v>
      </c>
      <c r="CNR63" s="10">
        <f t="shared" si="37"/>
        <v>0</v>
      </c>
      <c r="CNS63" s="10">
        <f t="shared" si="37"/>
        <v>0</v>
      </c>
      <c r="CNT63" s="10">
        <f t="shared" si="37"/>
        <v>0</v>
      </c>
      <c r="CNU63" s="10">
        <f t="shared" si="37"/>
        <v>0</v>
      </c>
      <c r="CNV63" s="10">
        <f t="shared" si="37"/>
        <v>0</v>
      </c>
      <c r="CNW63" s="10">
        <f t="shared" si="37"/>
        <v>0</v>
      </c>
      <c r="CNX63" s="10">
        <f t="shared" si="37"/>
        <v>0</v>
      </c>
      <c r="CNY63" s="10">
        <f t="shared" si="37"/>
        <v>0</v>
      </c>
      <c r="CNZ63" s="10">
        <f t="shared" si="37"/>
        <v>0</v>
      </c>
      <c r="COA63" s="10">
        <f t="shared" si="37"/>
        <v>0</v>
      </c>
      <c r="COB63" s="10">
        <f t="shared" si="37"/>
        <v>0</v>
      </c>
      <c r="COC63" s="10">
        <f t="shared" si="37"/>
        <v>0</v>
      </c>
      <c r="COD63" s="10">
        <f t="shared" si="37"/>
        <v>0</v>
      </c>
      <c r="COE63" s="10">
        <f t="shared" si="37"/>
        <v>0</v>
      </c>
      <c r="COF63" s="10">
        <f t="shared" si="37"/>
        <v>0</v>
      </c>
      <c r="COG63" s="10">
        <f t="shared" si="37"/>
        <v>0</v>
      </c>
      <c r="COH63" s="10">
        <f t="shared" si="37"/>
        <v>0</v>
      </c>
      <c r="COI63" s="10">
        <f t="shared" si="37"/>
        <v>0</v>
      </c>
      <c r="COJ63" s="10">
        <f t="shared" si="37"/>
        <v>0</v>
      </c>
      <c r="COK63" s="10">
        <f t="shared" si="37"/>
        <v>0</v>
      </c>
      <c r="COL63" s="10">
        <f t="shared" si="37"/>
        <v>0</v>
      </c>
      <c r="COM63" s="10">
        <f t="shared" si="37"/>
        <v>0</v>
      </c>
      <c r="CON63" s="10">
        <f t="shared" si="37"/>
        <v>0</v>
      </c>
      <c r="COO63" s="10">
        <f t="shared" si="37"/>
        <v>0</v>
      </c>
      <c r="COP63" s="10">
        <f t="shared" si="37"/>
        <v>0</v>
      </c>
      <c r="COQ63" s="10">
        <f t="shared" si="37"/>
        <v>0</v>
      </c>
      <c r="COR63" s="10">
        <f t="shared" ref="COR63:CRC63" si="38">SUM(COR4:COR61)</f>
        <v>0</v>
      </c>
      <c r="COS63" s="10">
        <f t="shared" si="38"/>
        <v>0</v>
      </c>
      <c r="COT63" s="10">
        <f t="shared" si="38"/>
        <v>0</v>
      </c>
      <c r="COU63" s="10">
        <f t="shared" si="38"/>
        <v>0</v>
      </c>
      <c r="COV63" s="10">
        <f t="shared" si="38"/>
        <v>0</v>
      </c>
      <c r="COW63" s="10">
        <f t="shared" si="38"/>
        <v>0</v>
      </c>
      <c r="COX63" s="10">
        <f t="shared" si="38"/>
        <v>0</v>
      </c>
      <c r="COY63" s="10">
        <f t="shared" si="38"/>
        <v>0</v>
      </c>
      <c r="COZ63" s="10">
        <f t="shared" si="38"/>
        <v>0</v>
      </c>
      <c r="CPA63" s="10">
        <f t="shared" si="38"/>
        <v>0</v>
      </c>
      <c r="CPB63" s="10">
        <f t="shared" si="38"/>
        <v>0</v>
      </c>
      <c r="CPC63" s="10">
        <f t="shared" si="38"/>
        <v>0</v>
      </c>
      <c r="CPD63" s="10">
        <f t="shared" si="38"/>
        <v>0</v>
      </c>
      <c r="CPE63" s="10">
        <f t="shared" si="38"/>
        <v>0</v>
      </c>
      <c r="CPF63" s="10">
        <f t="shared" si="38"/>
        <v>0</v>
      </c>
      <c r="CPG63" s="10">
        <f t="shared" si="38"/>
        <v>0</v>
      </c>
      <c r="CPH63" s="10">
        <f t="shared" si="38"/>
        <v>0</v>
      </c>
      <c r="CPI63" s="10">
        <f t="shared" si="38"/>
        <v>0</v>
      </c>
      <c r="CPJ63" s="10">
        <f t="shared" si="38"/>
        <v>0</v>
      </c>
      <c r="CPK63" s="10">
        <f t="shared" si="38"/>
        <v>0</v>
      </c>
      <c r="CPL63" s="10">
        <f t="shared" si="38"/>
        <v>0</v>
      </c>
      <c r="CPM63" s="10">
        <f t="shared" si="38"/>
        <v>0</v>
      </c>
      <c r="CPN63" s="10">
        <f t="shared" si="38"/>
        <v>0</v>
      </c>
      <c r="CPO63" s="10">
        <f t="shared" si="38"/>
        <v>0</v>
      </c>
      <c r="CPP63" s="10">
        <f t="shared" si="38"/>
        <v>0</v>
      </c>
      <c r="CPQ63" s="10">
        <f t="shared" si="38"/>
        <v>0</v>
      </c>
      <c r="CPR63" s="10">
        <f t="shared" si="38"/>
        <v>0</v>
      </c>
      <c r="CPS63" s="10">
        <f t="shared" si="38"/>
        <v>0</v>
      </c>
      <c r="CPT63" s="10">
        <f t="shared" si="38"/>
        <v>0</v>
      </c>
      <c r="CPU63" s="10">
        <f t="shared" si="38"/>
        <v>0</v>
      </c>
      <c r="CPV63" s="10">
        <f t="shared" si="38"/>
        <v>0</v>
      </c>
      <c r="CPW63" s="10">
        <f t="shared" si="38"/>
        <v>0</v>
      </c>
      <c r="CPX63" s="10">
        <f t="shared" si="38"/>
        <v>0</v>
      </c>
      <c r="CPY63" s="10">
        <f t="shared" si="38"/>
        <v>0</v>
      </c>
      <c r="CPZ63" s="10">
        <f t="shared" si="38"/>
        <v>0</v>
      </c>
      <c r="CQA63" s="10">
        <f t="shared" si="38"/>
        <v>0</v>
      </c>
      <c r="CQB63" s="10">
        <f t="shared" si="38"/>
        <v>0</v>
      </c>
      <c r="CQC63" s="10">
        <f t="shared" si="38"/>
        <v>0</v>
      </c>
      <c r="CQD63" s="10">
        <f t="shared" si="38"/>
        <v>0</v>
      </c>
      <c r="CQE63" s="10">
        <f t="shared" si="38"/>
        <v>0</v>
      </c>
      <c r="CQF63" s="10">
        <f t="shared" si="38"/>
        <v>0</v>
      </c>
      <c r="CQG63" s="10">
        <f t="shared" si="38"/>
        <v>0</v>
      </c>
      <c r="CQH63" s="10">
        <f t="shared" si="38"/>
        <v>0</v>
      </c>
      <c r="CQI63" s="10">
        <f t="shared" si="38"/>
        <v>0</v>
      </c>
      <c r="CQJ63" s="10">
        <f t="shared" si="38"/>
        <v>0</v>
      </c>
      <c r="CQK63" s="10">
        <f t="shared" si="38"/>
        <v>0</v>
      </c>
      <c r="CQL63" s="10">
        <f t="shared" si="38"/>
        <v>0</v>
      </c>
      <c r="CQM63" s="10">
        <f t="shared" si="38"/>
        <v>0</v>
      </c>
      <c r="CQN63" s="10">
        <f t="shared" si="38"/>
        <v>0</v>
      </c>
      <c r="CQO63" s="10">
        <f t="shared" si="38"/>
        <v>0</v>
      </c>
      <c r="CQP63" s="10">
        <f t="shared" si="38"/>
        <v>0</v>
      </c>
      <c r="CQQ63" s="10">
        <f t="shared" si="38"/>
        <v>0</v>
      </c>
      <c r="CQR63" s="10">
        <f t="shared" si="38"/>
        <v>0</v>
      </c>
      <c r="CQS63" s="10">
        <f t="shared" si="38"/>
        <v>0</v>
      </c>
      <c r="CQT63" s="10">
        <f t="shared" si="38"/>
        <v>0</v>
      </c>
      <c r="CQU63" s="10">
        <f t="shared" si="38"/>
        <v>0</v>
      </c>
      <c r="CQV63" s="10">
        <f t="shared" si="38"/>
        <v>0</v>
      </c>
      <c r="CQW63" s="10">
        <f t="shared" si="38"/>
        <v>0</v>
      </c>
      <c r="CQX63" s="10">
        <f t="shared" si="38"/>
        <v>0</v>
      </c>
      <c r="CQY63" s="10">
        <f t="shared" si="38"/>
        <v>0</v>
      </c>
      <c r="CQZ63" s="10">
        <f t="shared" si="38"/>
        <v>0</v>
      </c>
      <c r="CRA63" s="10">
        <f t="shared" si="38"/>
        <v>0</v>
      </c>
      <c r="CRB63" s="10">
        <f t="shared" si="38"/>
        <v>0</v>
      </c>
      <c r="CRC63" s="10">
        <f t="shared" si="38"/>
        <v>0</v>
      </c>
      <c r="CRD63" s="10">
        <f t="shared" ref="CRD63:CTO63" si="39">SUM(CRD4:CRD61)</f>
        <v>0</v>
      </c>
      <c r="CRE63" s="10">
        <f t="shared" si="39"/>
        <v>0</v>
      </c>
      <c r="CRF63" s="10">
        <f t="shared" si="39"/>
        <v>0</v>
      </c>
      <c r="CRG63" s="10">
        <f t="shared" si="39"/>
        <v>0</v>
      </c>
      <c r="CRH63" s="10">
        <f t="shared" si="39"/>
        <v>0</v>
      </c>
      <c r="CRI63" s="10">
        <f t="shared" si="39"/>
        <v>0</v>
      </c>
      <c r="CRJ63" s="10">
        <f t="shared" si="39"/>
        <v>0</v>
      </c>
      <c r="CRK63" s="10">
        <f t="shared" si="39"/>
        <v>0</v>
      </c>
      <c r="CRL63" s="10">
        <f t="shared" si="39"/>
        <v>0</v>
      </c>
      <c r="CRM63" s="10">
        <f t="shared" si="39"/>
        <v>0</v>
      </c>
      <c r="CRN63" s="10">
        <f t="shared" si="39"/>
        <v>0</v>
      </c>
      <c r="CRO63" s="10">
        <f t="shared" si="39"/>
        <v>0</v>
      </c>
      <c r="CRP63" s="10">
        <f t="shared" si="39"/>
        <v>0</v>
      </c>
      <c r="CRQ63" s="10">
        <f t="shared" si="39"/>
        <v>0</v>
      </c>
      <c r="CRR63" s="10">
        <f t="shared" si="39"/>
        <v>0</v>
      </c>
      <c r="CRS63" s="10">
        <f t="shared" si="39"/>
        <v>0</v>
      </c>
      <c r="CRT63" s="10">
        <f t="shared" si="39"/>
        <v>0</v>
      </c>
      <c r="CRU63" s="10">
        <f t="shared" si="39"/>
        <v>0</v>
      </c>
      <c r="CRV63" s="10">
        <f t="shared" si="39"/>
        <v>0</v>
      </c>
      <c r="CRW63" s="10">
        <f t="shared" si="39"/>
        <v>0</v>
      </c>
      <c r="CRX63" s="10">
        <f t="shared" si="39"/>
        <v>0</v>
      </c>
      <c r="CRY63" s="10">
        <f t="shared" si="39"/>
        <v>0</v>
      </c>
      <c r="CRZ63" s="10">
        <f t="shared" si="39"/>
        <v>0</v>
      </c>
      <c r="CSA63" s="10">
        <f t="shared" si="39"/>
        <v>0</v>
      </c>
      <c r="CSB63" s="10">
        <f t="shared" si="39"/>
        <v>0</v>
      </c>
      <c r="CSC63" s="10">
        <f t="shared" si="39"/>
        <v>0</v>
      </c>
      <c r="CSD63" s="10">
        <f t="shared" si="39"/>
        <v>0</v>
      </c>
      <c r="CSE63" s="10">
        <f t="shared" si="39"/>
        <v>0</v>
      </c>
      <c r="CSF63" s="10">
        <f t="shared" si="39"/>
        <v>0</v>
      </c>
      <c r="CSG63" s="10">
        <f t="shared" si="39"/>
        <v>0</v>
      </c>
      <c r="CSH63" s="10">
        <f t="shared" si="39"/>
        <v>0</v>
      </c>
      <c r="CSI63" s="10">
        <f t="shared" si="39"/>
        <v>0</v>
      </c>
      <c r="CSJ63" s="10">
        <f t="shared" si="39"/>
        <v>0</v>
      </c>
      <c r="CSK63" s="10">
        <f t="shared" si="39"/>
        <v>0</v>
      </c>
      <c r="CSL63" s="10">
        <f t="shared" si="39"/>
        <v>0</v>
      </c>
      <c r="CSM63" s="10">
        <f t="shared" si="39"/>
        <v>0</v>
      </c>
      <c r="CSN63" s="10">
        <f t="shared" si="39"/>
        <v>0</v>
      </c>
      <c r="CSO63" s="10">
        <f t="shared" si="39"/>
        <v>0</v>
      </c>
      <c r="CSP63" s="10">
        <f t="shared" si="39"/>
        <v>0</v>
      </c>
      <c r="CSQ63" s="10">
        <f t="shared" si="39"/>
        <v>0</v>
      </c>
      <c r="CSR63" s="10">
        <f t="shared" si="39"/>
        <v>0</v>
      </c>
      <c r="CSS63" s="10">
        <f t="shared" si="39"/>
        <v>0</v>
      </c>
      <c r="CST63" s="10">
        <f t="shared" si="39"/>
        <v>0</v>
      </c>
      <c r="CSU63" s="10">
        <f t="shared" si="39"/>
        <v>0</v>
      </c>
      <c r="CSV63" s="10">
        <f t="shared" si="39"/>
        <v>0</v>
      </c>
      <c r="CSW63" s="10">
        <f t="shared" si="39"/>
        <v>0</v>
      </c>
      <c r="CSX63" s="10">
        <f t="shared" si="39"/>
        <v>0</v>
      </c>
      <c r="CSY63" s="10">
        <f t="shared" si="39"/>
        <v>0</v>
      </c>
      <c r="CSZ63" s="10">
        <f t="shared" si="39"/>
        <v>0</v>
      </c>
      <c r="CTA63" s="10">
        <f t="shared" si="39"/>
        <v>0</v>
      </c>
      <c r="CTB63" s="10">
        <f t="shared" si="39"/>
        <v>0</v>
      </c>
      <c r="CTC63" s="10">
        <f t="shared" si="39"/>
        <v>0</v>
      </c>
      <c r="CTD63" s="10">
        <f t="shared" si="39"/>
        <v>0</v>
      </c>
      <c r="CTE63" s="10">
        <f t="shared" si="39"/>
        <v>0</v>
      </c>
      <c r="CTF63" s="10">
        <f t="shared" si="39"/>
        <v>0</v>
      </c>
      <c r="CTG63" s="10">
        <f t="shared" si="39"/>
        <v>0</v>
      </c>
      <c r="CTH63" s="10">
        <f t="shared" si="39"/>
        <v>0</v>
      </c>
      <c r="CTI63" s="10">
        <f t="shared" si="39"/>
        <v>0</v>
      </c>
      <c r="CTJ63" s="10">
        <f t="shared" si="39"/>
        <v>0</v>
      </c>
      <c r="CTK63" s="10">
        <f t="shared" si="39"/>
        <v>0</v>
      </c>
      <c r="CTL63" s="10">
        <f t="shared" si="39"/>
        <v>0</v>
      </c>
      <c r="CTM63" s="10">
        <f t="shared" si="39"/>
        <v>0</v>
      </c>
      <c r="CTN63" s="10">
        <f t="shared" si="39"/>
        <v>0</v>
      </c>
      <c r="CTO63" s="10">
        <f t="shared" si="39"/>
        <v>0</v>
      </c>
      <c r="CTP63" s="10">
        <f t="shared" ref="CTP63:CWA63" si="40">SUM(CTP4:CTP61)</f>
        <v>0</v>
      </c>
      <c r="CTQ63" s="10">
        <f t="shared" si="40"/>
        <v>0</v>
      </c>
      <c r="CTR63" s="10">
        <f t="shared" si="40"/>
        <v>0</v>
      </c>
      <c r="CTS63" s="10">
        <f t="shared" si="40"/>
        <v>0</v>
      </c>
      <c r="CTT63" s="10">
        <f t="shared" si="40"/>
        <v>0</v>
      </c>
      <c r="CTU63" s="10">
        <f t="shared" si="40"/>
        <v>0</v>
      </c>
      <c r="CTV63" s="10">
        <f t="shared" si="40"/>
        <v>0</v>
      </c>
      <c r="CTW63" s="10">
        <f t="shared" si="40"/>
        <v>0</v>
      </c>
      <c r="CTX63" s="10">
        <f t="shared" si="40"/>
        <v>0</v>
      </c>
      <c r="CTY63" s="10">
        <f t="shared" si="40"/>
        <v>0</v>
      </c>
      <c r="CTZ63" s="10">
        <f t="shared" si="40"/>
        <v>0</v>
      </c>
      <c r="CUA63" s="10">
        <f t="shared" si="40"/>
        <v>0</v>
      </c>
      <c r="CUB63" s="10">
        <f t="shared" si="40"/>
        <v>0</v>
      </c>
      <c r="CUC63" s="10">
        <f t="shared" si="40"/>
        <v>0</v>
      </c>
      <c r="CUD63" s="10">
        <f t="shared" si="40"/>
        <v>0</v>
      </c>
      <c r="CUE63" s="10">
        <f t="shared" si="40"/>
        <v>0</v>
      </c>
      <c r="CUF63" s="10">
        <f t="shared" si="40"/>
        <v>0</v>
      </c>
      <c r="CUG63" s="10">
        <f t="shared" si="40"/>
        <v>0</v>
      </c>
      <c r="CUH63" s="10">
        <f t="shared" si="40"/>
        <v>0</v>
      </c>
      <c r="CUI63" s="10">
        <f t="shared" si="40"/>
        <v>0</v>
      </c>
      <c r="CUJ63" s="10">
        <f t="shared" si="40"/>
        <v>0</v>
      </c>
      <c r="CUK63" s="10">
        <f t="shared" si="40"/>
        <v>0</v>
      </c>
      <c r="CUL63" s="10">
        <f t="shared" si="40"/>
        <v>0</v>
      </c>
      <c r="CUM63" s="10">
        <f t="shared" si="40"/>
        <v>0</v>
      </c>
      <c r="CUN63" s="10">
        <f t="shared" si="40"/>
        <v>0</v>
      </c>
      <c r="CUO63" s="10">
        <f t="shared" si="40"/>
        <v>0</v>
      </c>
      <c r="CUP63" s="10">
        <f t="shared" si="40"/>
        <v>0</v>
      </c>
      <c r="CUQ63" s="10">
        <f t="shared" si="40"/>
        <v>0</v>
      </c>
      <c r="CUR63" s="10">
        <f t="shared" si="40"/>
        <v>0</v>
      </c>
      <c r="CUS63" s="10">
        <f t="shared" si="40"/>
        <v>0</v>
      </c>
      <c r="CUT63" s="10">
        <f t="shared" si="40"/>
        <v>0</v>
      </c>
      <c r="CUU63" s="10">
        <f t="shared" si="40"/>
        <v>0</v>
      </c>
      <c r="CUV63" s="10">
        <f t="shared" si="40"/>
        <v>0</v>
      </c>
      <c r="CUW63" s="10">
        <f t="shared" si="40"/>
        <v>0</v>
      </c>
      <c r="CUX63" s="10">
        <f t="shared" si="40"/>
        <v>0</v>
      </c>
      <c r="CUY63" s="10">
        <f t="shared" si="40"/>
        <v>0</v>
      </c>
      <c r="CUZ63" s="10">
        <f t="shared" si="40"/>
        <v>0</v>
      </c>
      <c r="CVA63" s="10">
        <f t="shared" si="40"/>
        <v>0</v>
      </c>
      <c r="CVB63" s="10">
        <f t="shared" si="40"/>
        <v>0</v>
      </c>
      <c r="CVC63" s="10">
        <f t="shared" si="40"/>
        <v>0</v>
      </c>
      <c r="CVD63" s="10">
        <f t="shared" si="40"/>
        <v>0</v>
      </c>
      <c r="CVE63" s="10">
        <f t="shared" si="40"/>
        <v>0</v>
      </c>
      <c r="CVF63" s="10">
        <f t="shared" si="40"/>
        <v>0</v>
      </c>
      <c r="CVG63" s="10">
        <f t="shared" si="40"/>
        <v>0</v>
      </c>
      <c r="CVH63" s="10">
        <f t="shared" si="40"/>
        <v>0</v>
      </c>
      <c r="CVI63" s="10">
        <f t="shared" si="40"/>
        <v>0</v>
      </c>
      <c r="CVJ63" s="10">
        <f t="shared" si="40"/>
        <v>0</v>
      </c>
      <c r="CVK63" s="10">
        <f t="shared" si="40"/>
        <v>0</v>
      </c>
      <c r="CVL63" s="10">
        <f t="shared" si="40"/>
        <v>0</v>
      </c>
      <c r="CVM63" s="10">
        <f t="shared" si="40"/>
        <v>0</v>
      </c>
      <c r="CVN63" s="10">
        <f t="shared" si="40"/>
        <v>0</v>
      </c>
      <c r="CVO63" s="10">
        <f t="shared" si="40"/>
        <v>0</v>
      </c>
      <c r="CVP63" s="10">
        <f t="shared" si="40"/>
        <v>0</v>
      </c>
      <c r="CVQ63" s="10">
        <f t="shared" si="40"/>
        <v>0</v>
      </c>
      <c r="CVR63" s="10">
        <f t="shared" si="40"/>
        <v>0</v>
      </c>
      <c r="CVS63" s="10">
        <f t="shared" si="40"/>
        <v>0</v>
      </c>
      <c r="CVT63" s="10">
        <f t="shared" si="40"/>
        <v>0</v>
      </c>
      <c r="CVU63" s="10">
        <f t="shared" si="40"/>
        <v>0</v>
      </c>
      <c r="CVV63" s="10">
        <f t="shared" si="40"/>
        <v>0</v>
      </c>
      <c r="CVW63" s="10">
        <f t="shared" si="40"/>
        <v>0</v>
      </c>
      <c r="CVX63" s="10">
        <f t="shared" si="40"/>
        <v>0</v>
      </c>
      <c r="CVY63" s="10">
        <f t="shared" si="40"/>
        <v>0</v>
      </c>
      <c r="CVZ63" s="10">
        <f t="shared" si="40"/>
        <v>0</v>
      </c>
      <c r="CWA63" s="10">
        <f t="shared" si="40"/>
        <v>0</v>
      </c>
      <c r="CWB63" s="10">
        <f t="shared" ref="CWB63:CYM63" si="41">SUM(CWB4:CWB61)</f>
        <v>0</v>
      </c>
      <c r="CWC63" s="10">
        <f t="shared" si="41"/>
        <v>0</v>
      </c>
      <c r="CWD63" s="10">
        <f t="shared" si="41"/>
        <v>0</v>
      </c>
      <c r="CWE63" s="10">
        <f t="shared" si="41"/>
        <v>0</v>
      </c>
      <c r="CWF63" s="10">
        <f t="shared" si="41"/>
        <v>0</v>
      </c>
      <c r="CWG63" s="10">
        <f t="shared" si="41"/>
        <v>0</v>
      </c>
      <c r="CWH63" s="10">
        <f t="shared" si="41"/>
        <v>0</v>
      </c>
      <c r="CWI63" s="10">
        <f t="shared" si="41"/>
        <v>0</v>
      </c>
      <c r="CWJ63" s="10">
        <f t="shared" si="41"/>
        <v>0</v>
      </c>
      <c r="CWK63" s="10">
        <f t="shared" si="41"/>
        <v>0</v>
      </c>
      <c r="CWL63" s="10">
        <f t="shared" si="41"/>
        <v>0</v>
      </c>
      <c r="CWM63" s="10">
        <f t="shared" si="41"/>
        <v>0</v>
      </c>
      <c r="CWN63" s="10">
        <f t="shared" si="41"/>
        <v>0</v>
      </c>
      <c r="CWO63" s="10">
        <f t="shared" si="41"/>
        <v>0</v>
      </c>
      <c r="CWP63" s="10">
        <f t="shared" si="41"/>
        <v>0</v>
      </c>
      <c r="CWQ63" s="10">
        <f t="shared" si="41"/>
        <v>0</v>
      </c>
      <c r="CWR63" s="10">
        <f t="shared" si="41"/>
        <v>0</v>
      </c>
      <c r="CWS63" s="10">
        <f t="shared" si="41"/>
        <v>0</v>
      </c>
      <c r="CWT63" s="10">
        <f t="shared" si="41"/>
        <v>0</v>
      </c>
      <c r="CWU63" s="10">
        <f t="shared" si="41"/>
        <v>0</v>
      </c>
      <c r="CWV63" s="10">
        <f t="shared" si="41"/>
        <v>0</v>
      </c>
      <c r="CWW63" s="10">
        <f t="shared" si="41"/>
        <v>0</v>
      </c>
      <c r="CWX63" s="10">
        <f t="shared" si="41"/>
        <v>0</v>
      </c>
      <c r="CWY63" s="10">
        <f t="shared" si="41"/>
        <v>0</v>
      </c>
      <c r="CWZ63" s="10">
        <f t="shared" si="41"/>
        <v>0</v>
      </c>
      <c r="CXA63" s="10">
        <f t="shared" si="41"/>
        <v>0</v>
      </c>
      <c r="CXB63" s="10">
        <f t="shared" si="41"/>
        <v>0</v>
      </c>
      <c r="CXC63" s="10">
        <f t="shared" si="41"/>
        <v>0</v>
      </c>
      <c r="CXD63" s="10">
        <f t="shared" si="41"/>
        <v>0</v>
      </c>
      <c r="CXE63" s="10">
        <f t="shared" si="41"/>
        <v>0</v>
      </c>
      <c r="CXF63" s="10">
        <f t="shared" si="41"/>
        <v>0</v>
      </c>
      <c r="CXG63" s="10">
        <f t="shared" si="41"/>
        <v>0</v>
      </c>
      <c r="CXH63" s="10">
        <f t="shared" si="41"/>
        <v>0</v>
      </c>
      <c r="CXI63" s="10">
        <f t="shared" si="41"/>
        <v>0</v>
      </c>
      <c r="CXJ63" s="10">
        <f t="shared" si="41"/>
        <v>0</v>
      </c>
      <c r="CXK63" s="10">
        <f t="shared" si="41"/>
        <v>0</v>
      </c>
      <c r="CXL63" s="10">
        <f t="shared" si="41"/>
        <v>0</v>
      </c>
      <c r="CXM63" s="10">
        <f t="shared" si="41"/>
        <v>0</v>
      </c>
      <c r="CXN63" s="10">
        <f t="shared" si="41"/>
        <v>0</v>
      </c>
      <c r="CXO63" s="10">
        <f t="shared" si="41"/>
        <v>0</v>
      </c>
      <c r="CXP63" s="10">
        <f t="shared" si="41"/>
        <v>0</v>
      </c>
      <c r="CXQ63" s="10">
        <f t="shared" si="41"/>
        <v>0</v>
      </c>
      <c r="CXR63" s="10">
        <f t="shared" si="41"/>
        <v>0</v>
      </c>
      <c r="CXS63" s="10">
        <f t="shared" si="41"/>
        <v>0</v>
      </c>
      <c r="CXT63" s="10">
        <f t="shared" si="41"/>
        <v>0</v>
      </c>
      <c r="CXU63" s="10">
        <f t="shared" si="41"/>
        <v>0</v>
      </c>
      <c r="CXV63" s="10">
        <f t="shared" si="41"/>
        <v>0</v>
      </c>
      <c r="CXW63" s="10">
        <f t="shared" si="41"/>
        <v>0</v>
      </c>
      <c r="CXX63" s="10">
        <f t="shared" si="41"/>
        <v>0</v>
      </c>
      <c r="CXY63" s="10">
        <f t="shared" si="41"/>
        <v>0</v>
      </c>
      <c r="CXZ63" s="10">
        <f t="shared" si="41"/>
        <v>0</v>
      </c>
      <c r="CYA63" s="10">
        <f t="shared" si="41"/>
        <v>0</v>
      </c>
      <c r="CYB63" s="10">
        <f t="shared" si="41"/>
        <v>0</v>
      </c>
      <c r="CYC63" s="10">
        <f t="shared" si="41"/>
        <v>0</v>
      </c>
      <c r="CYD63" s="10">
        <f t="shared" si="41"/>
        <v>0</v>
      </c>
      <c r="CYE63" s="10">
        <f t="shared" si="41"/>
        <v>0</v>
      </c>
      <c r="CYF63" s="10">
        <f t="shared" si="41"/>
        <v>0</v>
      </c>
      <c r="CYG63" s="10">
        <f t="shared" si="41"/>
        <v>0</v>
      </c>
      <c r="CYH63" s="10">
        <f t="shared" si="41"/>
        <v>0</v>
      </c>
      <c r="CYI63" s="10">
        <f t="shared" si="41"/>
        <v>0</v>
      </c>
      <c r="CYJ63" s="10">
        <f t="shared" si="41"/>
        <v>0</v>
      </c>
      <c r="CYK63" s="10">
        <f t="shared" si="41"/>
        <v>0</v>
      </c>
      <c r="CYL63" s="10">
        <f t="shared" si="41"/>
        <v>0</v>
      </c>
      <c r="CYM63" s="10">
        <f t="shared" si="41"/>
        <v>0</v>
      </c>
      <c r="CYN63" s="10">
        <f t="shared" ref="CYN63:DAY63" si="42">SUM(CYN4:CYN61)</f>
        <v>0</v>
      </c>
      <c r="CYO63" s="10">
        <f t="shared" si="42"/>
        <v>0</v>
      </c>
      <c r="CYP63" s="10">
        <f t="shared" si="42"/>
        <v>0</v>
      </c>
      <c r="CYQ63" s="10">
        <f t="shared" si="42"/>
        <v>0</v>
      </c>
      <c r="CYR63" s="10">
        <f t="shared" si="42"/>
        <v>0</v>
      </c>
      <c r="CYS63" s="10">
        <f t="shared" si="42"/>
        <v>0</v>
      </c>
      <c r="CYT63" s="10">
        <f t="shared" si="42"/>
        <v>0</v>
      </c>
      <c r="CYU63" s="10">
        <f t="shared" si="42"/>
        <v>0</v>
      </c>
      <c r="CYV63" s="10">
        <f t="shared" si="42"/>
        <v>0</v>
      </c>
      <c r="CYW63" s="10">
        <f t="shared" si="42"/>
        <v>0</v>
      </c>
      <c r="CYX63" s="10">
        <f t="shared" si="42"/>
        <v>0</v>
      </c>
      <c r="CYY63" s="10">
        <f t="shared" si="42"/>
        <v>0</v>
      </c>
      <c r="CYZ63" s="10">
        <f t="shared" si="42"/>
        <v>0</v>
      </c>
      <c r="CZA63" s="10">
        <f t="shared" si="42"/>
        <v>0</v>
      </c>
      <c r="CZB63" s="10">
        <f t="shared" si="42"/>
        <v>0</v>
      </c>
      <c r="CZC63" s="10">
        <f t="shared" si="42"/>
        <v>0</v>
      </c>
      <c r="CZD63" s="10">
        <f t="shared" si="42"/>
        <v>0</v>
      </c>
      <c r="CZE63" s="10">
        <f t="shared" si="42"/>
        <v>0</v>
      </c>
      <c r="CZF63" s="10">
        <f t="shared" si="42"/>
        <v>0</v>
      </c>
      <c r="CZG63" s="10">
        <f t="shared" si="42"/>
        <v>0</v>
      </c>
      <c r="CZH63" s="10">
        <f t="shared" si="42"/>
        <v>0</v>
      </c>
      <c r="CZI63" s="10">
        <f t="shared" si="42"/>
        <v>0</v>
      </c>
      <c r="CZJ63" s="10">
        <f t="shared" si="42"/>
        <v>0</v>
      </c>
      <c r="CZK63" s="10">
        <f t="shared" si="42"/>
        <v>0</v>
      </c>
      <c r="CZL63" s="10">
        <f t="shared" si="42"/>
        <v>0</v>
      </c>
      <c r="CZM63" s="10">
        <f t="shared" si="42"/>
        <v>0</v>
      </c>
      <c r="CZN63" s="10">
        <f t="shared" si="42"/>
        <v>0</v>
      </c>
      <c r="CZO63" s="10">
        <f t="shared" si="42"/>
        <v>0</v>
      </c>
      <c r="CZP63" s="10">
        <f t="shared" si="42"/>
        <v>0</v>
      </c>
      <c r="CZQ63" s="10">
        <f t="shared" si="42"/>
        <v>0</v>
      </c>
      <c r="CZR63" s="10">
        <f t="shared" si="42"/>
        <v>0</v>
      </c>
      <c r="CZS63" s="10">
        <f t="shared" si="42"/>
        <v>0</v>
      </c>
      <c r="CZT63" s="10">
        <f t="shared" si="42"/>
        <v>0</v>
      </c>
      <c r="CZU63" s="10">
        <f t="shared" si="42"/>
        <v>0</v>
      </c>
      <c r="CZV63" s="10">
        <f t="shared" si="42"/>
        <v>0</v>
      </c>
      <c r="CZW63" s="10">
        <f t="shared" si="42"/>
        <v>0</v>
      </c>
      <c r="CZX63" s="10">
        <f t="shared" si="42"/>
        <v>0</v>
      </c>
      <c r="CZY63" s="10">
        <f t="shared" si="42"/>
        <v>0</v>
      </c>
      <c r="CZZ63" s="10">
        <f t="shared" si="42"/>
        <v>0</v>
      </c>
      <c r="DAA63" s="10">
        <f t="shared" si="42"/>
        <v>0</v>
      </c>
      <c r="DAB63" s="10">
        <f t="shared" si="42"/>
        <v>0</v>
      </c>
      <c r="DAC63" s="10">
        <f t="shared" si="42"/>
        <v>0</v>
      </c>
      <c r="DAD63" s="10">
        <f t="shared" si="42"/>
        <v>0</v>
      </c>
      <c r="DAE63" s="10">
        <f t="shared" si="42"/>
        <v>0</v>
      </c>
      <c r="DAF63" s="10">
        <f t="shared" si="42"/>
        <v>0</v>
      </c>
      <c r="DAG63" s="10">
        <f t="shared" si="42"/>
        <v>0</v>
      </c>
      <c r="DAH63" s="10">
        <f t="shared" si="42"/>
        <v>0</v>
      </c>
      <c r="DAI63" s="10">
        <f t="shared" si="42"/>
        <v>0</v>
      </c>
      <c r="DAJ63" s="10">
        <f t="shared" si="42"/>
        <v>0</v>
      </c>
      <c r="DAK63" s="10">
        <f t="shared" si="42"/>
        <v>0</v>
      </c>
      <c r="DAL63" s="10">
        <f t="shared" si="42"/>
        <v>0</v>
      </c>
      <c r="DAM63" s="10">
        <f t="shared" si="42"/>
        <v>0</v>
      </c>
      <c r="DAN63" s="10">
        <f t="shared" si="42"/>
        <v>0</v>
      </c>
      <c r="DAO63" s="10">
        <f t="shared" si="42"/>
        <v>0</v>
      </c>
      <c r="DAP63" s="10">
        <f t="shared" si="42"/>
        <v>0</v>
      </c>
      <c r="DAQ63" s="10">
        <f t="shared" si="42"/>
        <v>0</v>
      </c>
      <c r="DAR63" s="10">
        <f t="shared" si="42"/>
        <v>0</v>
      </c>
      <c r="DAS63" s="10">
        <f t="shared" si="42"/>
        <v>0</v>
      </c>
      <c r="DAT63" s="10">
        <f t="shared" si="42"/>
        <v>0</v>
      </c>
      <c r="DAU63" s="10">
        <f t="shared" si="42"/>
        <v>0</v>
      </c>
      <c r="DAV63" s="10">
        <f t="shared" si="42"/>
        <v>0</v>
      </c>
      <c r="DAW63" s="10">
        <f t="shared" si="42"/>
        <v>0</v>
      </c>
      <c r="DAX63" s="10">
        <f t="shared" si="42"/>
        <v>0</v>
      </c>
      <c r="DAY63" s="10">
        <f t="shared" si="42"/>
        <v>0</v>
      </c>
      <c r="DAZ63" s="10">
        <f t="shared" ref="DAZ63:DDK63" si="43">SUM(DAZ4:DAZ61)</f>
        <v>0</v>
      </c>
      <c r="DBA63" s="10">
        <f t="shared" si="43"/>
        <v>0</v>
      </c>
      <c r="DBB63" s="10">
        <f t="shared" si="43"/>
        <v>0</v>
      </c>
      <c r="DBC63" s="10">
        <f t="shared" si="43"/>
        <v>0</v>
      </c>
      <c r="DBD63" s="10">
        <f t="shared" si="43"/>
        <v>0</v>
      </c>
      <c r="DBE63" s="10">
        <f t="shared" si="43"/>
        <v>0</v>
      </c>
      <c r="DBF63" s="10">
        <f t="shared" si="43"/>
        <v>0</v>
      </c>
      <c r="DBG63" s="10">
        <f t="shared" si="43"/>
        <v>0</v>
      </c>
      <c r="DBH63" s="10">
        <f t="shared" si="43"/>
        <v>0</v>
      </c>
      <c r="DBI63" s="10">
        <f t="shared" si="43"/>
        <v>0</v>
      </c>
      <c r="DBJ63" s="10">
        <f t="shared" si="43"/>
        <v>0</v>
      </c>
      <c r="DBK63" s="10">
        <f t="shared" si="43"/>
        <v>0</v>
      </c>
      <c r="DBL63" s="10">
        <f t="shared" si="43"/>
        <v>0</v>
      </c>
      <c r="DBM63" s="10">
        <f t="shared" si="43"/>
        <v>0</v>
      </c>
      <c r="DBN63" s="10">
        <f t="shared" si="43"/>
        <v>0</v>
      </c>
      <c r="DBO63" s="10">
        <f t="shared" si="43"/>
        <v>0</v>
      </c>
      <c r="DBP63" s="10">
        <f t="shared" si="43"/>
        <v>0</v>
      </c>
      <c r="DBQ63" s="10">
        <f t="shared" si="43"/>
        <v>0</v>
      </c>
      <c r="DBR63" s="10">
        <f t="shared" si="43"/>
        <v>0</v>
      </c>
      <c r="DBS63" s="10">
        <f t="shared" si="43"/>
        <v>0</v>
      </c>
      <c r="DBT63" s="10">
        <f t="shared" si="43"/>
        <v>0</v>
      </c>
      <c r="DBU63" s="10">
        <f t="shared" si="43"/>
        <v>0</v>
      </c>
      <c r="DBV63" s="10">
        <f t="shared" si="43"/>
        <v>0</v>
      </c>
      <c r="DBW63" s="10">
        <f t="shared" si="43"/>
        <v>0</v>
      </c>
      <c r="DBX63" s="10">
        <f t="shared" si="43"/>
        <v>0</v>
      </c>
      <c r="DBY63" s="10">
        <f t="shared" si="43"/>
        <v>0</v>
      </c>
      <c r="DBZ63" s="10">
        <f t="shared" si="43"/>
        <v>0</v>
      </c>
      <c r="DCA63" s="10">
        <f t="shared" si="43"/>
        <v>0</v>
      </c>
      <c r="DCB63" s="10">
        <f t="shared" si="43"/>
        <v>0</v>
      </c>
      <c r="DCC63" s="10">
        <f t="shared" si="43"/>
        <v>0</v>
      </c>
      <c r="DCD63" s="10">
        <f t="shared" si="43"/>
        <v>0</v>
      </c>
      <c r="DCE63" s="10">
        <f t="shared" si="43"/>
        <v>0</v>
      </c>
      <c r="DCF63" s="10">
        <f t="shared" si="43"/>
        <v>0</v>
      </c>
      <c r="DCG63" s="10">
        <f t="shared" si="43"/>
        <v>0</v>
      </c>
      <c r="DCH63" s="10">
        <f t="shared" si="43"/>
        <v>0</v>
      </c>
      <c r="DCI63" s="10">
        <f t="shared" si="43"/>
        <v>0</v>
      </c>
      <c r="DCJ63" s="10">
        <f t="shared" si="43"/>
        <v>0</v>
      </c>
      <c r="DCK63" s="10">
        <f t="shared" si="43"/>
        <v>0</v>
      </c>
      <c r="DCL63" s="10">
        <f t="shared" si="43"/>
        <v>0</v>
      </c>
      <c r="DCM63" s="10">
        <f t="shared" si="43"/>
        <v>0</v>
      </c>
      <c r="DCN63" s="10">
        <f t="shared" si="43"/>
        <v>0</v>
      </c>
      <c r="DCO63" s="10">
        <f t="shared" si="43"/>
        <v>0</v>
      </c>
      <c r="DCP63" s="10">
        <f t="shared" si="43"/>
        <v>0</v>
      </c>
      <c r="DCQ63" s="10">
        <f t="shared" si="43"/>
        <v>0</v>
      </c>
      <c r="DCR63" s="10">
        <f t="shared" si="43"/>
        <v>0</v>
      </c>
      <c r="DCS63" s="10">
        <f t="shared" si="43"/>
        <v>0</v>
      </c>
      <c r="DCT63" s="10">
        <f t="shared" si="43"/>
        <v>0</v>
      </c>
      <c r="DCU63" s="10">
        <f t="shared" si="43"/>
        <v>0</v>
      </c>
      <c r="DCV63" s="10">
        <f t="shared" si="43"/>
        <v>0</v>
      </c>
      <c r="DCW63" s="10">
        <f t="shared" si="43"/>
        <v>0</v>
      </c>
      <c r="DCX63" s="10">
        <f t="shared" si="43"/>
        <v>0</v>
      </c>
      <c r="DCY63" s="10">
        <f t="shared" si="43"/>
        <v>0</v>
      </c>
      <c r="DCZ63" s="10">
        <f t="shared" si="43"/>
        <v>0</v>
      </c>
      <c r="DDA63" s="10">
        <f t="shared" si="43"/>
        <v>0</v>
      </c>
      <c r="DDB63" s="10">
        <f t="shared" si="43"/>
        <v>0</v>
      </c>
      <c r="DDC63" s="10">
        <f t="shared" si="43"/>
        <v>0</v>
      </c>
      <c r="DDD63" s="10">
        <f t="shared" si="43"/>
        <v>0</v>
      </c>
      <c r="DDE63" s="10">
        <f t="shared" si="43"/>
        <v>0</v>
      </c>
      <c r="DDF63" s="10">
        <f t="shared" si="43"/>
        <v>0</v>
      </c>
      <c r="DDG63" s="10">
        <f t="shared" si="43"/>
        <v>0</v>
      </c>
      <c r="DDH63" s="10">
        <f t="shared" si="43"/>
        <v>0</v>
      </c>
      <c r="DDI63" s="10">
        <f t="shared" si="43"/>
        <v>0</v>
      </c>
      <c r="DDJ63" s="10">
        <f t="shared" si="43"/>
        <v>0</v>
      </c>
      <c r="DDK63" s="10">
        <f t="shared" si="43"/>
        <v>0</v>
      </c>
      <c r="DDL63" s="10">
        <f t="shared" ref="DDL63:DFW63" si="44">SUM(DDL4:DDL61)</f>
        <v>0</v>
      </c>
      <c r="DDM63" s="10">
        <f t="shared" si="44"/>
        <v>0</v>
      </c>
      <c r="DDN63" s="10">
        <f t="shared" si="44"/>
        <v>0</v>
      </c>
      <c r="DDO63" s="10">
        <f t="shared" si="44"/>
        <v>0</v>
      </c>
      <c r="DDP63" s="10">
        <f t="shared" si="44"/>
        <v>0</v>
      </c>
      <c r="DDQ63" s="10">
        <f t="shared" si="44"/>
        <v>0</v>
      </c>
      <c r="DDR63" s="10">
        <f t="shared" si="44"/>
        <v>0</v>
      </c>
      <c r="DDS63" s="10">
        <f t="shared" si="44"/>
        <v>0</v>
      </c>
      <c r="DDT63" s="10">
        <f t="shared" si="44"/>
        <v>0</v>
      </c>
      <c r="DDU63" s="10">
        <f t="shared" si="44"/>
        <v>0</v>
      </c>
      <c r="DDV63" s="10">
        <f t="shared" si="44"/>
        <v>0</v>
      </c>
      <c r="DDW63" s="10">
        <f t="shared" si="44"/>
        <v>0</v>
      </c>
      <c r="DDX63" s="10">
        <f t="shared" si="44"/>
        <v>0</v>
      </c>
      <c r="DDY63" s="10">
        <f t="shared" si="44"/>
        <v>0</v>
      </c>
      <c r="DDZ63" s="10">
        <f t="shared" si="44"/>
        <v>0</v>
      </c>
      <c r="DEA63" s="10">
        <f t="shared" si="44"/>
        <v>0</v>
      </c>
      <c r="DEB63" s="10">
        <f t="shared" si="44"/>
        <v>0</v>
      </c>
      <c r="DEC63" s="10">
        <f t="shared" si="44"/>
        <v>0</v>
      </c>
      <c r="DED63" s="10">
        <f t="shared" si="44"/>
        <v>0</v>
      </c>
      <c r="DEE63" s="10">
        <f t="shared" si="44"/>
        <v>0</v>
      </c>
      <c r="DEF63" s="10">
        <f t="shared" si="44"/>
        <v>0</v>
      </c>
      <c r="DEG63" s="10">
        <f t="shared" si="44"/>
        <v>0</v>
      </c>
      <c r="DEH63" s="10">
        <f t="shared" si="44"/>
        <v>0</v>
      </c>
      <c r="DEI63" s="10">
        <f t="shared" si="44"/>
        <v>0</v>
      </c>
      <c r="DEJ63" s="10">
        <f t="shared" si="44"/>
        <v>0</v>
      </c>
      <c r="DEK63" s="10">
        <f t="shared" si="44"/>
        <v>0</v>
      </c>
      <c r="DEL63" s="10">
        <f t="shared" si="44"/>
        <v>0</v>
      </c>
      <c r="DEM63" s="10">
        <f t="shared" si="44"/>
        <v>0</v>
      </c>
      <c r="DEN63" s="10">
        <f t="shared" si="44"/>
        <v>0</v>
      </c>
      <c r="DEO63" s="10">
        <f t="shared" si="44"/>
        <v>0</v>
      </c>
      <c r="DEP63" s="10">
        <f t="shared" si="44"/>
        <v>0</v>
      </c>
      <c r="DEQ63" s="10">
        <f t="shared" si="44"/>
        <v>0</v>
      </c>
      <c r="DER63" s="10">
        <f t="shared" si="44"/>
        <v>0</v>
      </c>
      <c r="DES63" s="10">
        <f t="shared" si="44"/>
        <v>0</v>
      </c>
      <c r="DET63" s="10">
        <f t="shared" si="44"/>
        <v>0</v>
      </c>
      <c r="DEU63" s="10">
        <f t="shared" si="44"/>
        <v>0</v>
      </c>
      <c r="DEV63" s="10">
        <f t="shared" si="44"/>
        <v>0</v>
      </c>
      <c r="DEW63" s="10">
        <f t="shared" si="44"/>
        <v>0</v>
      </c>
      <c r="DEX63" s="10">
        <f t="shared" si="44"/>
        <v>0</v>
      </c>
      <c r="DEY63" s="10">
        <f t="shared" si="44"/>
        <v>0</v>
      </c>
      <c r="DEZ63" s="10">
        <f t="shared" si="44"/>
        <v>0</v>
      </c>
      <c r="DFA63" s="10">
        <f t="shared" si="44"/>
        <v>0</v>
      </c>
      <c r="DFB63" s="10">
        <f t="shared" si="44"/>
        <v>0</v>
      </c>
      <c r="DFC63" s="10">
        <f t="shared" si="44"/>
        <v>0</v>
      </c>
      <c r="DFD63" s="10">
        <f t="shared" si="44"/>
        <v>0</v>
      </c>
      <c r="DFE63" s="10">
        <f t="shared" si="44"/>
        <v>0</v>
      </c>
      <c r="DFF63" s="10">
        <f t="shared" si="44"/>
        <v>0</v>
      </c>
      <c r="DFG63" s="10">
        <f t="shared" si="44"/>
        <v>0</v>
      </c>
      <c r="DFH63" s="10">
        <f t="shared" si="44"/>
        <v>0</v>
      </c>
      <c r="DFI63" s="10">
        <f t="shared" si="44"/>
        <v>0</v>
      </c>
      <c r="DFJ63" s="10">
        <f t="shared" si="44"/>
        <v>0</v>
      </c>
      <c r="DFK63" s="10">
        <f t="shared" si="44"/>
        <v>0</v>
      </c>
      <c r="DFL63" s="10">
        <f t="shared" si="44"/>
        <v>0</v>
      </c>
      <c r="DFM63" s="10">
        <f t="shared" si="44"/>
        <v>0</v>
      </c>
      <c r="DFN63" s="10">
        <f t="shared" si="44"/>
        <v>0</v>
      </c>
      <c r="DFO63" s="10">
        <f t="shared" si="44"/>
        <v>0</v>
      </c>
      <c r="DFP63" s="10">
        <f t="shared" si="44"/>
        <v>0</v>
      </c>
      <c r="DFQ63" s="10">
        <f t="shared" si="44"/>
        <v>0</v>
      </c>
      <c r="DFR63" s="10">
        <f t="shared" si="44"/>
        <v>0</v>
      </c>
      <c r="DFS63" s="10">
        <f t="shared" si="44"/>
        <v>0</v>
      </c>
      <c r="DFT63" s="10">
        <f t="shared" si="44"/>
        <v>0</v>
      </c>
      <c r="DFU63" s="10">
        <f t="shared" si="44"/>
        <v>0</v>
      </c>
      <c r="DFV63" s="10">
        <f t="shared" si="44"/>
        <v>0</v>
      </c>
      <c r="DFW63" s="10">
        <f t="shared" si="44"/>
        <v>0</v>
      </c>
      <c r="DFX63" s="10">
        <f t="shared" ref="DFX63:DII63" si="45">SUM(DFX4:DFX61)</f>
        <v>0</v>
      </c>
      <c r="DFY63" s="10">
        <f t="shared" si="45"/>
        <v>0</v>
      </c>
      <c r="DFZ63" s="10">
        <f t="shared" si="45"/>
        <v>0</v>
      </c>
      <c r="DGA63" s="10">
        <f t="shared" si="45"/>
        <v>0</v>
      </c>
      <c r="DGB63" s="10">
        <f t="shared" si="45"/>
        <v>0</v>
      </c>
      <c r="DGC63" s="10">
        <f t="shared" si="45"/>
        <v>0</v>
      </c>
      <c r="DGD63" s="10">
        <f t="shared" si="45"/>
        <v>0</v>
      </c>
      <c r="DGE63" s="10">
        <f t="shared" si="45"/>
        <v>0</v>
      </c>
      <c r="DGF63" s="10">
        <f t="shared" si="45"/>
        <v>0</v>
      </c>
      <c r="DGG63" s="10">
        <f t="shared" si="45"/>
        <v>0</v>
      </c>
      <c r="DGH63" s="10">
        <f t="shared" si="45"/>
        <v>0</v>
      </c>
      <c r="DGI63" s="10">
        <f t="shared" si="45"/>
        <v>0</v>
      </c>
      <c r="DGJ63" s="10">
        <f t="shared" si="45"/>
        <v>0</v>
      </c>
      <c r="DGK63" s="10">
        <f t="shared" si="45"/>
        <v>0</v>
      </c>
      <c r="DGL63" s="10">
        <f t="shared" si="45"/>
        <v>0</v>
      </c>
      <c r="DGM63" s="10">
        <f t="shared" si="45"/>
        <v>0</v>
      </c>
      <c r="DGN63" s="10">
        <f t="shared" si="45"/>
        <v>0</v>
      </c>
      <c r="DGO63" s="10">
        <f t="shared" si="45"/>
        <v>0</v>
      </c>
      <c r="DGP63" s="10">
        <f t="shared" si="45"/>
        <v>0</v>
      </c>
      <c r="DGQ63" s="10">
        <f t="shared" si="45"/>
        <v>0</v>
      </c>
      <c r="DGR63" s="10">
        <f t="shared" si="45"/>
        <v>0</v>
      </c>
      <c r="DGS63" s="10">
        <f t="shared" si="45"/>
        <v>0</v>
      </c>
      <c r="DGT63" s="10">
        <f t="shared" si="45"/>
        <v>0</v>
      </c>
      <c r="DGU63" s="10">
        <f t="shared" si="45"/>
        <v>0</v>
      </c>
      <c r="DGV63" s="10">
        <f t="shared" si="45"/>
        <v>0</v>
      </c>
      <c r="DGW63" s="10">
        <f t="shared" si="45"/>
        <v>0</v>
      </c>
      <c r="DGX63" s="10">
        <f t="shared" si="45"/>
        <v>0</v>
      </c>
      <c r="DGY63" s="10">
        <f t="shared" si="45"/>
        <v>0</v>
      </c>
      <c r="DGZ63" s="10">
        <f t="shared" si="45"/>
        <v>0</v>
      </c>
      <c r="DHA63" s="10">
        <f t="shared" si="45"/>
        <v>0</v>
      </c>
      <c r="DHB63" s="10">
        <f t="shared" si="45"/>
        <v>0</v>
      </c>
      <c r="DHC63" s="10">
        <f t="shared" si="45"/>
        <v>0</v>
      </c>
      <c r="DHD63" s="10">
        <f t="shared" si="45"/>
        <v>0</v>
      </c>
      <c r="DHE63" s="10">
        <f t="shared" si="45"/>
        <v>0</v>
      </c>
      <c r="DHF63" s="10">
        <f t="shared" si="45"/>
        <v>0</v>
      </c>
      <c r="DHG63" s="10">
        <f t="shared" si="45"/>
        <v>0</v>
      </c>
      <c r="DHH63" s="10">
        <f t="shared" si="45"/>
        <v>0</v>
      </c>
      <c r="DHI63" s="10">
        <f t="shared" si="45"/>
        <v>0</v>
      </c>
      <c r="DHJ63" s="10">
        <f t="shared" si="45"/>
        <v>0</v>
      </c>
      <c r="DHK63" s="10">
        <f t="shared" si="45"/>
        <v>0</v>
      </c>
      <c r="DHL63" s="10">
        <f t="shared" si="45"/>
        <v>0</v>
      </c>
      <c r="DHM63" s="10">
        <f t="shared" si="45"/>
        <v>0</v>
      </c>
      <c r="DHN63" s="10">
        <f t="shared" si="45"/>
        <v>0</v>
      </c>
      <c r="DHO63" s="10">
        <f t="shared" si="45"/>
        <v>0</v>
      </c>
      <c r="DHP63" s="10">
        <f t="shared" si="45"/>
        <v>0</v>
      </c>
      <c r="DHQ63" s="10">
        <f t="shared" si="45"/>
        <v>0</v>
      </c>
      <c r="DHR63" s="10">
        <f t="shared" si="45"/>
        <v>0</v>
      </c>
      <c r="DHS63" s="10">
        <f t="shared" si="45"/>
        <v>0</v>
      </c>
      <c r="DHT63" s="10">
        <f t="shared" si="45"/>
        <v>0</v>
      </c>
      <c r="DHU63" s="10">
        <f t="shared" si="45"/>
        <v>0</v>
      </c>
      <c r="DHV63" s="10">
        <f t="shared" si="45"/>
        <v>0</v>
      </c>
      <c r="DHW63" s="10">
        <f t="shared" si="45"/>
        <v>0</v>
      </c>
      <c r="DHX63" s="10">
        <f t="shared" si="45"/>
        <v>0</v>
      </c>
      <c r="DHY63" s="10">
        <f t="shared" si="45"/>
        <v>0</v>
      </c>
      <c r="DHZ63" s="10">
        <f t="shared" si="45"/>
        <v>0</v>
      </c>
      <c r="DIA63" s="10">
        <f t="shared" si="45"/>
        <v>0</v>
      </c>
      <c r="DIB63" s="10">
        <f t="shared" si="45"/>
        <v>0</v>
      </c>
      <c r="DIC63" s="10">
        <f t="shared" si="45"/>
        <v>0</v>
      </c>
      <c r="DID63" s="10">
        <f t="shared" si="45"/>
        <v>0</v>
      </c>
      <c r="DIE63" s="10">
        <f t="shared" si="45"/>
        <v>0</v>
      </c>
      <c r="DIF63" s="10">
        <f t="shared" si="45"/>
        <v>0</v>
      </c>
      <c r="DIG63" s="10">
        <f t="shared" si="45"/>
        <v>0</v>
      </c>
      <c r="DIH63" s="10">
        <f t="shared" si="45"/>
        <v>0</v>
      </c>
      <c r="DII63" s="10">
        <f t="shared" si="45"/>
        <v>0</v>
      </c>
      <c r="DIJ63" s="10">
        <f t="shared" ref="DIJ63:DKU63" si="46">SUM(DIJ4:DIJ61)</f>
        <v>0</v>
      </c>
      <c r="DIK63" s="10">
        <f t="shared" si="46"/>
        <v>0</v>
      </c>
      <c r="DIL63" s="10">
        <f t="shared" si="46"/>
        <v>0</v>
      </c>
      <c r="DIM63" s="10">
        <f t="shared" si="46"/>
        <v>0</v>
      </c>
      <c r="DIN63" s="10">
        <f t="shared" si="46"/>
        <v>0</v>
      </c>
      <c r="DIO63" s="10">
        <f t="shared" si="46"/>
        <v>0</v>
      </c>
      <c r="DIP63" s="10">
        <f t="shared" si="46"/>
        <v>0</v>
      </c>
      <c r="DIQ63" s="10">
        <f t="shared" si="46"/>
        <v>0</v>
      </c>
      <c r="DIR63" s="10">
        <f t="shared" si="46"/>
        <v>0</v>
      </c>
      <c r="DIS63" s="10">
        <f t="shared" si="46"/>
        <v>0</v>
      </c>
      <c r="DIT63" s="10">
        <f t="shared" si="46"/>
        <v>0</v>
      </c>
      <c r="DIU63" s="10">
        <f t="shared" si="46"/>
        <v>0</v>
      </c>
      <c r="DIV63" s="10">
        <f t="shared" si="46"/>
        <v>0</v>
      </c>
      <c r="DIW63" s="10">
        <f t="shared" si="46"/>
        <v>0</v>
      </c>
      <c r="DIX63" s="10">
        <f t="shared" si="46"/>
        <v>0</v>
      </c>
      <c r="DIY63" s="10">
        <f t="shared" si="46"/>
        <v>0</v>
      </c>
      <c r="DIZ63" s="10">
        <f t="shared" si="46"/>
        <v>0</v>
      </c>
      <c r="DJA63" s="10">
        <f t="shared" si="46"/>
        <v>0</v>
      </c>
      <c r="DJB63" s="10">
        <f t="shared" si="46"/>
        <v>0</v>
      </c>
      <c r="DJC63" s="10">
        <f t="shared" si="46"/>
        <v>0</v>
      </c>
      <c r="DJD63" s="10">
        <f t="shared" si="46"/>
        <v>0</v>
      </c>
      <c r="DJE63" s="10">
        <f t="shared" si="46"/>
        <v>0</v>
      </c>
      <c r="DJF63" s="10">
        <f t="shared" si="46"/>
        <v>0</v>
      </c>
      <c r="DJG63" s="10">
        <f t="shared" si="46"/>
        <v>0</v>
      </c>
      <c r="DJH63" s="10">
        <f t="shared" si="46"/>
        <v>0</v>
      </c>
      <c r="DJI63" s="10">
        <f t="shared" si="46"/>
        <v>0</v>
      </c>
      <c r="DJJ63" s="10">
        <f t="shared" si="46"/>
        <v>0</v>
      </c>
      <c r="DJK63" s="10">
        <f t="shared" si="46"/>
        <v>0</v>
      </c>
      <c r="DJL63" s="10">
        <f t="shared" si="46"/>
        <v>0</v>
      </c>
      <c r="DJM63" s="10">
        <f t="shared" si="46"/>
        <v>0</v>
      </c>
      <c r="DJN63" s="10">
        <f t="shared" si="46"/>
        <v>0</v>
      </c>
      <c r="DJO63" s="10">
        <f t="shared" si="46"/>
        <v>0</v>
      </c>
      <c r="DJP63" s="10">
        <f t="shared" si="46"/>
        <v>0</v>
      </c>
      <c r="DJQ63" s="10">
        <f t="shared" si="46"/>
        <v>0</v>
      </c>
      <c r="DJR63" s="10">
        <f t="shared" si="46"/>
        <v>0</v>
      </c>
      <c r="DJS63" s="10">
        <f t="shared" si="46"/>
        <v>0</v>
      </c>
      <c r="DJT63" s="10">
        <f t="shared" si="46"/>
        <v>0</v>
      </c>
      <c r="DJU63" s="10">
        <f t="shared" si="46"/>
        <v>0</v>
      </c>
      <c r="DJV63" s="10">
        <f t="shared" si="46"/>
        <v>0</v>
      </c>
      <c r="DJW63" s="10">
        <f t="shared" si="46"/>
        <v>0</v>
      </c>
      <c r="DJX63" s="10">
        <f t="shared" si="46"/>
        <v>0</v>
      </c>
      <c r="DJY63" s="10">
        <f t="shared" si="46"/>
        <v>0</v>
      </c>
      <c r="DJZ63" s="10">
        <f t="shared" si="46"/>
        <v>0</v>
      </c>
      <c r="DKA63" s="10">
        <f t="shared" si="46"/>
        <v>0</v>
      </c>
      <c r="DKB63" s="10">
        <f t="shared" si="46"/>
        <v>0</v>
      </c>
      <c r="DKC63" s="10">
        <f t="shared" si="46"/>
        <v>0</v>
      </c>
      <c r="DKD63" s="10">
        <f t="shared" si="46"/>
        <v>0</v>
      </c>
      <c r="DKE63" s="10">
        <f t="shared" si="46"/>
        <v>0</v>
      </c>
      <c r="DKF63" s="10">
        <f t="shared" si="46"/>
        <v>0</v>
      </c>
      <c r="DKG63" s="10">
        <f t="shared" si="46"/>
        <v>0</v>
      </c>
      <c r="DKH63" s="10">
        <f t="shared" si="46"/>
        <v>0</v>
      </c>
      <c r="DKI63" s="10">
        <f t="shared" si="46"/>
        <v>0</v>
      </c>
      <c r="DKJ63" s="10">
        <f t="shared" si="46"/>
        <v>0</v>
      </c>
      <c r="DKK63" s="10">
        <f t="shared" si="46"/>
        <v>0</v>
      </c>
      <c r="DKL63" s="10">
        <f t="shared" si="46"/>
        <v>0</v>
      </c>
      <c r="DKM63" s="10">
        <f t="shared" si="46"/>
        <v>0</v>
      </c>
      <c r="DKN63" s="10">
        <f t="shared" si="46"/>
        <v>0</v>
      </c>
      <c r="DKO63" s="10">
        <f t="shared" si="46"/>
        <v>0</v>
      </c>
      <c r="DKP63" s="10">
        <f t="shared" si="46"/>
        <v>0</v>
      </c>
      <c r="DKQ63" s="10">
        <f t="shared" si="46"/>
        <v>0</v>
      </c>
      <c r="DKR63" s="10">
        <f t="shared" si="46"/>
        <v>0</v>
      </c>
      <c r="DKS63" s="10">
        <f t="shared" si="46"/>
        <v>0</v>
      </c>
      <c r="DKT63" s="10">
        <f t="shared" si="46"/>
        <v>0</v>
      </c>
      <c r="DKU63" s="10">
        <f t="shared" si="46"/>
        <v>0</v>
      </c>
      <c r="DKV63" s="10">
        <f t="shared" ref="DKV63:DNG63" si="47">SUM(DKV4:DKV61)</f>
        <v>0</v>
      </c>
      <c r="DKW63" s="10">
        <f t="shared" si="47"/>
        <v>0</v>
      </c>
      <c r="DKX63" s="10">
        <f t="shared" si="47"/>
        <v>0</v>
      </c>
      <c r="DKY63" s="10">
        <f t="shared" si="47"/>
        <v>0</v>
      </c>
      <c r="DKZ63" s="10">
        <f t="shared" si="47"/>
        <v>0</v>
      </c>
      <c r="DLA63" s="10">
        <f t="shared" si="47"/>
        <v>0</v>
      </c>
      <c r="DLB63" s="10">
        <f t="shared" si="47"/>
        <v>0</v>
      </c>
      <c r="DLC63" s="10">
        <f t="shared" si="47"/>
        <v>0</v>
      </c>
      <c r="DLD63" s="10">
        <f t="shared" si="47"/>
        <v>0</v>
      </c>
      <c r="DLE63" s="10">
        <f t="shared" si="47"/>
        <v>0</v>
      </c>
      <c r="DLF63" s="10">
        <f t="shared" si="47"/>
        <v>0</v>
      </c>
      <c r="DLG63" s="10">
        <f t="shared" si="47"/>
        <v>0</v>
      </c>
      <c r="DLH63" s="10">
        <f t="shared" si="47"/>
        <v>0</v>
      </c>
      <c r="DLI63" s="10">
        <f t="shared" si="47"/>
        <v>0</v>
      </c>
      <c r="DLJ63" s="10">
        <f t="shared" si="47"/>
        <v>0</v>
      </c>
      <c r="DLK63" s="10">
        <f t="shared" si="47"/>
        <v>0</v>
      </c>
      <c r="DLL63" s="10">
        <f t="shared" si="47"/>
        <v>0</v>
      </c>
      <c r="DLM63" s="10">
        <f t="shared" si="47"/>
        <v>0</v>
      </c>
      <c r="DLN63" s="10">
        <f t="shared" si="47"/>
        <v>0</v>
      </c>
      <c r="DLO63" s="10">
        <f t="shared" si="47"/>
        <v>0</v>
      </c>
      <c r="DLP63" s="10">
        <f t="shared" si="47"/>
        <v>0</v>
      </c>
      <c r="DLQ63" s="10">
        <f t="shared" si="47"/>
        <v>0</v>
      </c>
      <c r="DLR63" s="10">
        <f t="shared" si="47"/>
        <v>0</v>
      </c>
      <c r="DLS63" s="10">
        <f t="shared" si="47"/>
        <v>0</v>
      </c>
      <c r="DLT63" s="10">
        <f t="shared" si="47"/>
        <v>0</v>
      </c>
      <c r="DLU63" s="10">
        <f t="shared" si="47"/>
        <v>0</v>
      </c>
      <c r="DLV63" s="10">
        <f t="shared" si="47"/>
        <v>0</v>
      </c>
      <c r="DLW63" s="10">
        <f t="shared" si="47"/>
        <v>0</v>
      </c>
      <c r="DLX63" s="10">
        <f t="shared" si="47"/>
        <v>0</v>
      </c>
      <c r="DLY63" s="10">
        <f t="shared" si="47"/>
        <v>0</v>
      </c>
      <c r="DLZ63" s="10">
        <f t="shared" si="47"/>
        <v>0</v>
      </c>
      <c r="DMA63" s="10">
        <f t="shared" si="47"/>
        <v>0</v>
      </c>
      <c r="DMB63" s="10">
        <f t="shared" si="47"/>
        <v>0</v>
      </c>
      <c r="DMC63" s="10">
        <f t="shared" si="47"/>
        <v>0</v>
      </c>
      <c r="DMD63" s="10">
        <f t="shared" si="47"/>
        <v>0</v>
      </c>
      <c r="DME63" s="10">
        <f t="shared" si="47"/>
        <v>0</v>
      </c>
      <c r="DMF63" s="10">
        <f t="shared" si="47"/>
        <v>0</v>
      </c>
      <c r="DMG63" s="10">
        <f t="shared" si="47"/>
        <v>0</v>
      </c>
      <c r="DMH63" s="10">
        <f t="shared" si="47"/>
        <v>0</v>
      </c>
      <c r="DMI63" s="10">
        <f t="shared" si="47"/>
        <v>0</v>
      </c>
      <c r="DMJ63" s="10">
        <f t="shared" si="47"/>
        <v>0</v>
      </c>
      <c r="DMK63" s="10">
        <f t="shared" si="47"/>
        <v>0</v>
      </c>
      <c r="DML63" s="10">
        <f t="shared" si="47"/>
        <v>0</v>
      </c>
      <c r="DMM63" s="10">
        <f t="shared" si="47"/>
        <v>0</v>
      </c>
      <c r="DMN63" s="10">
        <f t="shared" si="47"/>
        <v>0</v>
      </c>
      <c r="DMO63" s="10">
        <f t="shared" si="47"/>
        <v>0</v>
      </c>
      <c r="DMP63" s="10">
        <f t="shared" si="47"/>
        <v>0</v>
      </c>
      <c r="DMQ63" s="10">
        <f t="shared" si="47"/>
        <v>0</v>
      </c>
      <c r="DMR63" s="10">
        <f t="shared" si="47"/>
        <v>0</v>
      </c>
      <c r="DMS63" s="10">
        <f t="shared" si="47"/>
        <v>0</v>
      </c>
      <c r="DMT63" s="10">
        <f t="shared" si="47"/>
        <v>0</v>
      </c>
      <c r="DMU63" s="10">
        <f t="shared" si="47"/>
        <v>0</v>
      </c>
      <c r="DMV63" s="10">
        <f t="shared" si="47"/>
        <v>0</v>
      </c>
      <c r="DMW63" s="10">
        <f t="shared" si="47"/>
        <v>0</v>
      </c>
      <c r="DMX63" s="10">
        <f t="shared" si="47"/>
        <v>0</v>
      </c>
      <c r="DMY63" s="10">
        <f t="shared" si="47"/>
        <v>0</v>
      </c>
      <c r="DMZ63" s="10">
        <f t="shared" si="47"/>
        <v>0</v>
      </c>
      <c r="DNA63" s="10">
        <f t="shared" si="47"/>
        <v>0</v>
      </c>
      <c r="DNB63" s="10">
        <f t="shared" si="47"/>
        <v>0</v>
      </c>
      <c r="DNC63" s="10">
        <f t="shared" si="47"/>
        <v>0</v>
      </c>
      <c r="DND63" s="10">
        <f t="shared" si="47"/>
        <v>0</v>
      </c>
      <c r="DNE63" s="10">
        <f t="shared" si="47"/>
        <v>0</v>
      </c>
      <c r="DNF63" s="10">
        <f t="shared" si="47"/>
        <v>0</v>
      </c>
      <c r="DNG63" s="10">
        <f t="shared" si="47"/>
        <v>0</v>
      </c>
      <c r="DNH63" s="10">
        <f t="shared" ref="DNH63:DPS63" si="48">SUM(DNH4:DNH61)</f>
        <v>0</v>
      </c>
      <c r="DNI63" s="10">
        <f t="shared" si="48"/>
        <v>0</v>
      </c>
      <c r="DNJ63" s="10">
        <f t="shared" si="48"/>
        <v>0</v>
      </c>
      <c r="DNK63" s="10">
        <f t="shared" si="48"/>
        <v>0</v>
      </c>
      <c r="DNL63" s="10">
        <f t="shared" si="48"/>
        <v>0</v>
      </c>
      <c r="DNM63" s="10">
        <f t="shared" si="48"/>
        <v>0</v>
      </c>
      <c r="DNN63" s="10">
        <f t="shared" si="48"/>
        <v>0</v>
      </c>
      <c r="DNO63" s="10">
        <f t="shared" si="48"/>
        <v>0</v>
      </c>
      <c r="DNP63" s="10">
        <f t="shared" si="48"/>
        <v>0</v>
      </c>
      <c r="DNQ63" s="10">
        <f t="shared" si="48"/>
        <v>0</v>
      </c>
      <c r="DNR63" s="10">
        <f t="shared" si="48"/>
        <v>0</v>
      </c>
      <c r="DNS63" s="10">
        <f t="shared" si="48"/>
        <v>0</v>
      </c>
      <c r="DNT63" s="10">
        <f t="shared" si="48"/>
        <v>0</v>
      </c>
      <c r="DNU63" s="10">
        <f t="shared" si="48"/>
        <v>0</v>
      </c>
      <c r="DNV63" s="10">
        <f t="shared" si="48"/>
        <v>0</v>
      </c>
      <c r="DNW63" s="10">
        <f t="shared" si="48"/>
        <v>0</v>
      </c>
      <c r="DNX63" s="10">
        <f t="shared" si="48"/>
        <v>0</v>
      </c>
      <c r="DNY63" s="10">
        <f t="shared" si="48"/>
        <v>0</v>
      </c>
      <c r="DNZ63" s="10">
        <f t="shared" si="48"/>
        <v>0</v>
      </c>
      <c r="DOA63" s="10">
        <f t="shared" si="48"/>
        <v>0</v>
      </c>
      <c r="DOB63" s="10">
        <f t="shared" si="48"/>
        <v>0</v>
      </c>
      <c r="DOC63" s="10">
        <f t="shared" si="48"/>
        <v>0</v>
      </c>
      <c r="DOD63" s="10">
        <f t="shared" si="48"/>
        <v>0</v>
      </c>
      <c r="DOE63" s="10">
        <f t="shared" si="48"/>
        <v>0</v>
      </c>
      <c r="DOF63" s="10">
        <f t="shared" si="48"/>
        <v>0</v>
      </c>
      <c r="DOG63" s="10">
        <f t="shared" si="48"/>
        <v>0</v>
      </c>
      <c r="DOH63" s="10">
        <f t="shared" si="48"/>
        <v>0</v>
      </c>
      <c r="DOI63" s="10">
        <f t="shared" si="48"/>
        <v>0</v>
      </c>
      <c r="DOJ63" s="10">
        <f t="shared" si="48"/>
        <v>0</v>
      </c>
      <c r="DOK63" s="10">
        <f t="shared" si="48"/>
        <v>0</v>
      </c>
      <c r="DOL63" s="10">
        <f t="shared" si="48"/>
        <v>0</v>
      </c>
      <c r="DOM63" s="10">
        <f t="shared" si="48"/>
        <v>0</v>
      </c>
      <c r="DON63" s="10">
        <f t="shared" si="48"/>
        <v>0</v>
      </c>
      <c r="DOO63" s="10">
        <f t="shared" si="48"/>
        <v>0</v>
      </c>
      <c r="DOP63" s="10">
        <f t="shared" si="48"/>
        <v>0</v>
      </c>
      <c r="DOQ63" s="10">
        <f t="shared" si="48"/>
        <v>0</v>
      </c>
      <c r="DOR63" s="10">
        <f t="shared" si="48"/>
        <v>0</v>
      </c>
      <c r="DOS63" s="10">
        <f t="shared" si="48"/>
        <v>0</v>
      </c>
      <c r="DOT63" s="10">
        <f t="shared" si="48"/>
        <v>0</v>
      </c>
      <c r="DOU63" s="10">
        <f t="shared" si="48"/>
        <v>0</v>
      </c>
      <c r="DOV63" s="10">
        <f t="shared" si="48"/>
        <v>0</v>
      </c>
      <c r="DOW63" s="10">
        <f t="shared" si="48"/>
        <v>0</v>
      </c>
      <c r="DOX63" s="10">
        <f t="shared" si="48"/>
        <v>0</v>
      </c>
      <c r="DOY63" s="10">
        <f t="shared" si="48"/>
        <v>0</v>
      </c>
      <c r="DOZ63" s="10">
        <f t="shared" si="48"/>
        <v>0</v>
      </c>
      <c r="DPA63" s="10">
        <f t="shared" si="48"/>
        <v>0</v>
      </c>
      <c r="DPB63" s="10">
        <f t="shared" si="48"/>
        <v>0</v>
      </c>
      <c r="DPC63" s="10">
        <f t="shared" si="48"/>
        <v>0</v>
      </c>
      <c r="DPD63" s="10">
        <f t="shared" si="48"/>
        <v>0</v>
      </c>
      <c r="DPE63" s="10">
        <f t="shared" si="48"/>
        <v>0</v>
      </c>
      <c r="DPF63" s="10">
        <f t="shared" si="48"/>
        <v>0</v>
      </c>
      <c r="DPG63" s="10">
        <f t="shared" si="48"/>
        <v>0</v>
      </c>
      <c r="DPH63" s="10">
        <f t="shared" si="48"/>
        <v>0</v>
      </c>
      <c r="DPI63" s="10">
        <f t="shared" si="48"/>
        <v>0</v>
      </c>
      <c r="DPJ63" s="10">
        <f t="shared" si="48"/>
        <v>0</v>
      </c>
      <c r="DPK63" s="10">
        <f t="shared" si="48"/>
        <v>0</v>
      </c>
      <c r="DPL63" s="10">
        <f t="shared" si="48"/>
        <v>0</v>
      </c>
      <c r="DPM63" s="10">
        <f t="shared" si="48"/>
        <v>0</v>
      </c>
      <c r="DPN63" s="10">
        <f t="shared" si="48"/>
        <v>0</v>
      </c>
      <c r="DPO63" s="10">
        <f t="shared" si="48"/>
        <v>0</v>
      </c>
      <c r="DPP63" s="10">
        <f t="shared" si="48"/>
        <v>0</v>
      </c>
      <c r="DPQ63" s="10">
        <f t="shared" si="48"/>
        <v>0</v>
      </c>
      <c r="DPR63" s="10">
        <f t="shared" si="48"/>
        <v>0</v>
      </c>
      <c r="DPS63" s="10">
        <f t="shared" si="48"/>
        <v>0</v>
      </c>
      <c r="DPT63" s="10">
        <f t="shared" ref="DPT63:DSE63" si="49">SUM(DPT4:DPT61)</f>
        <v>0</v>
      </c>
      <c r="DPU63" s="10">
        <f t="shared" si="49"/>
        <v>0</v>
      </c>
      <c r="DPV63" s="10">
        <f t="shared" si="49"/>
        <v>0</v>
      </c>
      <c r="DPW63" s="10">
        <f t="shared" si="49"/>
        <v>0</v>
      </c>
      <c r="DPX63" s="10">
        <f t="shared" si="49"/>
        <v>0</v>
      </c>
      <c r="DPY63" s="10">
        <f t="shared" si="49"/>
        <v>0</v>
      </c>
      <c r="DPZ63" s="10">
        <f t="shared" si="49"/>
        <v>0</v>
      </c>
      <c r="DQA63" s="10">
        <f t="shared" si="49"/>
        <v>0</v>
      </c>
      <c r="DQB63" s="10">
        <f t="shared" si="49"/>
        <v>0</v>
      </c>
      <c r="DQC63" s="10">
        <f t="shared" si="49"/>
        <v>0</v>
      </c>
      <c r="DQD63" s="10">
        <f t="shared" si="49"/>
        <v>0</v>
      </c>
      <c r="DQE63" s="10">
        <f t="shared" si="49"/>
        <v>0</v>
      </c>
      <c r="DQF63" s="10">
        <f t="shared" si="49"/>
        <v>0</v>
      </c>
      <c r="DQG63" s="10">
        <f t="shared" si="49"/>
        <v>0</v>
      </c>
      <c r="DQH63" s="10">
        <f t="shared" si="49"/>
        <v>0</v>
      </c>
      <c r="DQI63" s="10">
        <f t="shared" si="49"/>
        <v>0</v>
      </c>
      <c r="DQJ63" s="10">
        <f t="shared" si="49"/>
        <v>0</v>
      </c>
      <c r="DQK63" s="10">
        <f t="shared" si="49"/>
        <v>0</v>
      </c>
      <c r="DQL63" s="10">
        <f t="shared" si="49"/>
        <v>0</v>
      </c>
      <c r="DQM63" s="10">
        <f t="shared" si="49"/>
        <v>0</v>
      </c>
      <c r="DQN63" s="10">
        <f t="shared" si="49"/>
        <v>0</v>
      </c>
      <c r="DQO63" s="10">
        <f t="shared" si="49"/>
        <v>0</v>
      </c>
      <c r="DQP63" s="10">
        <f t="shared" si="49"/>
        <v>0</v>
      </c>
      <c r="DQQ63" s="10">
        <f t="shared" si="49"/>
        <v>0</v>
      </c>
      <c r="DQR63" s="10">
        <f t="shared" si="49"/>
        <v>0</v>
      </c>
      <c r="DQS63" s="10">
        <f t="shared" si="49"/>
        <v>0</v>
      </c>
      <c r="DQT63" s="10">
        <f t="shared" si="49"/>
        <v>0</v>
      </c>
      <c r="DQU63" s="10">
        <f t="shared" si="49"/>
        <v>0</v>
      </c>
      <c r="DQV63" s="10">
        <f t="shared" si="49"/>
        <v>0</v>
      </c>
      <c r="DQW63" s="10">
        <f t="shared" si="49"/>
        <v>0</v>
      </c>
      <c r="DQX63" s="10">
        <f t="shared" si="49"/>
        <v>0</v>
      </c>
      <c r="DQY63" s="10">
        <f t="shared" si="49"/>
        <v>0</v>
      </c>
      <c r="DQZ63" s="10">
        <f t="shared" si="49"/>
        <v>0</v>
      </c>
      <c r="DRA63" s="10">
        <f t="shared" si="49"/>
        <v>0</v>
      </c>
      <c r="DRB63" s="10">
        <f t="shared" si="49"/>
        <v>0</v>
      </c>
      <c r="DRC63" s="10">
        <f t="shared" si="49"/>
        <v>0</v>
      </c>
      <c r="DRD63" s="10">
        <f t="shared" si="49"/>
        <v>0</v>
      </c>
      <c r="DRE63" s="10">
        <f t="shared" si="49"/>
        <v>0</v>
      </c>
      <c r="DRF63" s="10">
        <f t="shared" si="49"/>
        <v>0</v>
      </c>
      <c r="DRG63" s="10">
        <f t="shared" si="49"/>
        <v>0</v>
      </c>
      <c r="DRH63" s="10">
        <f t="shared" si="49"/>
        <v>0</v>
      </c>
      <c r="DRI63" s="10">
        <f t="shared" si="49"/>
        <v>0</v>
      </c>
      <c r="DRJ63" s="10">
        <f t="shared" si="49"/>
        <v>0</v>
      </c>
      <c r="DRK63" s="10">
        <f t="shared" si="49"/>
        <v>0</v>
      </c>
      <c r="DRL63" s="10">
        <f t="shared" si="49"/>
        <v>0</v>
      </c>
      <c r="DRM63" s="10">
        <f t="shared" si="49"/>
        <v>0</v>
      </c>
      <c r="DRN63" s="10">
        <f t="shared" si="49"/>
        <v>0</v>
      </c>
      <c r="DRO63" s="10">
        <f t="shared" si="49"/>
        <v>0</v>
      </c>
      <c r="DRP63" s="10">
        <f t="shared" si="49"/>
        <v>0</v>
      </c>
      <c r="DRQ63" s="10">
        <f t="shared" si="49"/>
        <v>0</v>
      </c>
      <c r="DRR63" s="10">
        <f t="shared" si="49"/>
        <v>0</v>
      </c>
      <c r="DRS63" s="10">
        <f t="shared" si="49"/>
        <v>0</v>
      </c>
      <c r="DRT63" s="10">
        <f t="shared" si="49"/>
        <v>0</v>
      </c>
      <c r="DRU63" s="10">
        <f t="shared" si="49"/>
        <v>0</v>
      </c>
      <c r="DRV63" s="10">
        <f t="shared" si="49"/>
        <v>0</v>
      </c>
      <c r="DRW63" s="10">
        <f t="shared" si="49"/>
        <v>0</v>
      </c>
      <c r="DRX63" s="10">
        <f t="shared" si="49"/>
        <v>0</v>
      </c>
      <c r="DRY63" s="10">
        <f t="shared" si="49"/>
        <v>0</v>
      </c>
      <c r="DRZ63" s="10">
        <f t="shared" si="49"/>
        <v>0</v>
      </c>
      <c r="DSA63" s="10">
        <f t="shared" si="49"/>
        <v>0</v>
      </c>
      <c r="DSB63" s="10">
        <f t="shared" si="49"/>
        <v>0</v>
      </c>
      <c r="DSC63" s="10">
        <f t="shared" si="49"/>
        <v>0</v>
      </c>
      <c r="DSD63" s="10">
        <f t="shared" si="49"/>
        <v>0</v>
      </c>
      <c r="DSE63" s="10">
        <f t="shared" si="49"/>
        <v>0</v>
      </c>
      <c r="DSF63" s="10">
        <f t="shared" ref="DSF63:DUQ63" si="50">SUM(DSF4:DSF61)</f>
        <v>0</v>
      </c>
      <c r="DSG63" s="10">
        <f t="shared" si="50"/>
        <v>0</v>
      </c>
      <c r="DSH63" s="10">
        <f t="shared" si="50"/>
        <v>0</v>
      </c>
      <c r="DSI63" s="10">
        <f t="shared" si="50"/>
        <v>0</v>
      </c>
      <c r="DSJ63" s="10">
        <f t="shared" si="50"/>
        <v>0</v>
      </c>
      <c r="DSK63" s="10">
        <f t="shared" si="50"/>
        <v>0</v>
      </c>
      <c r="DSL63" s="10">
        <f t="shared" si="50"/>
        <v>0</v>
      </c>
      <c r="DSM63" s="10">
        <f t="shared" si="50"/>
        <v>0</v>
      </c>
      <c r="DSN63" s="10">
        <f t="shared" si="50"/>
        <v>0</v>
      </c>
      <c r="DSO63" s="10">
        <f t="shared" si="50"/>
        <v>0</v>
      </c>
      <c r="DSP63" s="10">
        <f t="shared" si="50"/>
        <v>0</v>
      </c>
      <c r="DSQ63" s="10">
        <f t="shared" si="50"/>
        <v>0</v>
      </c>
      <c r="DSR63" s="10">
        <f t="shared" si="50"/>
        <v>0</v>
      </c>
      <c r="DSS63" s="10">
        <f t="shared" si="50"/>
        <v>0</v>
      </c>
      <c r="DST63" s="10">
        <f t="shared" si="50"/>
        <v>0</v>
      </c>
      <c r="DSU63" s="10">
        <f t="shared" si="50"/>
        <v>0</v>
      </c>
      <c r="DSV63" s="10">
        <f t="shared" si="50"/>
        <v>0</v>
      </c>
      <c r="DSW63" s="10">
        <f t="shared" si="50"/>
        <v>0</v>
      </c>
      <c r="DSX63" s="10">
        <f t="shared" si="50"/>
        <v>0</v>
      </c>
      <c r="DSY63" s="10">
        <f t="shared" si="50"/>
        <v>0</v>
      </c>
      <c r="DSZ63" s="10">
        <f t="shared" si="50"/>
        <v>0</v>
      </c>
      <c r="DTA63" s="10">
        <f t="shared" si="50"/>
        <v>0</v>
      </c>
      <c r="DTB63" s="10">
        <f t="shared" si="50"/>
        <v>0</v>
      </c>
      <c r="DTC63" s="10">
        <f t="shared" si="50"/>
        <v>0</v>
      </c>
      <c r="DTD63" s="10">
        <f t="shared" si="50"/>
        <v>0</v>
      </c>
      <c r="DTE63" s="10">
        <f t="shared" si="50"/>
        <v>0</v>
      </c>
      <c r="DTF63" s="10">
        <f t="shared" si="50"/>
        <v>0</v>
      </c>
      <c r="DTG63" s="10">
        <f t="shared" si="50"/>
        <v>0</v>
      </c>
      <c r="DTH63" s="10">
        <f t="shared" si="50"/>
        <v>0</v>
      </c>
      <c r="DTI63" s="10">
        <f t="shared" si="50"/>
        <v>0</v>
      </c>
      <c r="DTJ63" s="10">
        <f t="shared" si="50"/>
        <v>0</v>
      </c>
      <c r="DTK63" s="10">
        <f t="shared" si="50"/>
        <v>0</v>
      </c>
      <c r="DTL63" s="10">
        <f t="shared" si="50"/>
        <v>0</v>
      </c>
      <c r="DTM63" s="10">
        <f t="shared" si="50"/>
        <v>0</v>
      </c>
      <c r="DTN63" s="10">
        <f t="shared" si="50"/>
        <v>0</v>
      </c>
      <c r="DTO63" s="10">
        <f t="shared" si="50"/>
        <v>0</v>
      </c>
      <c r="DTP63" s="10">
        <f t="shared" si="50"/>
        <v>0</v>
      </c>
      <c r="DTQ63" s="10">
        <f t="shared" si="50"/>
        <v>0</v>
      </c>
      <c r="DTR63" s="10">
        <f t="shared" si="50"/>
        <v>0</v>
      </c>
      <c r="DTS63" s="10">
        <f t="shared" si="50"/>
        <v>0</v>
      </c>
      <c r="DTT63" s="10">
        <f t="shared" si="50"/>
        <v>0</v>
      </c>
      <c r="DTU63" s="10">
        <f t="shared" si="50"/>
        <v>0</v>
      </c>
      <c r="DTV63" s="10">
        <f t="shared" si="50"/>
        <v>0</v>
      </c>
      <c r="DTW63" s="10">
        <f t="shared" si="50"/>
        <v>0</v>
      </c>
      <c r="DTX63" s="10">
        <f t="shared" si="50"/>
        <v>0</v>
      </c>
      <c r="DTY63" s="10">
        <f t="shared" si="50"/>
        <v>0</v>
      </c>
      <c r="DTZ63" s="10">
        <f t="shared" si="50"/>
        <v>0</v>
      </c>
      <c r="DUA63" s="10">
        <f t="shared" si="50"/>
        <v>0</v>
      </c>
      <c r="DUB63" s="10">
        <f t="shared" si="50"/>
        <v>0</v>
      </c>
      <c r="DUC63" s="10">
        <f t="shared" si="50"/>
        <v>0</v>
      </c>
      <c r="DUD63" s="10">
        <f t="shared" si="50"/>
        <v>0</v>
      </c>
      <c r="DUE63" s="10">
        <f t="shared" si="50"/>
        <v>0</v>
      </c>
      <c r="DUF63" s="10">
        <f t="shared" si="50"/>
        <v>0</v>
      </c>
      <c r="DUG63" s="10">
        <f t="shared" si="50"/>
        <v>0</v>
      </c>
      <c r="DUH63" s="10">
        <f t="shared" si="50"/>
        <v>0</v>
      </c>
      <c r="DUI63" s="10">
        <f t="shared" si="50"/>
        <v>0</v>
      </c>
      <c r="DUJ63" s="10">
        <f t="shared" si="50"/>
        <v>0</v>
      </c>
      <c r="DUK63" s="10">
        <f t="shared" si="50"/>
        <v>0</v>
      </c>
      <c r="DUL63" s="10">
        <f t="shared" si="50"/>
        <v>0</v>
      </c>
      <c r="DUM63" s="10">
        <f t="shared" si="50"/>
        <v>0</v>
      </c>
      <c r="DUN63" s="10">
        <f t="shared" si="50"/>
        <v>0</v>
      </c>
      <c r="DUO63" s="10">
        <f t="shared" si="50"/>
        <v>0</v>
      </c>
      <c r="DUP63" s="10">
        <f t="shared" si="50"/>
        <v>0</v>
      </c>
      <c r="DUQ63" s="10">
        <f t="shared" si="50"/>
        <v>0</v>
      </c>
      <c r="DUR63" s="10">
        <f t="shared" ref="DUR63:DXC63" si="51">SUM(DUR4:DUR61)</f>
        <v>0</v>
      </c>
      <c r="DUS63" s="10">
        <f t="shared" si="51"/>
        <v>0</v>
      </c>
      <c r="DUT63" s="10">
        <f t="shared" si="51"/>
        <v>0</v>
      </c>
      <c r="DUU63" s="10">
        <f t="shared" si="51"/>
        <v>0</v>
      </c>
      <c r="DUV63" s="10">
        <f t="shared" si="51"/>
        <v>0</v>
      </c>
      <c r="DUW63" s="10">
        <f t="shared" si="51"/>
        <v>0</v>
      </c>
      <c r="DUX63" s="10">
        <f t="shared" si="51"/>
        <v>0</v>
      </c>
      <c r="DUY63" s="10">
        <f t="shared" si="51"/>
        <v>0</v>
      </c>
      <c r="DUZ63" s="10">
        <f t="shared" si="51"/>
        <v>0</v>
      </c>
      <c r="DVA63" s="10">
        <f t="shared" si="51"/>
        <v>0</v>
      </c>
      <c r="DVB63" s="10">
        <f t="shared" si="51"/>
        <v>0</v>
      </c>
      <c r="DVC63" s="10">
        <f t="shared" si="51"/>
        <v>0</v>
      </c>
      <c r="DVD63" s="10">
        <f t="shared" si="51"/>
        <v>0</v>
      </c>
      <c r="DVE63" s="10">
        <f t="shared" si="51"/>
        <v>0</v>
      </c>
      <c r="DVF63" s="10">
        <f t="shared" si="51"/>
        <v>0</v>
      </c>
      <c r="DVG63" s="10">
        <f t="shared" si="51"/>
        <v>0</v>
      </c>
      <c r="DVH63" s="10">
        <f t="shared" si="51"/>
        <v>0</v>
      </c>
      <c r="DVI63" s="10">
        <f t="shared" si="51"/>
        <v>0</v>
      </c>
      <c r="DVJ63" s="10">
        <f t="shared" si="51"/>
        <v>0</v>
      </c>
      <c r="DVK63" s="10">
        <f t="shared" si="51"/>
        <v>0</v>
      </c>
      <c r="DVL63" s="10">
        <f t="shared" si="51"/>
        <v>0</v>
      </c>
      <c r="DVM63" s="10">
        <f t="shared" si="51"/>
        <v>0</v>
      </c>
      <c r="DVN63" s="10">
        <f t="shared" si="51"/>
        <v>0</v>
      </c>
      <c r="DVO63" s="10">
        <f t="shared" si="51"/>
        <v>0</v>
      </c>
      <c r="DVP63" s="10">
        <f t="shared" si="51"/>
        <v>0</v>
      </c>
      <c r="DVQ63" s="10">
        <f t="shared" si="51"/>
        <v>0</v>
      </c>
      <c r="DVR63" s="10">
        <f t="shared" si="51"/>
        <v>0</v>
      </c>
      <c r="DVS63" s="10">
        <f t="shared" si="51"/>
        <v>0</v>
      </c>
      <c r="DVT63" s="10">
        <f t="shared" si="51"/>
        <v>0</v>
      </c>
      <c r="DVU63" s="10">
        <f t="shared" si="51"/>
        <v>0</v>
      </c>
      <c r="DVV63" s="10">
        <f t="shared" si="51"/>
        <v>0</v>
      </c>
      <c r="DVW63" s="10">
        <f t="shared" si="51"/>
        <v>0</v>
      </c>
      <c r="DVX63" s="10">
        <f t="shared" si="51"/>
        <v>0</v>
      </c>
      <c r="DVY63" s="10">
        <f t="shared" si="51"/>
        <v>0</v>
      </c>
      <c r="DVZ63" s="10">
        <f t="shared" si="51"/>
        <v>0</v>
      </c>
      <c r="DWA63" s="10">
        <f t="shared" si="51"/>
        <v>0</v>
      </c>
      <c r="DWB63" s="10">
        <f t="shared" si="51"/>
        <v>0</v>
      </c>
      <c r="DWC63" s="10">
        <f t="shared" si="51"/>
        <v>0</v>
      </c>
      <c r="DWD63" s="10">
        <f t="shared" si="51"/>
        <v>0</v>
      </c>
      <c r="DWE63" s="10">
        <f t="shared" si="51"/>
        <v>0</v>
      </c>
      <c r="DWF63" s="10">
        <f t="shared" si="51"/>
        <v>0</v>
      </c>
      <c r="DWG63" s="10">
        <f t="shared" si="51"/>
        <v>0</v>
      </c>
      <c r="DWH63" s="10">
        <f t="shared" si="51"/>
        <v>0</v>
      </c>
      <c r="DWI63" s="10">
        <f t="shared" si="51"/>
        <v>0</v>
      </c>
      <c r="DWJ63" s="10">
        <f t="shared" si="51"/>
        <v>0</v>
      </c>
      <c r="DWK63" s="10">
        <f t="shared" si="51"/>
        <v>0</v>
      </c>
      <c r="DWL63" s="10">
        <f t="shared" si="51"/>
        <v>0</v>
      </c>
      <c r="DWM63" s="10">
        <f t="shared" si="51"/>
        <v>0</v>
      </c>
      <c r="DWN63" s="10">
        <f t="shared" si="51"/>
        <v>0</v>
      </c>
      <c r="DWO63" s="10">
        <f t="shared" si="51"/>
        <v>0</v>
      </c>
      <c r="DWP63" s="10">
        <f t="shared" si="51"/>
        <v>0</v>
      </c>
      <c r="DWQ63" s="10">
        <f t="shared" si="51"/>
        <v>0</v>
      </c>
      <c r="DWR63" s="10">
        <f t="shared" si="51"/>
        <v>0</v>
      </c>
      <c r="DWS63" s="10">
        <f t="shared" si="51"/>
        <v>0</v>
      </c>
      <c r="DWT63" s="10">
        <f t="shared" si="51"/>
        <v>0</v>
      </c>
      <c r="DWU63" s="10">
        <f t="shared" si="51"/>
        <v>0</v>
      </c>
      <c r="DWV63" s="10">
        <f t="shared" si="51"/>
        <v>0</v>
      </c>
      <c r="DWW63" s="10">
        <f t="shared" si="51"/>
        <v>0</v>
      </c>
      <c r="DWX63" s="10">
        <f t="shared" si="51"/>
        <v>0</v>
      </c>
      <c r="DWY63" s="10">
        <f t="shared" si="51"/>
        <v>0</v>
      </c>
      <c r="DWZ63" s="10">
        <f t="shared" si="51"/>
        <v>0</v>
      </c>
      <c r="DXA63" s="10">
        <f t="shared" si="51"/>
        <v>0</v>
      </c>
      <c r="DXB63" s="10">
        <f t="shared" si="51"/>
        <v>0</v>
      </c>
      <c r="DXC63" s="10">
        <f t="shared" si="51"/>
        <v>0</v>
      </c>
      <c r="DXD63" s="10">
        <f t="shared" ref="DXD63:DZO63" si="52">SUM(DXD4:DXD61)</f>
        <v>0</v>
      </c>
      <c r="DXE63" s="10">
        <f t="shared" si="52"/>
        <v>0</v>
      </c>
      <c r="DXF63" s="10">
        <f t="shared" si="52"/>
        <v>0</v>
      </c>
      <c r="DXG63" s="10">
        <f t="shared" si="52"/>
        <v>0</v>
      </c>
      <c r="DXH63" s="10">
        <f t="shared" si="52"/>
        <v>0</v>
      </c>
      <c r="DXI63" s="10">
        <f t="shared" si="52"/>
        <v>0</v>
      </c>
      <c r="DXJ63" s="10">
        <f t="shared" si="52"/>
        <v>0</v>
      </c>
      <c r="DXK63" s="10">
        <f t="shared" si="52"/>
        <v>0</v>
      </c>
      <c r="DXL63" s="10">
        <f t="shared" si="52"/>
        <v>0</v>
      </c>
      <c r="DXM63" s="10">
        <f t="shared" si="52"/>
        <v>0</v>
      </c>
      <c r="DXN63" s="10">
        <f t="shared" si="52"/>
        <v>0</v>
      </c>
      <c r="DXO63" s="10">
        <f t="shared" si="52"/>
        <v>0</v>
      </c>
      <c r="DXP63" s="10">
        <f t="shared" si="52"/>
        <v>0</v>
      </c>
      <c r="DXQ63" s="10">
        <f t="shared" si="52"/>
        <v>0</v>
      </c>
      <c r="DXR63" s="10">
        <f t="shared" si="52"/>
        <v>0</v>
      </c>
      <c r="DXS63" s="10">
        <f t="shared" si="52"/>
        <v>0</v>
      </c>
      <c r="DXT63" s="10">
        <f t="shared" si="52"/>
        <v>0</v>
      </c>
      <c r="DXU63" s="10">
        <f t="shared" si="52"/>
        <v>0</v>
      </c>
      <c r="DXV63" s="10">
        <f t="shared" si="52"/>
        <v>0</v>
      </c>
      <c r="DXW63" s="10">
        <f t="shared" si="52"/>
        <v>0</v>
      </c>
      <c r="DXX63" s="10">
        <f t="shared" si="52"/>
        <v>0</v>
      </c>
      <c r="DXY63" s="10">
        <f t="shared" si="52"/>
        <v>0</v>
      </c>
      <c r="DXZ63" s="10">
        <f t="shared" si="52"/>
        <v>0</v>
      </c>
      <c r="DYA63" s="10">
        <f t="shared" si="52"/>
        <v>0</v>
      </c>
      <c r="DYB63" s="10">
        <f t="shared" si="52"/>
        <v>0</v>
      </c>
      <c r="DYC63" s="10">
        <f t="shared" si="52"/>
        <v>0</v>
      </c>
      <c r="DYD63" s="10">
        <f t="shared" si="52"/>
        <v>0</v>
      </c>
      <c r="DYE63" s="10">
        <f t="shared" si="52"/>
        <v>0</v>
      </c>
      <c r="DYF63" s="10">
        <f t="shared" si="52"/>
        <v>0</v>
      </c>
      <c r="DYG63" s="10">
        <f t="shared" si="52"/>
        <v>0</v>
      </c>
      <c r="DYH63" s="10">
        <f t="shared" si="52"/>
        <v>0</v>
      </c>
      <c r="DYI63" s="10">
        <f t="shared" si="52"/>
        <v>0</v>
      </c>
      <c r="DYJ63" s="10">
        <f t="shared" si="52"/>
        <v>0</v>
      </c>
      <c r="DYK63" s="10">
        <f t="shared" si="52"/>
        <v>0</v>
      </c>
      <c r="DYL63" s="10">
        <f t="shared" si="52"/>
        <v>0</v>
      </c>
      <c r="DYM63" s="10">
        <f t="shared" si="52"/>
        <v>0</v>
      </c>
      <c r="DYN63" s="10">
        <f t="shared" si="52"/>
        <v>0</v>
      </c>
      <c r="DYO63" s="10">
        <f t="shared" si="52"/>
        <v>0</v>
      </c>
      <c r="DYP63" s="10">
        <f t="shared" si="52"/>
        <v>0</v>
      </c>
      <c r="DYQ63" s="10">
        <f t="shared" si="52"/>
        <v>0</v>
      </c>
      <c r="DYR63" s="10">
        <f t="shared" si="52"/>
        <v>0</v>
      </c>
      <c r="DYS63" s="10">
        <f t="shared" si="52"/>
        <v>0</v>
      </c>
      <c r="DYT63" s="10">
        <f t="shared" si="52"/>
        <v>0</v>
      </c>
      <c r="DYU63" s="10">
        <f t="shared" si="52"/>
        <v>0</v>
      </c>
      <c r="DYV63" s="10">
        <f t="shared" si="52"/>
        <v>0</v>
      </c>
      <c r="DYW63" s="10">
        <f t="shared" si="52"/>
        <v>0</v>
      </c>
      <c r="DYX63" s="10">
        <f t="shared" si="52"/>
        <v>0</v>
      </c>
      <c r="DYY63" s="10">
        <f t="shared" si="52"/>
        <v>0</v>
      </c>
      <c r="DYZ63" s="10">
        <f t="shared" si="52"/>
        <v>0</v>
      </c>
      <c r="DZA63" s="10">
        <f t="shared" si="52"/>
        <v>0</v>
      </c>
      <c r="DZB63" s="10">
        <f t="shared" si="52"/>
        <v>0</v>
      </c>
      <c r="DZC63" s="10">
        <f t="shared" si="52"/>
        <v>0</v>
      </c>
      <c r="DZD63" s="10">
        <f t="shared" si="52"/>
        <v>0</v>
      </c>
      <c r="DZE63" s="10">
        <f t="shared" si="52"/>
        <v>0</v>
      </c>
      <c r="DZF63" s="10">
        <f t="shared" si="52"/>
        <v>0</v>
      </c>
      <c r="DZG63" s="10">
        <f t="shared" si="52"/>
        <v>0</v>
      </c>
      <c r="DZH63" s="10">
        <f t="shared" si="52"/>
        <v>0</v>
      </c>
      <c r="DZI63" s="10">
        <f t="shared" si="52"/>
        <v>0</v>
      </c>
      <c r="DZJ63" s="10">
        <f t="shared" si="52"/>
        <v>0</v>
      </c>
      <c r="DZK63" s="10">
        <f t="shared" si="52"/>
        <v>0</v>
      </c>
      <c r="DZL63" s="10">
        <f t="shared" si="52"/>
        <v>0</v>
      </c>
      <c r="DZM63" s="10">
        <f t="shared" si="52"/>
        <v>0</v>
      </c>
      <c r="DZN63" s="10">
        <f t="shared" si="52"/>
        <v>0</v>
      </c>
      <c r="DZO63" s="10">
        <f t="shared" si="52"/>
        <v>0</v>
      </c>
      <c r="DZP63" s="10">
        <f t="shared" ref="DZP63:ECA63" si="53">SUM(DZP4:DZP61)</f>
        <v>0</v>
      </c>
      <c r="DZQ63" s="10">
        <f t="shared" si="53"/>
        <v>0</v>
      </c>
      <c r="DZR63" s="10">
        <f t="shared" si="53"/>
        <v>0</v>
      </c>
      <c r="DZS63" s="10">
        <f t="shared" si="53"/>
        <v>0</v>
      </c>
      <c r="DZT63" s="10">
        <f t="shared" si="53"/>
        <v>0</v>
      </c>
      <c r="DZU63" s="10">
        <f t="shared" si="53"/>
        <v>0</v>
      </c>
      <c r="DZV63" s="10">
        <f t="shared" si="53"/>
        <v>0</v>
      </c>
      <c r="DZW63" s="10">
        <f t="shared" si="53"/>
        <v>0</v>
      </c>
      <c r="DZX63" s="10">
        <f t="shared" si="53"/>
        <v>0</v>
      </c>
      <c r="DZY63" s="10">
        <f t="shared" si="53"/>
        <v>0</v>
      </c>
      <c r="DZZ63" s="10">
        <f t="shared" si="53"/>
        <v>0</v>
      </c>
      <c r="EAA63" s="10">
        <f t="shared" si="53"/>
        <v>0</v>
      </c>
      <c r="EAB63" s="10">
        <f t="shared" si="53"/>
        <v>0</v>
      </c>
      <c r="EAC63" s="10">
        <f t="shared" si="53"/>
        <v>0</v>
      </c>
      <c r="EAD63" s="10">
        <f t="shared" si="53"/>
        <v>0</v>
      </c>
      <c r="EAE63" s="10">
        <f t="shared" si="53"/>
        <v>0</v>
      </c>
      <c r="EAF63" s="10">
        <f t="shared" si="53"/>
        <v>0</v>
      </c>
      <c r="EAG63" s="10">
        <f t="shared" si="53"/>
        <v>0</v>
      </c>
      <c r="EAH63" s="10">
        <f t="shared" si="53"/>
        <v>0</v>
      </c>
      <c r="EAI63" s="10">
        <f t="shared" si="53"/>
        <v>0</v>
      </c>
      <c r="EAJ63" s="10">
        <f t="shared" si="53"/>
        <v>0</v>
      </c>
      <c r="EAK63" s="10">
        <f t="shared" si="53"/>
        <v>0</v>
      </c>
      <c r="EAL63" s="10">
        <f t="shared" si="53"/>
        <v>0</v>
      </c>
      <c r="EAM63" s="10">
        <f t="shared" si="53"/>
        <v>0</v>
      </c>
      <c r="EAN63" s="10">
        <f t="shared" si="53"/>
        <v>0</v>
      </c>
      <c r="EAO63" s="10">
        <f t="shared" si="53"/>
        <v>0</v>
      </c>
      <c r="EAP63" s="10">
        <f t="shared" si="53"/>
        <v>0</v>
      </c>
      <c r="EAQ63" s="10">
        <f t="shared" si="53"/>
        <v>0</v>
      </c>
      <c r="EAR63" s="10">
        <f t="shared" si="53"/>
        <v>0</v>
      </c>
      <c r="EAS63" s="10">
        <f t="shared" si="53"/>
        <v>0</v>
      </c>
      <c r="EAT63" s="10">
        <f t="shared" si="53"/>
        <v>0</v>
      </c>
      <c r="EAU63" s="10">
        <f t="shared" si="53"/>
        <v>0</v>
      </c>
      <c r="EAV63" s="10">
        <f t="shared" si="53"/>
        <v>0</v>
      </c>
      <c r="EAW63" s="10">
        <f t="shared" si="53"/>
        <v>0</v>
      </c>
      <c r="EAX63" s="10">
        <f t="shared" si="53"/>
        <v>0</v>
      </c>
      <c r="EAY63" s="10">
        <f t="shared" si="53"/>
        <v>0</v>
      </c>
      <c r="EAZ63" s="10">
        <f t="shared" si="53"/>
        <v>0</v>
      </c>
      <c r="EBA63" s="10">
        <f t="shared" si="53"/>
        <v>0</v>
      </c>
      <c r="EBB63" s="10">
        <f t="shared" si="53"/>
        <v>0</v>
      </c>
      <c r="EBC63" s="10">
        <f t="shared" si="53"/>
        <v>0</v>
      </c>
      <c r="EBD63" s="10">
        <f t="shared" si="53"/>
        <v>0</v>
      </c>
      <c r="EBE63" s="10">
        <f t="shared" si="53"/>
        <v>0</v>
      </c>
      <c r="EBF63" s="10">
        <f t="shared" si="53"/>
        <v>0</v>
      </c>
      <c r="EBG63" s="10">
        <f t="shared" si="53"/>
        <v>0</v>
      </c>
      <c r="EBH63" s="10">
        <f t="shared" si="53"/>
        <v>0</v>
      </c>
      <c r="EBI63" s="10">
        <f t="shared" si="53"/>
        <v>0</v>
      </c>
      <c r="EBJ63" s="10">
        <f t="shared" si="53"/>
        <v>0</v>
      </c>
      <c r="EBK63" s="10">
        <f t="shared" si="53"/>
        <v>0</v>
      </c>
      <c r="EBL63" s="10">
        <f t="shared" si="53"/>
        <v>0</v>
      </c>
      <c r="EBM63" s="10">
        <f t="shared" si="53"/>
        <v>0</v>
      </c>
      <c r="EBN63" s="10">
        <f t="shared" si="53"/>
        <v>0</v>
      </c>
      <c r="EBO63" s="10">
        <f t="shared" si="53"/>
        <v>0</v>
      </c>
      <c r="EBP63" s="10">
        <f t="shared" si="53"/>
        <v>0</v>
      </c>
      <c r="EBQ63" s="10">
        <f t="shared" si="53"/>
        <v>0</v>
      </c>
      <c r="EBR63" s="10">
        <f t="shared" si="53"/>
        <v>0</v>
      </c>
      <c r="EBS63" s="10">
        <f t="shared" si="53"/>
        <v>0</v>
      </c>
      <c r="EBT63" s="10">
        <f t="shared" si="53"/>
        <v>0</v>
      </c>
      <c r="EBU63" s="10">
        <f t="shared" si="53"/>
        <v>0</v>
      </c>
      <c r="EBV63" s="10">
        <f t="shared" si="53"/>
        <v>0</v>
      </c>
      <c r="EBW63" s="10">
        <f t="shared" si="53"/>
        <v>0</v>
      </c>
      <c r="EBX63" s="10">
        <f t="shared" si="53"/>
        <v>0</v>
      </c>
      <c r="EBY63" s="10">
        <f t="shared" si="53"/>
        <v>0</v>
      </c>
      <c r="EBZ63" s="10">
        <f t="shared" si="53"/>
        <v>0</v>
      </c>
      <c r="ECA63" s="10">
        <f t="shared" si="53"/>
        <v>0</v>
      </c>
      <c r="ECB63" s="10">
        <f t="shared" ref="ECB63:EEM63" si="54">SUM(ECB4:ECB61)</f>
        <v>0</v>
      </c>
      <c r="ECC63" s="10">
        <f t="shared" si="54"/>
        <v>0</v>
      </c>
      <c r="ECD63" s="10">
        <f t="shared" si="54"/>
        <v>0</v>
      </c>
      <c r="ECE63" s="10">
        <f t="shared" si="54"/>
        <v>0</v>
      </c>
      <c r="ECF63" s="10">
        <f t="shared" si="54"/>
        <v>0</v>
      </c>
      <c r="ECG63" s="10">
        <f t="shared" si="54"/>
        <v>0</v>
      </c>
      <c r="ECH63" s="10">
        <f t="shared" si="54"/>
        <v>0</v>
      </c>
      <c r="ECI63" s="10">
        <f t="shared" si="54"/>
        <v>0</v>
      </c>
      <c r="ECJ63" s="10">
        <f t="shared" si="54"/>
        <v>0</v>
      </c>
      <c r="ECK63" s="10">
        <f t="shared" si="54"/>
        <v>0</v>
      </c>
      <c r="ECL63" s="10">
        <f t="shared" si="54"/>
        <v>0</v>
      </c>
      <c r="ECM63" s="10">
        <f t="shared" si="54"/>
        <v>0</v>
      </c>
      <c r="ECN63" s="10">
        <f t="shared" si="54"/>
        <v>0</v>
      </c>
      <c r="ECO63" s="10">
        <f t="shared" si="54"/>
        <v>0</v>
      </c>
      <c r="ECP63" s="10">
        <f t="shared" si="54"/>
        <v>0</v>
      </c>
      <c r="ECQ63" s="10">
        <f t="shared" si="54"/>
        <v>0</v>
      </c>
      <c r="ECR63" s="10">
        <f t="shared" si="54"/>
        <v>0</v>
      </c>
      <c r="ECS63" s="10">
        <f t="shared" si="54"/>
        <v>0</v>
      </c>
      <c r="ECT63" s="10">
        <f t="shared" si="54"/>
        <v>0</v>
      </c>
      <c r="ECU63" s="10">
        <f t="shared" si="54"/>
        <v>0</v>
      </c>
      <c r="ECV63" s="10">
        <f t="shared" si="54"/>
        <v>0</v>
      </c>
      <c r="ECW63" s="10">
        <f t="shared" si="54"/>
        <v>0</v>
      </c>
      <c r="ECX63" s="10">
        <f t="shared" si="54"/>
        <v>0</v>
      </c>
      <c r="ECY63" s="10">
        <f t="shared" si="54"/>
        <v>0</v>
      </c>
      <c r="ECZ63" s="10">
        <f t="shared" si="54"/>
        <v>0</v>
      </c>
      <c r="EDA63" s="10">
        <f t="shared" si="54"/>
        <v>0</v>
      </c>
      <c r="EDB63" s="10">
        <f t="shared" si="54"/>
        <v>0</v>
      </c>
      <c r="EDC63" s="10">
        <f t="shared" si="54"/>
        <v>0</v>
      </c>
      <c r="EDD63" s="10">
        <f t="shared" si="54"/>
        <v>0</v>
      </c>
      <c r="EDE63" s="10">
        <f t="shared" si="54"/>
        <v>0</v>
      </c>
      <c r="EDF63" s="10">
        <f t="shared" si="54"/>
        <v>0</v>
      </c>
      <c r="EDG63" s="10">
        <f t="shared" si="54"/>
        <v>0</v>
      </c>
      <c r="EDH63" s="10">
        <f t="shared" si="54"/>
        <v>0</v>
      </c>
      <c r="EDI63" s="10">
        <f t="shared" si="54"/>
        <v>0</v>
      </c>
      <c r="EDJ63" s="10">
        <f t="shared" si="54"/>
        <v>0</v>
      </c>
      <c r="EDK63" s="10">
        <f t="shared" si="54"/>
        <v>0</v>
      </c>
      <c r="EDL63" s="10">
        <f t="shared" si="54"/>
        <v>0</v>
      </c>
      <c r="EDM63" s="10">
        <f t="shared" si="54"/>
        <v>0</v>
      </c>
      <c r="EDN63" s="10">
        <f t="shared" si="54"/>
        <v>0</v>
      </c>
      <c r="EDO63" s="10">
        <f t="shared" si="54"/>
        <v>0</v>
      </c>
      <c r="EDP63" s="10">
        <f t="shared" si="54"/>
        <v>0</v>
      </c>
      <c r="EDQ63" s="10">
        <f t="shared" si="54"/>
        <v>0</v>
      </c>
      <c r="EDR63" s="10">
        <f t="shared" si="54"/>
        <v>0</v>
      </c>
      <c r="EDS63" s="10">
        <f t="shared" si="54"/>
        <v>0</v>
      </c>
      <c r="EDT63" s="10">
        <f t="shared" si="54"/>
        <v>0</v>
      </c>
      <c r="EDU63" s="10">
        <f t="shared" si="54"/>
        <v>0</v>
      </c>
      <c r="EDV63" s="10">
        <f t="shared" si="54"/>
        <v>0</v>
      </c>
      <c r="EDW63" s="10">
        <f t="shared" si="54"/>
        <v>0</v>
      </c>
      <c r="EDX63" s="10">
        <f t="shared" si="54"/>
        <v>0</v>
      </c>
      <c r="EDY63" s="10">
        <f t="shared" si="54"/>
        <v>0</v>
      </c>
      <c r="EDZ63" s="10">
        <f t="shared" si="54"/>
        <v>0</v>
      </c>
      <c r="EEA63" s="10">
        <f t="shared" si="54"/>
        <v>0</v>
      </c>
      <c r="EEB63" s="10">
        <f t="shared" si="54"/>
        <v>0</v>
      </c>
      <c r="EEC63" s="10">
        <f t="shared" si="54"/>
        <v>0</v>
      </c>
      <c r="EED63" s="10">
        <f t="shared" si="54"/>
        <v>0</v>
      </c>
      <c r="EEE63" s="10">
        <f t="shared" si="54"/>
        <v>0</v>
      </c>
      <c r="EEF63" s="10">
        <f t="shared" si="54"/>
        <v>0</v>
      </c>
      <c r="EEG63" s="10">
        <f t="shared" si="54"/>
        <v>0</v>
      </c>
      <c r="EEH63" s="10">
        <f t="shared" si="54"/>
        <v>0</v>
      </c>
      <c r="EEI63" s="10">
        <f t="shared" si="54"/>
        <v>0</v>
      </c>
      <c r="EEJ63" s="10">
        <f t="shared" si="54"/>
        <v>0</v>
      </c>
      <c r="EEK63" s="10">
        <f t="shared" si="54"/>
        <v>0</v>
      </c>
      <c r="EEL63" s="10">
        <f t="shared" si="54"/>
        <v>0</v>
      </c>
      <c r="EEM63" s="10">
        <f t="shared" si="54"/>
        <v>0</v>
      </c>
      <c r="EEN63" s="10">
        <f t="shared" ref="EEN63:EGY63" si="55">SUM(EEN4:EEN61)</f>
        <v>0</v>
      </c>
      <c r="EEO63" s="10">
        <f t="shared" si="55"/>
        <v>0</v>
      </c>
      <c r="EEP63" s="10">
        <f t="shared" si="55"/>
        <v>0</v>
      </c>
      <c r="EEQ63" s="10">
        <f t="shared" si="55"/>
        <v>0</v>
      </c>
      <c r="EER63" s="10">
        <f t="shared" si="55"/>
        <v>0</v>
      </c>
      <c r="EES63" s="10">
        <f t="shared" si="55"/>
        <v>0</v>
      </c>
      <c r="EET63" s="10">
        <f t="shared" si="55"/>
        <v>0</v>
      </c>
      <c r="EEU63" s="10">
        <f t="shared" si="55"/>
        <v>0</v>
      </c>
      <c r="EEV63" s="10">
        <f t="shared" si="55"/>
        <v>0</v>
      </c>
      <c r="EEW63" s="10">
        <f t="shared" si="55"/>
        <v>0</v>
      </c>
      <c r="EEX63" s="10">
        <f t="shared" si="55"/>
        <v>0</v>
      </c>
      <c r="EEY63" s="10">
        <f t="shared" si="55"/>
        <v>0</v>
      </c>
      <c r="EEZ63" s="10">
        <f t="shared" si="55"/>
        <v>0</v>
      </c>
      <c r="EFA63" s="10">
        <f t="shared" si="55"/>
        <v>0</v>
      </c>
      <c r="EFB63" s="10">
        <f t="shared" si="55"/>
        <v>0</v>
      </c>
      <c r="EFC63" s="10">
        <f t="shared" si="55"/>
        <v>0</v>
      </c>
      <c r="EFD63" s="10">
        <f t="shared" si="55"/>
        <v>0</v>
      </c>
      <c r="EFE63" s="10">
        <f t="shared" si="55"/>
        <v>0</v>
      </c>
      <c r="EFF63" s="10">
        <f t="shared" si="55"/>
        <v>0</v>
      </c>
      <c r="EFG63" s="10">
        <f t="shared" si="55"/>
        <v>0</v>
      </c>
      <c r="EFH63" s="10">
        <f t="shared" si="55"/>
        <v>0</v>
      </c>
      <c r="EFI63" s="10">
        <f t="shared" si="55"/>
        <v>0</v>
      </c>
      <c r="EFJ63" s="10">
        <f t="shared" si="55"/>
        <v>0</v>
      </c>
      <c r="EFK63" s="10">
        <f t="shared" si="55"/>
        <v>0</v>
      </c>
      <c r="EFL63" s="10">
        <f t="shared" si="55"/>
        <v>0</v>
      </c>
      <c r="EFM63" s="10">
        <f t="shared" si="55"/>
        <v>0</v>
      </c>
      <c r="EFN63" s="10">
        <f t="shared" si="55"/>
        <v>0</v>
      </c>
      <c r="EFO63" s="10">
        <f t="shared" si="55"/>
        <v>0</v>
      </c>
      <c r="EFP63" s="10">
        <f t="shared" si="55"/>
        <v>0</v>
      </c>
      <c r="EFQ63" s="10">
        <f t="shared" si="55"/>
        <v>0</v>
      </c>
      <c r="EFR63" s="10">
        <f t="shared" si="55"/>
        <v>0</v>
      </c>
      <c r="EFS63" s="10">
        <f t="shared" si="55"/>
        <v>0</v>
      </c>
      <c r="EFT63" s="10">
        <f t="shared" si="55"/>
        <v>0</v>
      </c>
      <c r="EFU63" s="10">
        <f t="shared" si="55"/>
        <v>0</v>
      </c>
      <c r="EFV63" s="10">
        <f t="shared" si="55"/>
        <v>0</v>
      </c>
      <c r="EFW63" s="10">
        <f t="shared" si="55"/>
        <v>0</v>
      </c>
      <c r="EFX63" s="10">
        <f t="shared" si="55"/>
        <v>0</v>
      </c>
      <c r="EFY63" s="10">
        <f t="shared" si="55"/>
        <v>0</v>
      </c>
      <c r="EFZ63" s="10">
        <f t="shared" si="55"/>
        <v>0</v>
      </c>
      <c r="EGA63" s="10">
        <f t="shared" si="55"/>
        <v>0</v>
      </c>
      <c r="EGB63" s="10">
        <f t="shared" si="55"/>
        <v>0</v>
      </c>
      <c r="EGC63" s="10">
        <f t="shared" si="55"/>
        <v>0</v>
      </c>
      <c r="EGD63" s="10">
        <f t="shared" si="55"/>
        <v>0</v>
      </c>
      <c r="EGE63" s="10">
        <f t="shared" si="55"/>
        <v>0</v>
      </c>
      <c r="EGF63" s="10">
        <f t="shared" si="55"/>
        <v>0</v>
      </c>
      <c r="EGG63" s="10">
        <f t="shared" si="55"/>
        <v>0</v>
      </c>
      <c r="EGH63" s="10">
        <f t="shared" si="55"/>
        <v>0</v>
      </c>
      <c r="EGI63" s="10">
        <f t="shared" si="55"/>
        <v>0</v>
      </c>
      <c r="EGJ63" s="10">
        <f t="shared" si="55"/>
        <v>0</v>
      </c>
      <c r="EGK63" s="10">
        <f t="shared" si="55"/>
        <v>0</v>
      </c>
      <c r="EGL63" s="10">
        <f t="shared" si="55"/>
        <v>0</v>
      </c>
      <c r="EGM63" s="10">
        <f t="shared" si="55"/>
        <v>0</v>
      </c>
      <c r="EGN63" s="10">
        <f t="shared" si="55"/>
        <v>0</v>
      </c>
      <c r="EGO63" s="10">
        <f t="shared" si="55"/>
        <v>0</v>
      </c>
      <c r="EGP63" s="10">
        <f t="shared" si="55"/>
        <v>0</v>
      </c>
      <c r="EGQ63" s="10">
        <f t="shared" si="55"/>
        <v>0</v>
      </c>
      <c r="EGR63" s="10">
        <f t="shared" si="55"/>
        <v>0</v>
      </c>
      <c r="EGS63" s="10">
        <f t="shared" si="55"/>
        <v>0</v>
      </c>
      <c r="EGT63" s="10">
        <f t="shared" si="55"/>
        <v>0</v>
      </c>
      <c r="EGU63" s="10">
        <f t="shared" si="55"/>
        <v>0</v>
      </c>
      <c r="EGV63" s="10">
        <f t="shared" si="55"/>
        <v>0</v>
      </c>
      <c r="EGW63" s="10">
        <f t="shared" si="55"/>
        <v>0</v>
      </c>
      <c r="EGX63" s="10">
        <f t="shared" si="55"/>
        <v>0</v>
      </c>
      <c r="EGY63" s="10">
        <f t="shared" si="55"/>
        <v>0</v>
      </c>
      <c r="EGZ63" s="10">
        <f t="shared" ref="EGZ63:EJK63" si="56">SUM(EGZ4:EGZ61)</f>
        <v>0</v>
      </c>
      <c r="EHA63" s="10">
        <f t="shared" si="56"/>
        <v>0</v>
      </c>
      <c r="EHB63" s="10">
        <f t="shared" si="56"/>
        <v>0</v>
      </c>
      <c r="EHC63" s="10">
        <f t="shared" si="56"/>
        <v>0</v>
      </c>
      <c r="EHD63" s="10">
        <f t="shared" si="56"/>
        <v>0</v>
      </c>
      <c r="EHE63" s="10">
        <f t="shared" si="56"/>
        <v>0</v>
      </c>
      <c r="EHF63" s="10">
        <f t="shared" si="56"/>
        <v>0</v>
      </c>
      <c r="EHG63" s="10">
        <f t="shared" si="56"/>
        <v>0</v>
      </c>
      <c r="EHH63" s="10">
        <f t="shared" si="56"/>
        <v>0</v>
      </c>
      <c r="EHI63" s="10">
        <f t="shared" si="56"/>
        <v>0</v>
      </c>
      <c r="EHJ63" s="10">
        <f t="shared" si="56"/>
        <v>0</v>
      </c>
      <c r="EHK63" s="10">
        <f t="shared" si="56"/>
        <v>0</v>
      </c>
      <c r="EHL63" s="10">
        <f t="shared" si="56"/>
        <v>0</v>
      </c>
      <c r="EHM63" s="10">
        <f t="shared" si="56"/>
        <v>0</v>
      </c>
      <c r="EHN63" s="10">
        <f t="shared" si="56"/>
        <v>0</v>
      </c>
      <c r="EHO63" s="10">
        <f t="shared" si="56"/>
        <v>0</v>
      </c>
      <c r="EHP63" s="10">
        <f t="shared" si="56"/>
        <v>0</v>
      </c>
      <c r="EHQ63" s="10">
        <f t="shared" si="56"/>
        <v>0</v>
      </c>
      <c r="EHR63" s="10">
        <f t="shared" si="56"/>
        <v>0</v>
      </c>
      <c r="EHS63" s="10">
        <f t="shared" si="56"/>
        <v>0</v>
      </c>
      <c r="EHT63" s="10">
        <f t="shared" si="56"/>
        <v>0</v>
      </c>
      <c r="EHU63" s="10">
        <f t="shared" si="56"/>
        <v>0</v>
      </c>
      <c r="EHV63" s="10">
        <f t="shared" si="56"/>
        <v>0</v>
      </c>
      <c r="EHW63" s="10">
        <f t="shared" si="56"/>
        <v>0</v>
      </c>
      <c r="EHX63" s="10">
        <f t="shared" si="56"/>
        <v>0</v>
      </c>
      <c r="EHY63" s="10">
        <f t="shared" si="56"/>
        <v>0</v>
      </c>
      <c r="EHZ63" s="10">
        <f t="shared" si="56"/>
        <v>0</v>
      </c>
      <c r="EIA63" s="10">
        <f t="shared" si="56"/>
        <v>0</v>
      </c>
      <c r="EIB63" s="10">
        <f t="shared" si="56"/>
        <v>0</v>
      </c>
      <c r="EIC63" s="10">
        <f t="shared" si="56"/>
        <v>0</v>
      </c>
      <c r="EID63" s="10">
        <f t="shared" si="56"/>
        <v>0</v>
      </c>
      <c r="EIE63" s="10">
        <f t="shared" si="56"/>
        <v>0</v>
      </c>
      <c r="EIF63" s="10">
        <f t="shared" si="56"/>
        <v>0</v>
      </c>
      <c r="EIG63" s="10">
        <f t="shared" si="56"/>
        <v>0</v>
      </c>
      <c r="EIH63" s="10">
        <f t="shared" si="56"/>
        <v>0</v>
      </c>
      <c r="EII63" s="10">
        <f t="shared" si="56"/>
        <v>0</v>
      </c>
      <c r="EIJ63" s="10">
        <f t="shared" si="56"/>
        <v>0</v>
      </c>
      <c r="EIK63" s="10">
        <f t="shared" si="56"/>
        <v>0</v>
      </c>
      <c r="EIL63" s="10">
        <f t="shared" si="56"/>
        <v>0</v>
      </c>
      <c r="EIM63" s="10">
        <f t="shared" si="56"/>
        <v>0</v>
      </c>
      <c r="EIN63" s="10">
        <f t="shared" si="56"/>
        <v>0</v>
      </c>
      <c r="EIO63" s="10">
        <f t="shared" si="56"/>
        <v>0</v>
      </c>
      <c r="EIP63" s="10">
        <f t="shared" si="56"/>
        <v>0</v>
      </c>
      <c r="EIQ63" s="10">
        <f t="shared" si="56"/>
        <v>0</v>
      </c>
      <c r="EIR63" s="10">
        <f t="shared" si="56"/>
        <v>0</v>
      </c>
      <c r="EIS63" s="10">
        <f t="shared" si="56"/>
        <v>0</v>
      </c>
      <c r="EIT63" s="10">
        <f t="shared" si="56"/>
        <v>0</v>
      </c>
      <c r="EIU63" s="10">
        <f t="shared" si="56"/>
        <v>0</v>
      </c>
      <c r="EIV63" s="10">
        <f t="shared" si="56"/>
        <v>0</v>
      </c>
      <c r="EIW63" s="10">
        <f t="shared" si="56"/>
        <v>0</v>
      </c>
      <c r="EIX63" s="10">
        <f t="shared" si="56"/>
        <v>0</v>
      </c>
      <c r="EIY63" s="10">
        <f t="shared" si="56"/>
        <v>0</v>
      </c>
      <c r="EIZ63" s="10">
        <f t="shared" si="56"/>
        <v>0</v>
      </c>
      <c r="EJA63" s="10">
        <f t="shared" si="56"/>
        <v>0</v>
      </c>
      <c r="EJB63" s="10">
        <f t="shared" si="56"/>
        <v>0</v>
      </c>
      <c r="EJC63" s="10">
        <f t="shared" si="56"/>
        <v>0</v>
      </c>
      <c r="EJD63" s="10">
        <f t="shared" si="56"/>
        <v>0</v>
      </c>
      <c r="EJE63" s="10">
        <f t="shared" si="56"/>
        <v>0</v>
      </c>
      <c r="EJF63" s="10">
        <f t="shared" si="56"/>
        <v>0</v>
      </c>
      <c r="EJG63" s="10">
        <f t="shared" si="56"/>
        <v>0</v>
      </c>
      <c r="EJH63" s="10">
        <f t="shared" si="56"/>
        <v>0</v>
      </c>
      <c r="EJI63" s="10">
        <f t="shared" si="56"/>
        <v>0</v>
      </c>
      <c r="EJJ63" s="10">
        <f t="shared" si="56"/>
        <v>0</v>
      </c>
      <c r="EJK63" s="10">
        <f t="shared" si="56"/>
        <v>0</v>
      </c>
      <c r="EJL63" s="10">
        <f t="shared" ref="EJL63:ELW63" si="57">SUM(EJL4:EJL61)</f>
        <v>0</v>
      </c>
      <c r="EJM63" s="10">
        <f t="shared" si="57"/>
        <v>0</v>
      </c>
      <c r="EJN63" s="10">
        <f t="shared" si="57"/>
        <v>0</v>
      </c>
      <c r="EJO63" s="10">
        <f t="shared" si="57"/>
        <v>0</v>
      </c>
      <c r="EJP63" s="10">
        <f t="shared" si="57"/>
        <v>0</v>
      </c>
      <c r="EJQ63" s="10">
        <f t="shared" si="57"/>
        <v>0</v>
      </c>
      <c r="EJR63" s="10">
        <f t="shared" si="57"/>
        <v>0</v>
      </c>
      <c r="EJS63" s="10">
        <f t="shared" si="57"/>
        <v>0</v>
      </c>
      <c r="EJT63" s="10">
        <f t="shared" si="57"/>
        <v>0</v>
      </c>
      <c r="EJU63" s="10">
        <f t="shared" si="57"/>
        <v>0</v>
      </c>
      <c r="EJV63" s="10">
        <f t="shared" si="57"/>
        <v>0</v>
      </c>
      <c r="EJW63" s="10">
        <f t="shared" si="57"/>
        <v>0</v>
      </c>
      <c r="EJX63" s="10">
        <f t="shared" si="57"/>
        <v>0</v>
      </c>
      <c r="EJY63" s="10">
        <f t="shared" si="57"/>
        <v>0</v>
      </c>
      <c r="EJZ63" s="10">
        <f t="shared" si="57"/>
        <v>0</v>
      </c>
      <c r="EKA63" s="10">
        <f t="shared" si="57"/>
        <v>0</v>
      </c>
      <c r="EKB63" s="10">
        <f t="shared" si="57"/>
        <v>0</v>
      </c>
      <c r="EKC63" s="10">
        <f t="shared" si="57"/>
        <v>0</v>
      </c>
      <c r="EKD63" s="10">
        <f t="shared" si="57"/>
        <v>0</v>
      </c>
      <c r="EKE63" s="10">
        <f t="shared" si="57"/>
        <v>0</v>
      </c>
      <c r="EKF63" s="10">
        <f t="shared" si="57"/>
        <v>0</v>
      </c>
      <c r="EKG63" s="10">
        <f t="shared" si="57"/>
        <v>0</v>
      </c>
      <c r="EKH63" s="10">
        <f t="shared" si="57"/>
        <v>0</v>
      </c>
      <c r="EKI63" s="10">
        <f t="shared" si="57"/>
        <v>0</v>
      </c>
      <c r="EKJ63" s="10">
        <f t="shared" si="57"/>
        <v>0</v>
      </c>
      <c r="EKK63" s="10">
        <f t="shared" si="57"/>
        <v>0</v>
      </c>
      <c r="EKL63" s="10">
        <f t="shared" si="57"/>
        <v>0</v>
      </c>
      <c r="EKM63" s="10">
        <f t="shared" si="57"/>
        <v>0</v>
      </c>
      <c r="EKN63" s="10">
        <f t="shared" si="57"/>
        <v>0</v>
      </c>
      <c r="EKO63" s="10">
        <f t="shared" si="57"/>
        <v>0</v>
      </c>
      <c r="EKP63" s="10">
        <f t="shared" si="57"/>
        <v>0</v>
      </c>
      <c r="EKQ63" s="10">
        <f t="shared" si="57"/>
        <v>0</v>
      </c>
      <c r="EKR63" s="10">
        <f t="shared" si="57"/>
        <v>0</v>
      </c>
      <c r="EKS63" s="10">
        <f t="shared" si="57"/>
        <v>0</v>
      </c>
      <c r="EKT63" s="10">
        <f t="shared" si="57"/>
        <v>0</v>
      </c>
      <c r="EKU63" s="10">
        <f t="shared" si="57"/>
        <v>0</v>
      </c>
      <c r="EKV63" s="10">
        <f t="shared" si="57"/>
        <v>0</v>
      </c>
      <c r="EKW63" s="10">
        <f t="shared" si="57"/>
        <v>0</v>
      </c>
      <c r="EKX63" s="10">
        <f t="shared" si="57"/>
        <v>0</v>
      </c>
      <c r="EKY63" s="10">
        <f t="shared" si="57"/>
        <v>0</v>
      </c>
      <c r="EKZ63" s="10">
        <f t="shared" si="57"/>
        <v>0</v>
      </c>
      <c r="ELA63" s="10">
        <f t="shared" si="57"/>
        <v>0</v>
      </c>
      <c r="ELB63" s="10">
        <f t="shared" si="57"/>
        <v>0</v>
      </c>
      <c r="ELC63" s="10">
        <f t="shared" si="57"/>
        <v>0</v>
      </c>
      <c r="ELD63" s="10">
        <f t="shared" si="57"/>
        <v>0</v>
      </c>
      <c r="ELE63" s="10">
        <f t="shared" si="57"/>
        <v>0</v>
      </c>
      <c r="ELF63" s="10">
        <f t="shared" si="57"/>
        <v>0</v>
      </c>
      <c r="ELG63" s="10">
        <f t="shared" si="57"/>
        <v>0</v>
      </c>
      <c r="ELH63" s="10">
        <f t="shared" si="57"/>
        <v>0</v>
      </c>
      <c r="ELI63" s="10">
        <f t="shared" si="57"/>
        <v>0</v>
      </c>
      <c r="ELJ63" s="10">
        <f t="shared" si="57"/>
        <v>0</v>
      </c>
      <c r="ELK63" s="10">
        <f t="shared" si="57"/>
        <v>0</v>
      </c>
      <c r="ELL63" s="10">
        <f t="shared" si="57"/>
        <v>0</v>
      </c>
      <c r="ELM63" s="10">
        <f t="shared" si="57"/>
        <v>0</v>
      </c>
      <c r="ELN63" s="10">
        <f t="shared" si="57"/>
        <v>0</v>
      </c>
      <c r="ELO63" s="10">
        <f t="shared" si="57"/>
        <v>0</v>
      </c>
      <c r="ELP63" s="10">
        <f t="shared" si="57"/>
        <v>0</v>
      </c>
      <c r="ELQ63" s="10">
        <f t="shared" si="57"/>
        <v>0</v>
      </c>
      <c r="ELR63" s="10">
        <f t="shared" si="57"/>
        <v>0</v>
      </c>
      <c r="ELS63" s="10">
        <f t="shared" si="57"/>
        <v>0</v>
      </c>
      <c r="ELT63" s="10">
        <f t="shared" si="57"/>
        <v>0</v>
      </c>
      <c r="ELU63" s="10">
        <f t="shared" si="57"/>
        <v>0</v>
      </c>
      <c r="ELV63" s="10">
        <f t="shared" si="57"/>
        <v>0</v>
      </c>
      <c r="ELW63" s="10">
        <f t="shared" si="57"/>
        <v>0</v>
      </c>
      <c r="ELX63" s="10">
        <f t="shared" ref="ELX63:EOI63" si="58">SUM(ELX4:ELX61)</f>
        <v>0</v>
      </c>
      <c r="ELY63" s="10">
        <f t="shared" si="58"/>
        <v>0</v>
      </c>
      <c r="ELZ63" s="10">
        <f t="shared" si="58"/>
        <v>0</v>
      </c>
      <c r="EMA63" s="10">
        <f t="shared" si="58"/>
        <v>0</v>
      </c>
      <c r="EMB63" s="10">
        <f t="shared" si="58"/>
        <v>0</v>
      </c>
      <c r="EMC63" s="10">
        <f t="shared" si="58"/>
        <v>0</v>
      </c>
      <c r="EMD63" s="10">
        <f t="shared" si="58"/>
        <v>0</v>
      </c>
      <c r="EME63" s="10">
        <f t="shared" si="58"/>
        <v>0</v>
      </c>
      <c r="EMF63" s="10">
        <f t="shared" si="58"/>
        <v>0</v>
      </c>
      <c r="EMG63" s="10">
        <f t="shared" si="58"/>
        <v>0</v>
      </c>
      <c r="EMH63" s="10">
        <f t="shared" si="58"/>
        <v>0</v>
      </c>
      <c r="EMI63" s="10">
        <f t="shared" si="58"/>
        <v>0</v>
      </c>
      <c r="EMJ63" s="10">
        <f t="shared" si="58"/>
        <v>0</v>
      </c>
      <c r="EMK63" s="10">
        <f t="shared" si="58"/>
        <v>0</v>
      </c>
      <c r="EML63" s="10">
        <f t="shared" si="58"/>
        <v>0</v>
      </c>
      <c r="EMM63" s="10">
        <f t="shared" si="58"/>
        <v>0</v>
      </c>
      <c r="EMN63" s="10">
        <f t="shared" si="58"/>
        <v>0</v>
      </c>
      <c r="EMO63" s="10">
        <f t="shared" si="58"/>
        <v>0</v>
      </c>
      <c r="EMP63" s="10">
        <f t="shared" si="58"/>
        <v>0</v>
      </c>
      <c r="EMQ63" s="10">
        <f t="shared" si="58"/>
        <v>0</v>
      </c>
      <c r="EMR63" s="10">
        <f t="shared" si="58"/>
        <v>0</v>
      </c>
      <c r="EMS63" s="10">
        <f t="shared" si="58"/>
        <v>0</v>
      </c>
      <c r="EMT63" s="10">
        <f t="shared" si="58"/>
        <v>0</v>
      </c>
      <c r="EMU63" s="10">
        <f t="shared" si="58"/>
        <v>0</v>
      </c>
      <c r="EMV63" s="10">
        <f t="shared" si="58"/>
        <v>0</v>
      </c>
      <c r="EMW63" s="10">
        <f t="shared" si="58"/>
        <v>0</v>
      </c>
      <c r="EMX63" s="10">
        <f t="shared" si="58"/>
        <v>0</v>
      </c>
      <c r="EMY63" s="10">
        <f t="shared" si="58"/>
        <v>0</v>
      </c>
      <c r="EMZ63" s="10">
        <f t="shared" si="58"/>
        <v>0</v>
      </c>
      <c r="ENA63" s="10">
        <f t="shared" si="58"/>
        <v>0</v>
      </c>
      <c r="ENB63" s="10">
        <f t="shared" si="58"/>
        <v>0</v>
      </c>
      <c r="ENC63" s="10">
        <f t="shared" si="58"/>
        <v>0</v>
      </c>
      <c r="END63" s="10">
        <f t="shared" si="58"/>
        <v>0</v>
      </c>
      <c r="ENE63" s="10">
        <f t="shared" si="58"/>
        <v>0</v>
      </c>
      <c r="ENF63" s="10">
        <f t="shared" si="58"/>
        <v>0</v>
      </c>
      <c r="ENG63" s="10">
        <f t="shared" si="58"/>
        <v>0</v>
      </c>
      <c r="ENH63" s="10">
        <f t="shared" si="58"/>
        <v>0</v>
      </c>
      <c r="ENI63" s="10">
        <f t="shared" si="58"/>
        <v>0</v>
      </c>
      <c r="ENJ63" s="10">
        <f t="shared" si="58"/>
        <v>0</v>
      </c>
      <c r="ENK63" s="10">
        <f t="shared" si="58"/>
        <v>0</v>
      </c>
      <c r="ENL63" s="10">
        <f t="shared" si="58"/>
        <v>0</v>
      </c>
      <c r="ENM63" s="10">
        <f t="shared" si="58"/>
        <v>0</v>
      </c>
      <c r="ENN63" s="10">
        <f t="shared" si="58"/>
        <v>0</v>
      </c>
      <c r="ENO63" s="10">
        <f t="shared" si="58"/>
        <v>0</v>
      </c>
      <c r="ENP63" s="10">
        <f t="shared" si="58"/>
        <v>0</v>
      </c>
      <c r="ENQ63" s="10">
        <f t="shared" si="58"/>
        <v>0</v>
      </c>
      <c r="ENR63" s="10">
        <f t="shared" si="58"/>
        <v>0</v>
      </c>
      <c r="ENS63" s="10">
        <f t="shared" si="58"/>
        <v>0</v>
      </c>
      <c r="ENT63" s="10">
        <f t="shared" si="58"/>
        <v>0</v>
      </c>
      <c r="ENU63" s="10">
        <f t="shared" si="58"/>
        <v>0</v>
      </c>
      <c r="ENV63" s="10">
        <f t="shared" si="58"/>
        <v>0</v>
      </c>
      <c r="ENW63" s="10">
        <f t="shared" si="58"/>
        <v>0</v>
      </c>
      <c r="ENX63" s="10">
        <f t="shared" si="58"/>
        <v>0</v>
      </c>
      <c r="ENY63" s="10">
        <f t="shared" si="58"/>
        <v>0</v>
      </c>
      <c r="ENZ63" s="10">
        <f t="shared" si="58"/>
        <v>0</v>
      </c>
      <c r="EOA63" s="10">
        <f t="shared" si="58"/>
        <v>0</v>
      </c>
      <c r="EOB63" s="10">
        <f t="shared" si="58"/>
        <v>0</v>
      </c>
      <c r="EOC63" s="10">
        <f t="shared" si="58"/>
        <v>0</v>
      </c>
      <c r="EOD63" s="10">
        <f t="shared" si="58"/>
        <v>0</v>
      </c>
      <c r="EOE63" s="10">
        <f t="shared" si="58"/>
        <v>0</v>
      </c>
      <c r="EOF63" s="10">
        <f t="shared" si="58"/>
        <v>0</v>
      </c>
      <c r="EOG63" s="10">
        <f t="shared" si="58"/>
        <v>0</v>
      </c>
      <c r="EOH63" s="10">
        <f t="shared" si="58"/>
        <v>0</v>
      </c>
      <c r="EOI63" s="10">
        <f t="shared" si="58"/>
        <v>0</v>
      </c>
      <c r="EOJ63" s="10">
        <f t="shared" ref="EOJ63:EQU63" si="59">SUM(EOJ4:EOJ61)</f>
        <v>0</v>
      </c>
      <c r="EOK63" s="10">
        <f t="shared" si="59"/>
        <v>0</v>
      </c>
      <c r="EOL63" s="10">
        <f t="shared" si="59"/>
        <v>0</v>
      </c>
      <c r="EOM63" s="10">
        <f t="shared" si="59"/>
        <v>0</v>
      </c>
      <c r="EON63" s="10">
        <f t="shared" si="59"/>
        <v>0</v>
      </c>
      <c r="EOO63" s="10">
        <f t="shared" si="59"/>
        <v>0</v>
      </c>
      <c r="EOP63" s="10">
        <f t="shared" si="59"/>
        <v>0</v>
      </c>
      <c r="EOQ63" s="10">
        <f t="shared" si="59"/>
        <v>0</v>
      </c>
      <c r="EOR63" s="10">
        <f t="shared" si="59"/>
        <v>0</v>
      </c>
      <c r="EOS63" s="10">
        <f t="shared" si="59"/>
        <v>0</v>
      </c>
      <c r="EOT63" s="10">
        <f t="shared" si="59"/>
        <v>0</v>
      </c>
      <c r="EOU63" s="10">
        <f t="shared" si="59"/>
        <v>0</v>
      </c>
      <c r="EOV63" s="10">
        <f t="shared" si="59"/>
        <v>0</v>
      </c>
      <c r="EOW63" s="10">
        <f t="shared" si="59"/>
        <v>0</v>
      </c>
      <c r="EOX63" s="10">
        <f t="shared" si="59"/>
        <v>0</v>
      </c>
      <c r="EOY63" s="10">
        <f t="shared" si="59"/>
        <v>0</v>
      </c>
      <c r="EOZ63" s="10">
        <f t="shared" si="59"/>
        <v>0</v>
      </c>
      <c r="EPA63" s="10">
        <f t="shared" si="59"/>
        <v>0</v>
      </c>
      <c r="EPB63" s="10">
        <f t="shared" si="59"/>
        <v>0</v>
      </c>
      <c r="EPC63" s="10">
        <f t="shared" si="59"/>
        <v>0</v>
      </c>
      <c r="EPD63" s="10">
        <f t="shared" si="59"/>
        <v>0</v>
      </c>
      <c r="EPE63" s="10">
        <f t="shared" si="59"/>
        <v>0</v>
      </c>
      <c r="EPF63" s="10">
        <f t="shared" si="59"/>
        <v>0</v>
      </c>
      <c r="EPG63" s="10">
        <f t="shared" si="59"/>
        <v>0</v>
      </c>
      <c r="EPH63" s="10">
        <f t="shared" si="59"/>
        <v>0</v>
      </c>
      <c r="EPI63" s="10">
        <f t="shared" si="59"/>
        <v>0</v>
      </c>
      <c r="EPJ63" s="10">
        <f t="shared" si="59"/>
        <v>0</v>
      </c>
      <c r="EPK63" s="10">
        <f t="shared" si="59"/>
        <v>0</v>
      </c>
      <c r="EPL63" s="10">
        <f t="shared" si="59"/>
        <v>0</v>
      </c>
      <c r="EPM63" s="10">
        <f t="shared" si="59"/>
        <v>0</v>
      </c>
      <c r="EPN63" s="10">
        <f t="shared" si="59"/>
        <v>0</v>
      </c>
      <c r="EPO63" s="10">
        <f t="shared" si="59"/>
        <v>0</v>
      </c>
      <c r="EPP63" s="10">
        <f t="shared" si="59"/>
        <v>0</v>
      </c>
      <c r="EPQ63" s="10">
        <f t="shared" si="59"/>
        <v>0</v>
      </c>
      <c r="EPR63" s="10">
        <f t="shared" si="59"/>
        <v>0</v>
      </c>
      <c r="EPS63" s="10">
        <f t="shared" si="59"/>
        <v>0</v>
      </c>
      <c r="EPT63" s="10">
        <f t="shared" si="59"/>
        <v>0</v>
      </c>
      <c r="EPU63" s="10">
        <f t="shared" si="59"/>
        <v>0</v>
      </c>
      <c r="EPV63" s="10">
        <f t="shared" si="59"/>
        <v>0</v>
      </c>
      <c r="EPW63" s="10">
        <f t="shared" si="59"/>
        <v>0</v>
      </c>
      <c r="EPX63" s="10">
        <f t="shared" si="59"/>
        <v>0</v>
      </c>
      <c r="EPY63" s="10">
        <f t="shared" si="59"/>
        <v>0</v>
      </c>
      <c r="EPZ63" s="10">
        <f t="shared" si="59"/>
        <v>0</v>
      </c>
      <c r="EQA63" s="10">
        <f t="shared" si="59"/>
        <v>0</v>
      </c>
      <c r="EQB63" s="10">
        <f t="shared" si="59"/>
        <v>0</v>
      </c>
      <c r="EQC63" s="10">
        <f t="shared" si="59"/>
        <v>0</v>
      </c>
      <c r="EQD63" s="10">
        <f t="shared" si="59"/>
        <v>0</v>
      </c>
      <c r="EQE63" s="10">
        <f t="shared" si="59"/>
        <v>0</v>
      </c>
      <c r="EQF63" s="10">
        <f t="shared" si="59"/>
        <v>0</v>
      </c>
      <c r="EQG63" s="10">
        <f t="shared" si="59"/>
        <v>0</v>
      </c>
      <c r="EQH63" s="10">
        <f t="shared" si="59"/>
        <v>0</v>
      </c>
      <c r="EQI63" s="10">
        <f t="shared" si="59"/>
        <v>0</v>
      </c>
      <c r="EQJ63" s="10">
        <f t="shared" si="59"/>
        <v>0</v>
      </c>
      <c r="EQK63" s="10">
        <f t="shared" si="59"/>
        <v>0</v>
      </c>
      <c r="EQL63" s="10">
        <f t="shared" si="59"/>
        <v>0</v>
      </c>
      <c r="EQM63" s="10">
        <f t="shared" si="59"/>
        <v>0</v>
      </c>
      <c r="EQN63" s="10">
        <f t="shared" si="59"/>
        <v>0</v>
      </c>
      <c r="EQO63" s="10">
        <f t="shared" si="59"/>
        <v>0</v>
      </c>
      <c r="EQP63" s="10">
        <f t="shared" si="59"/>
        <v>0</v>
      </c>
      <c r="EQQ63" s="10">
        <f t="shared" si="59"/>
        <v>0</v>
      </c>
      <c r="EQR63" s="10">
        <f t="shared" si="59"/>
        <v>0</v>
      </c>
      <c r="EQS63" s="10">
        <f t="shared" si="59"/>
        <v>0</v>
      </c>
      <c r="EQT63" s="10">
        <f t="shared" si="59"/>
        <v>0</v>
      </c>
      <c r="EQU63" s="10">
        <f t="shared" si="59"/>
        <v>0</v>
      </c>
      <c r="EQV63" s="10">
        <f t="shared" ref="EQV63:ETG63" si="60">SUM(EQV4:EQV61)</f>
        <v>0</v>
      </c>
      <c r="EQW63" s="10">
        <f t="shared" si="60"/>
        <v>0</v>
      </c>
      <c r="EQX63" s="10">
        <f t="shared" si="60"/>
        <v>0</v>
      </c>
      <c r="EQY63" s="10">
        <f t="shared" si="60"/>
        <v>0</v>
      </c>
      <c r="EQZ63" s="10">
        <f t="shared" si="60"/>
        <v>0</v>
      </c>
      <c r="ERA63" s="10">
        <f t="shared" si="60"/>
        <v>0</v>
      </c>
      <c r="ERB63" s="10">
        <f t="shared" si="60"/>
        <v>0</v>
      </c>
      <c r="ERC63" s="10">
        <f t="shared" si="60"/>
        <v>0</v>
      </c>
      <c r="ERD63" s="10">
        <f t="shared" si="60"/>
        <v>0</v>
      </c>
      <c r="ERE63" s="10">
        <f t="shared" si="60"/>
        <v>0</v>
      </c>
      <c r="ERF63" s="10">
        <f t="shared" si="60"/>
        <v>0</v>
      </c>
      <c r="ERG63" s="10">
        <f t="shared" si="60"/>
        <v>0</v>
      </c>
      <c r="ERH63" s="10">
        <f t="shared" si="60"/>
        <v>0</v>
      </c>
      <c r="ERI63" s="10">
        <f t="shared" si="60"/>
        <v>0</v>
      </c>
      <c r="ERJ63" s="10">
        <f t="shared" si="60"/>
        <v>0</v>
      </c>
      <c r="ERK63" s="10">
        <f t="shared" si="60"/>
        <v>0</v>
      </c>
      <c r="ERL63" s="10">
        <f t="shared" si="60"/>
        <v>0</v>
      </c>
      <c r="ERM63" s="10">
        <f t="shared" si="60"/>
        <v>0</v>
      </c>
      <c r="ERN63" s="10">
        <f t="shared" si="60"/>
        <v>0</v>
      </c>
      <c r="ERO63" s="10">
        <f t="shared" si="60"/>
        <v>0</v>
      </c>
      <c r="ERP63" s="10">
        <f t="shared" si="60"/>
        <v>0</v>
      </c>
      <c r="ERQ63" s="10">
        <f t="shared" si="60"/>
        <v>0</v>
      </c>
      <c r="ERR63" s="10">
        <f t="shared" si="60"/>
        <v>0</v>
      </c>
      <c r="ERS63" s="10">
        <f t="shared" si="60"/>
        <v>0</v>
      </c>
      <c r="ERT63" s="10">
        <f t="shared" si="60"/>
        <v>0</v>
      </c>
      <c r="ERU63" s="10">
        <f t="shared" si="60"/>
        <v>0</v>
      </c>
      <c r="ERV63" s="10">
        <f t="shared" si="60"/>
        <v>0</v>
      </c>
      <c r="ERW63" s="10">
        <f t="shared" si="60"/>
        <v>0</v>
      </c>
      <c r="ERX63" s="10">
        <f t="shared" si="60"/>
        <v>0</v>
      </c>
      <c r="ERY63" s="10">
        <f t="shared" si="60"/>
        <v>0</v>
      </c>
      <c r="ERZ63" s="10">
        <f t="shared" si="60"/>
        <v>0</v>
      </c>
      <c r="ESA63" s="10">
        <f t="shared" si="60"/>
        <v>0</v>
      </c>
      <c r="ESB63" s="10">
        <f t="shared" si="60"/>
        <v>0</v>
      </c>
      <c r="ESC63" s="10">
        <f t="shared" si="60"/>
        <v>0</v>
      </c>
      <c r="ESD63" s="10">
        <f t="shared" si="60"/>
        <v>0</v>
      </c>
      <c r="ESE63" s="10">
        <f t="shared" si="60"/>
        <v>0</v>
      </c>
      <c r="ESF63" s="10">
        <f t="shared" si="60"/>
        <v>0</v>
      </c>
      <c r="ESG63" s="10">
        <f t="shared" si="60"/>
        <v>0</v>
      </c>
      <c r="ESH63" s="10">
        <f t="shared" si="60"/>
        <v>0</v>
      </c>
      <c r="ESI63" s="10">
        <f t="shared" si="60"/>
        <v>0</v>
      </c>
      <c r="ESJ63" s="10">
        <f t="shared" si="60"/>
        <v>0</v>
      </c>
      <c r="ESK63" s="10">
        <f t="shared" si="60"/>
        <v>0</v>
      </c>
      <c r="ESL63" s="10">
        <f t="shared" si="60"/>
        <v>0</v>
      </c>
      <c r="ESM63" s="10">
        <f t="shared" si="60"/>
        <v>0</v>
      </c>
      <c r="ESN63" s="10">
        <f t="shared" si="60"/>
        <v>0</v>
      </c>
      <c r="ESO63" s="10">
        <f t="shared" si="60"/>
        <v>0</v>
      </c>
      <c r="ESP63" s="10">
        <f t="shared" si="60"/>
        <v>0</v>
      </c>
      <c r="ESQ63" s="10">
        <f t="shared" si="60"/>
        <v>0</v>
      </c>
      <c r="ESR63" s="10">
        <f t="shared" si="60"/>
        <v>0</v>
      </c>
      <c r="ESS63" s="10">
        <f t="shared" si="60"/>
        <v>0</v>
      </c>
      <c r="EST63" s="10">
        <f t="shared" si="60"/>
        <v>0</v>
      </c>
      <c r="ESU63" s="10">
        <f t="shared" si="60"/>
        <v>0</v>
      </c>
      <c r="ESV63" s="10">
        <f t="shared" si="60"/>
        <v>0</v>
      </c>
      <c r="ESW63" s="10">
        <f t="shared" si="60"/>
        <v>0</v>
      </c>
      <c r="ESX63" s="10">
        <f t="shared" si="60"/>
        <v>0</v>
      </c>
      <c r="ESY63" s="10">
        <f t="shared" si="60"/>
        <v>0</v>
      </c>
      <c r="ESZ63" s="10">
        <f t="shared" si="60"/>
        <v>0</v>
      </c>
      <c r="ETA63" s="10">
        <f t="shared" si="60"/>
        <v>0</v>
      </c>
      <c r="ETB63" s="10">
        <f t="shared" si="60"/>
        <v>0</v>
      </c>
      <c r="ETC63" s="10">
        <f t="shared" si="60"/>
        <v>0</v>
      </c>
      <c r="ETD63" s="10">
        <f t="shared" si="60"/>
        <v>0</v>
      </c>
      <c r="ETE63" s="10">
        <f t="shared" si="60"/>
        <v>0</v>
      </c>
      <c r="ETF63" s="10">
        <f t="shared" si="60"/>
        <v>0</v>
      </c>
      <c r="ETG63" s="10">
        <f t="shared" si="60"/>
        <v>0</v>
      </c>
      <c r="ETH63" s="10">
        <f t="shared" ref="ETH63:EVS63" si="61">SUM(ETH4:ETH61)</f>
        <v>0</v>
      </c>
      <c r="ETI63" s="10">
        <f t="shared" si="61"/>
        <v>0</v>
      </c>
      <c r="ETJ63" s="10">
        <f t="shared" si="61"/>
        <v>0</v>
      </c>
      <c r="ETK63" s="10">
        <f t="shared" si="61"/>
        <v>0</v>
      </c>
      <c r="ETL63" s="10">
        <f t="shared" si="61"/>
        <v>0</v>
      </c>
      <c r="ETM63" s="10">
        <f t="shared" si="61"/>
        <v>0</v>
      </c>
      <c r="ETN63" s="10">
        <f t="shared" si="61"/>
        <v>0</v>
      </c>
      <c r="ETO63" s="10">
        <f t="shared" si="61"/>
        <v>0</v>
      </c>
      <c r="ETP63" s="10">
        <f t="shared" si="61"/>
        <v>0</v>
      </c>
      <c r="ETQ63" s="10">
        <f t="shared" si="61"/>
        <v>0</v>
      </c>
      <c r="ETR63" s="10">
        <f t="shared" si="61"/>
        <v>0</v>
      </c>
      <c r="ETS63" s="10">
        <f t="shared" si="61"/>
        <v>0</v>
      </c>
      <c r="ETT63" s="10">
        <f t="shared" si="61"/>
        <v>0</v>
      </c>
      <c r="ETU63" s="10">
        <f t="shared" si="61"/>
        <v>0</v>
      </c>
      <c r="ETV63" s="10">
        <f t="shared" si="61"/>
        <v>0</v>
      </c>
      <c r="ETW63" s="10">
        <f t="shared" si="61"/>
        <v>0</v>
      </c>
      <c r="ETX63" s="10">
        <f t="shared" si="61"/>
        <v>0</v>
      </c>
      <c r="ETY63" s="10">
        <f t="shared" si="61"/>
        <v>0</v>
      </c>
      <c r="ETZ63" s="10">
        <f t="shared" si="61"/>
        <v>0</v>
      </c>
      <c r="EUA63" s="10">
        <f t="shared" si="61"/>
        <v>0</v>
      </c>
      <c r="EUB63" s="10">
        <f t="shared" si="61"/>
        <v>0</v>
      </c>
      <c r="EUC63" s="10">
        <f t="shared" si="61"/>
        <v>0</v>
      </c>
      <c r="EUD63" s="10">
        <f t="shared" si="61"/>
        <v>0</v>
      </c>
      <c r="EUE63" s="10">
        <f t="shared" si="61"/>
        <v>0</v>
      </c>
      <c r="EUF63" s="10">
        <f t="shared" si="61"/>
        <v>0</v>
      </c>
      <c r="EUG63" s="10">
        <f t="shared" si="61"/>
        <v>0</v>
      </c>
      <c r="EUH63" s="10">
        <f t="shared" si="61"/>
        <v>0</v>
      </c>
      <c r="EUI63" s="10">
        <f t="shared" si="61"/>
        <v>0</v>
      </c>
      <c r="EUJ63" s="10">
        <f t="shared" si="61"/>
        <v>0</v>
      </c>
      <c r="EUK63" s="10">
        <f t="shared" si="61"/>
        <v>0</v>
      </c>
      <c r="EUL63" s="10">
        <f t="shared" si="61"/>
        <v>0</v>
      </c>
      <c r="EUM63" s="10">
        <f t="shared" si="61"/>
        <v>0</v>
      </c>
      <c r="EUN63" s="10">
        <f t="shared" si="61"/>
        <v>0</v>
      </c>
      <c r="EUO63" s="10">
        <f t="shared" si="61"/>
        <v>0</v>
      </c>
      <c r="EUP63" s="10">
        <f t="shared" si="61"/>
        <v>0</v>
      </c>
      <c r="EUQ63" s="10">
        <f t="shared" si="61"/>
        <v>0</v>
      </c>
      <c r="EUR63" s="10">
        <f t="shared" si="61"/>
        <v>0</v>
      </c>
      <c r="EUS63" s="10">
        <f t="shared" si="61"/>
        <v>0</v>
      </c>
      <c r="EUT63" s="10">
        <f t="shared" si="61"/>
        <v>0</v>
      </c>
      <c r="EUU63" s="10">
        <f t="shared" si="61"/>
        <v>0</v>
      </c>
      <c r="EUV63" s="10">
        <f t="shared" si="61"/>
        <v>0</v>
      </c>
      <c r="EUW63" s="10">
        <f t="shared" si="61"/>
        <v>0</v>
      </c>
      <c r="EUX63" s="10">
        <f t="shared" si="61"/>
        <v>0</v>
      </c>
      <c r="EUY63" s="10">
        <f t="shared" si="61"/>
        <v>0</v>
      </c>
      <c r="EUZ63" s="10">
        <f t="shared" si="61"/>
        <v>0</v>
      </c>
      <c r="EVA63" s="10">
        <f t="shared" si="61"/>
        <v>0</v>
      </c>
      <c r="EVB63" s="10">
        <f t="shared" si="61"/>
        <v>0</v>
      </c>
      <c r="EVC63" s="10">
        <f t="shared" si="61"/>
        <v>0</v>
      </c>
      <c r="EVD63" s="10">
        <f t="shared" si="61"/>
        <v>0</v>
      </c>
      <c r="EVE63" s="10">
        <f t="shared" si="61"/>
        <v>0</v>
      </c>
      <c r="EVF63" s="10">
        <f t="shared" si="61"/>
        <v>0</v>
      </c>
      <c r="EVG63" s="10">
        <f t="shared" si="61"/>
        <v>0</v>
      </c>
      <c r="EVH63" s="10">
        <f t="shared" si="61"/>
        <v>0</v>
      </c>
      <c r="EVI63" s="10">
        <f t="shared" si="61"/>
        <v>0</v>
      </c>
      <c r="EVJ63" s="10">
        <f t="shared" si="61"/>
        <v>0</v>
      </c>
      <c r="EVK63" s="10">
        <f t="shared" si="61"/>
        <v>0</v>
      </c>
      <c r="EVL63" s="10">
        <f t="shared" si="61"/>
        <v>0</v>
      </c>
      <c r="EVM63" s="10">
        <f t="shared" si="61"/>
        <v>0</v>
      </c>
      <c r="EVN63" s="10">
        <f t="shared" si="61"/>
        <v>0</v>
      </c>
      <c r="EVO63" s="10">
        <f t="shared" si="61"/>
        <v>0</v>
      </c>
      <c r="EVP63" s="10">
        <f t="shared" si="61"/>
        <v>0</v>
      </c>
      <c r="EVQ63" s="10">
        <f t="shared" si="61"/>
        <v>0</v>
      </c>
      <c r="EVR63" s="10">
        <f t="shared" si="61"/>
        <v>0</v>
      </c>
      <c r="EVS63" s="10">
        <f t="shared" si="61"/>
        <v>0</v>
      </c>
      <c r="EVT63" s="10">
        <f t="shared" ref="EVT63:EYE63" si="62">SUM(EVT4:EVT61)</f>
        <v>0</v>
      </c>
      <c r="EVU63" s="10">
        <f t="shared" si="62"/>
        <v>0</v>
      </c>
      <c r="EVV63" s="10">
        <f t="shared" si="62"/>
        <v>0</v>
      </c>
      <c r="EVW63" s="10">
        <f t="shared" si="62"/>
        <v>0</v>
      </c>
      <c r="EVX63" s="10">
        <f t="shared" si="62"/>
        <v>0</v>
      </c>
      <c r="EVY63" s="10">
        <f t="shared" si="62"/>
        <v>0</v>
      </c>
      <c r="EVZ63" s="10">
        <f t="shared" si="62"/>
        <v>0</v>
      </c>
      <c r="EWA63" s="10">
        <f t="shared" si="62"/>
        <v>0</v>
      </c>
      <c r="EWB63" s="10">
        <f t="shared" si="62"/>
        <v>0</v>
      </c>
      <c r="EWC63" s="10">
        <f t="shared" si="62"/>
        <v>0</v>
      </c>
      <c r="EWD63" s="10">
        <f t="shared" si="62"/>
        <v>0</v>
      </c>
      <c r="EWE63" s="10">
        <f t="shared" si="62"/>
        <v>0</v>
      </c>
      <c r="EWF63" s="10">
        <f t="shared" si="62"/>
        <v>0</v>
      </c>
      <c r="EWG63" s="10">
        <f t="shared" si="62"/>
        <v>0</v>
      </c>
      <c r="EWH63" s="10">
        <f t="shared" si="62"/>
        <v>0</v>
      </c>
      <c r="EWI63" s="10">
        <f t="shared" si="62"/>
        <v>0</v>
      </c>
      <c r="EWJ63" s="10">
        <f t="shared" si="62"/>
        <v>0</v>
      </c>
      <c r="EWK63" s="10">
        <f t="shared" si="62"/>
        <v>0</v>
      </c>
      <c r="EWL63" s="10">
        <f t="shared" si="62"/>
        <v>0</v>
      </c>
      <c r="EWM63" s="10">
        <f t="shared" si="62"/>
        <v>0</v>
      </c>
      <c r="EWN63" s="10">
        <f t="shared" si="62"/>
        <v>0</v>
      </c>
      <c r="EWO63" s="10">
        <f t="shared" si="62"/>
        <v>0</v>
      </c>
      <c r="EWP63" s="10">
        <f t="shared" si="62"/>
        <v>0</v>
      </c>
      <c r="EWQ63" s="10">
        <f t="shared" si="62"/>
        <v>0</v>
      </c>
      <c r="EWR63" s="10">
        <f t="shared" si="62"/>
        <v>0</v>
      </c>
      <c r="EWS63" s="10">
        <f t="shared" si="62"/>
        <v>0</v>
      </c>
      <c r="EWT63" s="10">
        <f t="shared" si="62"/>
        <v>0</v>
      </c>
      <c r="EWU63" s="10">
        <f t="shared" si="62"/>
        <v>0</v>
      </c>
      <c r="EWV63" s="10">
        <f t="shared" si="62"/>
        <v>0</v>
      </c>
      <c r="EWW63" s="10">
        <f t="shared" si="62"/>
        <v>0</v>
      </c>
      <c r="EWX63" s="10">
        <f t="shared" si="62"/>
        <v>0</v>
      </c>
      <c r="EWY63" s="10">
        <f t="shared" si="62"/>
        <v>0</v>
      </c>
      <c r="EWZ63" s="10">
        <f t="shared" si="62"/>
        <v>0</v>
      </c>
      <c r="EXA63" s="10">
        <f t="shared" si="62"/>
        <v>0</v>
      </c>
      <c r="EXB63" s="10">
        <f t="shared" si="62"/>
        <v>0</v>
      </c>
      <c r="EXC63" s="10">
        <f t="shared" si="62"/>
        <v>0</v>
      </c>
      <c r="EXD63" s="10">
        <f t="shared" si="62"/>
        <v>0</v>
      </c>
      <c r="EXE63" s="10">
        <f t="shared" si="62"/>
        <v>0</v>
      </c>
      <c r="EXF63" s="10">
        <f t="shared" si="62"/>
        <v>0</v>
      </c>
      <c r="EXG63" s="10">
        <f t="shared" si="62"/>
        <v>0</v>
      </c>
      <c r="EXH63" s="10">
        <f t="shared" si="62"/>
        <v>0</v>
      </c>
      <c r="EXI63" s="10">
        <f t="shared" si="62"/>
        <v>0</v>
      </c>
      <c r="EXJ63" s="10">
        <f t="shared" si="62"/>
        <v>0</v>
      </c>
      <c r="EXK63" s="10">
        <f t="shared" si="62"/>
        <v>0</v>
      </c>
      <c r="EXL63" s="10">
        <f t="shared" si="62"/>
        <v>0</v>
      </c>
      <c r="EXM63" s="10">
        <f t="shared" si="62"/>
        <v>0</v>
      </c>
      <c r="EXN63" s="10">
        <f t="shared" si="62"/>
        <v>0</v>
      </c>
      <c r="EXO63" s="10">
        <f t="shared" si="62"/>
        <v>0</v>
      </c>
      <c r="EXP63" s="10">
        <f t="shared" si="62"/>
        <v>0</v>
      </c>
      <c r="EXQ63" s="10">
        <f t="shared" si="62"/>
        <v>0</v>
      </c>
      <c r="EXR63" s="10">
        <f t="shared" si="62"/>
        <v>0</v>
      </c>
      <c r="EXS63" s="10">
        <f t="shared" si="62"/>
        <v>0</v>
      </c>
      <c r="EXT63" s="10">
        <f t="shared" si="62"/>
        <v>0</v>
      </c>
      <c r="EXU63" s="10">
        <f t="shared" si="62"/>
        <v>0</v>
      </c>
      <c r="EXV63" s="10">
        <f t="shared" si="62"/>
        <v>0</v>
      </c>
      <c r="EXW63" s="10">
        <f t="shared" si="62"/>
        <v>0</v>
      </c>
      <c r="EXX63" s="10">
        <f t="shared" si="62"/>
        <v>0</v>
      </c>
      <c r="EXY63" s="10">
        <f t="shared" si="62"/>
        <v>0</v>
      </c>
      <c r="EXZ63" s="10">
        <f t="shared" si="62"/>
        <v>0</v>
      </c>
      <c r="EYA63" s="10">
        <f t="shared" si="62"/>
        <v>0</v>
      </c>
      <c r="EYB63" s="10">
        <f t="shared" si="62"/>
        <v>0</v>
      </c>
      <c r="EYC63" s="10">
        <f t="shared" si="62"/>
        <v>0</v>
      </c>
      <c r="EYD63" s="10">
        <f t="shared" si="62"/>
        <v>0</v>
      </c>
      <c r="EYE63" s="10">
        <f t="shared" si="62"/>
        <v>0</v>
      </c>
      <c r="EYF63" s="10">
        <f t="shared" ref="EYF63:FAQ63" si="63">SUM(EYF4:EYF61)</f>
        <v>0</v>
      </c>
      <c r="EYG63" s="10">
        <f t="shared" si="63"/>
        <v>0</v>
      </c>
      <c r="EYH63" s="10">
        <f t="shared" si="63"/>
        <v>0</v>
      </c>
      <c r="EYI63" s="10">
        <f t="shared" si="63"/>
        <v>0</v>
      </c>
      <c r="EYJ63" s="10">
        <f t="shared" si="63"/>
        <v>0</v>
      </c>
      <c r="EYK63" s="10">
        <f t="shared" si="63"/>
        <v>0</v>
      </c>
      <c r="EYL63" s="10">
        <f t="shared" si="63"/>
        <v>0</v>
      </c>
      <c r="EYM63" s="10">
        <f t="shared" si="63"/>
        <v>0</v>
      </c>
      <c r="EYN63" s="10">
        <f t="shared" si="63"/>
        <v>0</v>
      </c>
      <c r="EYO63" s="10">
        <f t="shared" si="63"/>
        <v>0</v>
      </c>
      <c r="EYP63" s="10">
        <f t="shared" si="63"/>
        <v>0</v>
      </c>
      <c r="EYQ63" s="10">
        <f t="shared" si="63"/>
        <v>0</v>
      </c>
      <c r="EYR63" s="10">
        <f t="shared" si="63"/>
        <v>0</v>
      </c>
      <c r="EYS63" s="10">
        <f t="shared" si="63"/>
        <v>0</v>
      </c>
      <c r="EYT63" s="10">
        <f t="shared" si="63"/>
        <v>0</v>
      </c>
      <c r="EYU63" s="10">
        <f t="shared" si="63"/>
        <v>0</v>
      </c>
      <c r="EYV63" s="10">
        <f t="shared" si="63"/>
        <v>0</v>
      </c>
      <c r="EYW63" s="10">
        <f t="shared" si="63"/>
        <v>0</v>
      </c>
      <c r="EYX63" s="10">
        <f t="shared" si="63"/>
        <v>0</v>
      </c>
      <c r="EYY63" s="10">
        <f t="shared" si="63"/>
        <v>0</v>
      </c>
      <c r="EYZ63" s="10">
        <f t="shared" si="63"/>
        <v>0</v>
      </c>
      <c r="EZA63" s="10">
        <f t="shared" si="63"/>
        <v>0</v>
      </c>
      <c r="EZB63" s="10">
        <f t="shared" si="63"/>
        <v>0</v>
      </c>
      <c r="EZC63" s="10">
        <f t="shared" si="63"/>
        <v>0</v>
      </c>
      <c r="EZD63" s="10">
        <f t="shared" si="63"/>
        <v>0</v>
      </c>
      <c r="EZE63" s="10">
        <f t="shared" si="63"/>
        <v>0</v>
      </c>
      <c r="EZF63" s="10">
        <f t="shared" si="63"/>
        <v>0</v>
      </c>
      <c r="EZG63" s="10">
        <f t="shared" si="63"/>
        <v>0</v>
      </c>
      <c r="EZH63" s="10">
        <f t="shared" si="63"/>
        <v>0</v>
      </c>
      <c r="EZI63" s="10">
        <f t="shared" si="63"/>
        <v>0</v>
      </c>
      <c r="EZJ63" s="10">
        <f t="shared" si="63"/>
        <v>0</v>
      </c>
      <c r="EZK63" s="10">
        <f t="shared" si="63"/>
        <v>0</v>
      </c>
      <c r="EZL63" s="10">
        <f t="shared" si="63"/>
        <v>0</v>
      </c>
      <c r="EZM63" s="10">
        <f t="shared" si="63"/>
        <v>0</v>
      </c>
      <c r="EZN63" s="10">
        <f t="shared" si="63"/>
        <v>0</v>
      </c>
      <c r="EZO63" s="10">
        <f t="shared" si="63"/>
        <v>0</v>
      </c>
      <c r="EZP63" s="10">
        <f t="shared" si="63"/>
        <v>0</v>
      </c>
      <c r="EZQ63" s="10">
        <f t="shared" si="63"/>
        <v>0</v>
      </c>
      <c r="EZR63" s="10">
        <f t="shared" si="63"/>
        <v>0</v>
      </c>
      <c r="EZS63" s="10">
        <f t="shared" si="63"/>
        <v>0</v>
      </c>
      <c r="EZT63" s="10">
        <f t="shared" si="63"/>
        <v>0</v>
      </c>
      <c r="EZU63" s="10">
        <f t="shared" si="63"/>
        <v>0</v>
      </c>
      <c r="EZV63" s="10">
        <f t="shared" si="63"/>
        <v>0</v>
      </c>
      <c r="EZW63" s="10">
        <f t="shared" si="63"/>
        <v>0</v>
      </c>
      <c r="EZX63" s="10">
        <f t="shared" si="63"/>
        <v>0</v>
      </c>
      <c r="EZY63" s="10">
        <f t="shared" si="63"/>
        <v>0</v>
      </c>
      <c r="EZZ63" s="10">
        <f t="shared" si="63"/>
        <v>0</v>
      </c>
      <c r="FAA63" s="10">
        <f t="shared" si="63"/>
        <v>0</v>
      </c>
      <c r="FAB63" s="10">
        <f t="shared" si="63"/>
        <v>0</v>
      </c>
      <c r="FAC63" s="10">
        <f t="shared" si="63"/>
        <v>0</v>
      </c>
      <c r="FAD63" s="10">
        <f t="shared" si="63"/>
        <v>0</v>
      </c>
      <c r="FAE63" s="10">
        <f t="shared" si="63"/>
        <v>0</v>
      </c>
      <c r="FAF63" s="10">
        <f t="shared" si="63"/>
        <v>0</v>
      </c>
      <c r="FAG63" s="10">
        <f t="shared" si="63"/>
        <v>0</v>
      </c>
      <c r="FAH63" s="10">
        <f t="shared" si="63"/>
        <v>0</v>
      </c>
      <c r="FAI63" s="10">
        <f t="shared" si="63"/>
        <v>0</v>
      </c>
      <c r="FAJ63" s="10">
        <f t="shared" si="63"/>
        <v>0</v>
      </c>
      <c r="FAK63" s="10">
        <f t="shared" si="63"/>
        <v>0</v>
      </c>
      <c r="FAL63" s="10">
        <f t="shared" si="63"/>
        <v>0</v>
      </c>
      <c r="FAM63" s="10">
        <f t="shared" si="63"/>
        <v>0</v>
      </c>
      <c r="FAN63" s="10">
        <f t="shared" si="63"/>
        <v>0</v>
      </c>
      <c r="FAO63" s="10">
        <f t="shared" si="63"/>
        <v>0</v>
      </c>
      <c r="FAP63" s="10">
        <f t="shared" si="63"/>
        <v>0</v>
      </c>
      <c r="FAQ63" s="10">
        <f t="shared" si="63"/>
        <v>0</v>
      </c>
      <c r="FAR63" s="10">
        <f t="shared" ref="FAR63:FDC63" si="64">SUM(FAR4:FAR61)</f>
        <v>0</v>
      </c>
      <c r="FAS63" s="10">
        <f t="shared" si="64"/>
        <v>0</v>
      </c>
      <c r="FAT63" s="10">
        <f t="shared" si="64"/>
        <v>0</v>
      </c>
      <c r="FAU63" s="10">
        <f t="shared" si="64"/>
        <v>0</v>
      </c>
      <c r="FAV63" s="10">
        <f t="shared" si="64"/>
        <v>0</v>
      </c>
      <c r="FAW63" s="10">
        <f t="shared" si="64"/>
        <v>0</v>
      </c>
      <c r="FAX63" s="10">
        <f t="shared" si="64"/>
        <v>0</v>
      </c>
      <c r="FAY63" s="10">
        <f t="shared" si="64"/>
        <v>0</v>
      </c>
      <c r="FAZ63" s="10">
        <f t="shared" si="64"/>
        <v>0</v>
      </c>
      <c r="FBA63" s="10">
        <f t="shared" si="64"/>
        <v>0</v>
      </c>
      <c r="FBB63" s="10">
        <f t="shared" si="64"/>
        <v>0</v>
      </c>
      <c r="FBC63" s="10">
        <f t="shared" si="64"/>
        <v>0</v>
      </c>
      <c r="FBD63" s="10">
        <f t="shared" si="64"/>
        <v>0</v>
      </c>
      <c r="FBE63" s="10">
        <f t="shared" si="64"/>
        <v>0</v>
      </c>
      <c r="FBF63" s="10">
        <f t="shared" si="64"/>
        <v>0</v>
      </c>
      <c r="FBG63" s="10">
        <f t="shared" si="64"/>
        <v>0</v>
      </c>
      <c r="FBH63" s="10">
        <f t="shared" si="64"/>
        <v>0</v>
      </c>
      <c r="FBI63" s="10">
        <f t="shared" si="64"/>
        <v>0</v>
      </c>
      <c r="FBJ63" s="10">
        <f t="shared" si="64"/>
        <v>0</v>
      </c>
      <c r="FBK63" s="10">
        <f t="shared" si="64"/>
        <v>0</v>
      </c>
      <c r="FBL63" s="10">
        <f t="shared" si="64"/>
        <v>0</v>
      </c>
      <c r="FBM63" s="10">
        <f t="shared" si="64"/>
        <v>0</v>
      </c>
      <c r="FBN63" s="10">
        <f t="shared" si="64"/>
        <v>0</v>
      </c>
      <c r="FBO63" s="10">
        <f t="shared" si="64"/>
        <v>0</v>
      </c>
      <c r="FBP63" s="10">
        <f t="shared" si="64"/>
        <v>0</v>
      </c>
      <c r="FBQ63" s="10">
        <f t="shared" si="64"/>
        <v>0</v>
      </c>
      <c r="FBR63" s="10">
        <f t="shared" si="64"/>
        <v>0</v>
      </c>
      <c r="FBS63" s="10">
        <f t="shared" si="64"/>
        <v>0</v>
      </c>
      <c r="FBT63" s="10">
        <f t="shared" si="64"/>
        <v>0</v>
      </c>
      <c r="FBU63" s="10">
        <f t="shared" si="64"/>
        <v>0</v>
      </c>
      <c r="FBV63" s="10">
        <f t="shared" si="64"/>
        <v>0</v>
      </c>
      <c r="FBW63" s="10">
        <f t="shared" si="64"/>
        <v>0</v>
      </c>
      <c r="FBX63" s="10">
        <f t="shared" si="64"/>
        <v>0</v>
      </c>
      <c r="FBY63" s="10">
        <f t="shared" si="64"/>
        <v>0</v>
      </c>
      <c r="FBZ63" s="10">
        <f t="shared" si="64"/>
        <v>0</v>
      </c>
      <c r="FCA63" s="10">
        <f t="shared" si="64"/>
        <v>0</v>
      </c>
      <c r="FCB63" s="10">
        <f t="shared" si="64"/>
        <v>0</v>
      </c>
      <c r="FCC63" s="10">
        <f t="shared" si="64"/>
        <v>0</v>
      </c>
      <c r="FCD63" s="10">
        <f t="shared" si="64"/>
        <v>0</v>
      </c>
      <c r="FCE63" s="10">
        <f t="shared" si="64"/>
        <v>0</v>
      </c>
      <c r="FCF63" s="10">
        <f t="shared" si="64"/>
        <v>0</v>
      </c>
      <c r="FCG63" s="10">
        <f t="shared" si="64"/>
        <v>0</v>
      </c>
      <c r="FCH63" s="10">
        <f t="shared" si="64"/>
        <v>0</v>
      </c>
      <c r="FCI63" s="10">
        <f t="shared" si="64"/>
        <v>0</v>
      </c>
      <c r="FCJ63" s="10">
        <f t="shared" si="64"/>
        <v>0</v>
      </c>
      <c r="FCK63" s="10">
        <f t="shared" si="64"/>
        <v>0</v>
      </c>
      <c r="FCL63" s="10">
        <f t="shared" si="64"/>
        <v>0</v>
      </c>
      <c r="FCM63" s="10">
        <f t="shared" si="64"/>
        <v>0</v>
      </c>
      <c r="FCN63" s="10">
        <f t="shared" si="64"/>
        <v>0</v>
      </c>
      <c r="FCO63" s="10">
        <f t="shared" si="64"/>
        <v>0</v>
      </c>
      <c r="FCP63" s="10">
        <f t="shared" si="64"/>
        <v>0</v>
      </c>
      <c r="FCQ63" s="10">
        <f t="shared" si="64"/>
        <v>0</v>
      </c>
      <c r="FCR63" s="10">
        <f t="shared" si="64"/>
        <v>0</v>
      </c>
      <c r="FCS63" s="10">
        <f t="shared" si="64"/>
        <v>0</v>
      </c>
      <c r="FCT63" s="10">
        <f t="shared" si="64"/>
        <v>0</v>
      </c>
      <c r="FCU63" s="10">
        <f t="shared" si="64"/>
        <v>0</v>
      </c>
      <c r="FCV63" s="10">
        <f t="shared" si="64"/>
        <v>0</v>
      </c>
      <c r="FCW63" s="10">
        <f t="shared" si="64"/>
        <v>0</v>
      </c>
      <c r="FCX63" s="10">
        <f t="shared" si="64"/>
        <v>0</v>
      </c>
      <c r="FCY63" s="10">
        <f t="shared" si="64"/>
        <v>0</v>
      </c>
      <c r="FCZ63" s="10">
        <f t="shared" si="64"/>
        <v>0</v>
      </c>
      <c r="FDA63" s="10">
        <f t="shared" si="64"/>
        <v>0</v>
      </c>
      <c r="FDB63" s="10">
        <f t="shared" si="64"/>
        <v>0</v>
      </c>
      <c r="FDC63" s="10">
        <f t="shared" si="64"/>
        <v>0</v>
      </c>
      <c r="FDD63" s="10">
        <f t="shared" ref="FDD63:FFO63" si="65">SUM(FDD4:FDD61)</f>
        <v>0</v>
      </c>
      <c r="FDE63" s="10">
        <f t="shared" si="65"/>
        <v>0</v>
      </c>
      <c r="FDF63" s="10">
        <f t="shared" si="65"/>
        <v>0</v>
      </c>
      <c r="FDG63" s="10">
        <f t="shared" si="65"/>
        <v>0</v>
      </c>
      <c r="FDH63" s="10">
        <f t="shared" si="65"/>
        <v>0</v>
      </c>
      <c r="FDI63" s="10">
        <f t="shared" si="65"/>
        <v>0</v>
      </c>
      <c r="FDJ63" s="10">
        <f t="shared" si="65"/>
        <v>0</v>
      </c>
      <c r="FDK63" s="10">
        <f t="shared" si="65"/>
        <v>0</v>
      </c>
      <c r="FDL63" s="10">
        <f t="shared" si="65"/>
        <v>0</v>
      </c>
      <c r="FDM63" s="10">
        <f t="shared" si="65"/>
        <v>0</v>
      </c>
      <c r="FDN63" s="10">
        <f t="shared" si="65"/>
        <v>0</v>
      </c>
      <c r="FDO63" s="10">
        <f t="shared" si="65"/>
        <v>0</v>
      </c>
      <c r="FDP63" s="10">
        <f t="shared" si="65"/>
        <v>0</v>
      </c>
      <c r="FDQ63" s="10">
        <f t="shared" si="65"/>
        <v>0</v>
      </c>
      <c r="FDR63" s="10">
        <f t="shared" si="65"/>
        <v>0</v>
      </c>
      <c r="FDS63" s="10">
        <f t="shared" si="65"/>
        <v>0</v>
      </c>
      <c r="FDT63" s="10">
        <f t="shared" si="65"/>
        <v>0</v>
      </c>
      <c r="FDU63" s="10">
        <f t="shared" si="65"/>
        <v>0</v>
      </c>
      <c r="FDV63" s="10">
        <f t="shared" si="65"/>
        <v>0</v>
      </c>
      <c r="FDW63" s="10">
        <f t="shared" si="65"/>
        <v>0</v>
      </c>
      <c r="FDX63" s="10">
        <f t="shared" si="65"/>
        <v>0</v>
      </c>
      <c r="FDY63" s="10">
        <f t="shared" si="65"/>
        <v>0</v>
      </c>
      <c r="FDZ63" s="10">
        <f t="shared" si="65"/>
        <v>0</v>
      </c>
      <c r="FEA63" s="10">
        <f t="shared" si="65"/>
        <v>0</v>
      </c>
      <c r="FEB63" s="10">
        <f t="shared" si="65"/>
        <v>0</v>
      </c>
      <c r="FEC63" s="10">
        <f t="shared" si="65"/>
        <v>0</v>
      </c>
      <c r="FED63" s="10">
        <f t="shared" si="65"/>
        <v>0</v>
      </c>
      <c r="FEE63" s="10">
        <f t="shared" si="65"/>
        <v>0</v>
      </c>
      <c r="FEF63" s="10">
        <f t="shared" si="65"/>
        <v>0</v>
      </c>
      <c r="FEG63" s="10">
        <f t="shared" si="65"/>
        <v>0</v>
      </c>
      <c r="FEH63" s="10">
        <f t="shared" si="65"/>
        <v>0</v>
      </c>
      <c r="FEI63" s="10">
        <f t="shared" si="65"/>
        <v>0</v>
      </c>
      <c r="FEJ63" s="10">
        <f t="shared" si="65"/>
        <v>0</v>
      </c>
      <c r="FEK63" s="10">
        <f t="shared" si="65"/>
        <v>0</v>
      </c>
      <c r="FEL63" s="10">
        <f t="shared" si="65"/>
        <v>0</v>
      </c>
      <c r="FEM63" s="10">
        <f t="shared" si="65"/>
        <v>0</v>
      </c>
      <c r="FEN63" s="10">
        <f t="shared" si="65"/>
        <v>0</v>
      </c>
      <c r="FEO63" s="10">
        <f t="shared" si="65"/>
        <v>0</v>
      </c>
      <c r="FEP63" s="10">
        <f t="shared" si="65"/>
        <v>0</v>
      </c>
      <c r="FEQ63" s="10">
        <f t="shared" si="65"/>
        <v>0</v>
      </c>
      <c r="FER63" s="10">
        <f t="shared" si="65"/>
        <v>0</v>
      </c>
      <c r="FES63" s="10">
        <f t="shared" si="65"/>
        <v>0</v>
      </c>
      <c r="FET63" s="10">
        <f t="shared" si="65"/>
        <v>0</v>
      </c>
      <c r="FEU63" s="10">
        <f t="shared" si="65"/>
        <v>0</v>
      </c>
      <c r="FEV63" s="10">
        <f t="shared" si="65"/>
        <v>0</v>
      </c>
      <c r="FEW63" s="10">
        <f t="shared" si="65"/>
        <v>0</v>
      </c>
      <c r="FEX63" s="10">
        <f t="shared" si="65"/>
        <v>0</v>
      </c>
      <c r="FEY63" s="10">
        <f t="shared" si="65"/>
        <v>0</v>
      </c>
      <c r="FEZ63" s="10">
        <f t="shared" si="65"/>
        <v>0</v>
      </c>
      <c r="FFA63" s="10">
        <f t="shared" si="65"/>
        <v>0</v>
      </c>
      <c r="FFB63" s="10">
        <f t="shared" si="65"/>
        <v>0</v>
      </c>
      <c r="FFC63" s="10">
        <f t="shared" si="65"/>
        <v>0</v>
      </c>
      <c r="FFD63" s="10">
        <f t="shared" si="65"/>
        <v>0</v>
      </c>
      <c r="FFE63" s="10">
        <f t="shared" si="65"/>
        <v>0</v>
      </c>
      <c r="FFF63" s="10">
        <f t="shared" si="65"/>
        <v>0</v>
      </c>
      <c r="FFG63" s="10">
        <f t="shared" si="65"/>
        <v>0</v>
      </c>
      <c r="FFH63" s="10">
        <f t="shared" si="65"/>
        <v>0</v>
      </c>
      <c r="FFI63" s="10">
        <f t="shared" si="65"/>
        <v>0</v>
      </c>
      <c r="FFJ63" s="10">
        <f t="shared" si="65"/>
        <v>0</v>
      </c>
      <c r="FFK63" s="10">
        <f t="shared" si="65"/>
        <v>0</v>
      </c>
      <c r="FFL63" s="10">
        <f t="shared" si="65"/>
        <v>0</v>
      </c>
      <c r="FFM63" s="10">
        <f t="shared" si="65"/>
        <v>0</v>
      </c>
      <c r="FFN63" s="10">
        <f t="shared" si="65"/>
        <v>0</v>
      </c>
      <c r="FFO63" s="10">
        <f t="shared" si="65"/>
        <v>0</v>
      </c>
      <c r="FFP63" s="10">
        <f t="shared" ref="FFP63:FIA63" si="66">SUM(FFP4:FFP61)</f>
        <v>0</v>
      </c>
      <c r="FFQ63" s="10">
        <f t="shared" si="66"/>
        <v>0</v>
      </c>
      <c r="FFR63" s="10">
        <f t="shared" si="66"/>
        <v>0</v>
      </c>
      <c r="FFS63" s="10">
        <f t="shared" si="66"/>
        <v>0</v>
      </c>
      <c r="FFT63" s="10">
        <f t="shared" si="66"/>
        <v>0</v>
      </c>
      <c r="FFU63" s="10">
        <f t="shared" si="66"/>
        <v>0</v>
      </c>
      <c r="FFV63" s="10">
        <f t="shared" si="66"/>
        <v>0</v>
      </c>
      <c r="FFW63" s="10">
        <f t="shared" si="66"/>
        <v>0</v>
      </c>
      <c r="FFX63" s="10">
        <f t="shared" si="66"/>
        <v>0</v>
      </c>
      <c r="FFY63" s="10">
        <f t="shared" si="66"/>
        <v>0</v>
      </c>
      <c r="FFZ63" s="10">
        <f t="shared" si="66"/>
        <v>0</v>
      </c>
      <c r="FGA63" s="10">
        <f t="shared" si="66"/>
        <v>0</v>
      </c>
      <c r="FGB63" s="10">
        <f t="shared" si="66"/>
        <v>0</v>
      </c>
      <c r="FGC63" s="10">
        <f t="shared" si="66"/>
        <v>0</v>
      </c>
      <c r="FGD63" s="10">
        <f t="shared" si="66"/>
        <v>0</v>
      </c>
      <c r="FGE63" s="10">
        <f t="shared" si="66"/>
        <v>0</v>
      </c>
      <c r="FGF63" s="10">
        <f t="shared" si="66"/>
        <v>0</v>
      </c>
      <c r="FGG63" s="10">
        <f t="shared" si="66"/>
        <v>0</v>
      </c>
      <c r="FGH63" s="10">
        <f t="shared" si="66"/>
        <v>0</v>
      </c>
      <c r="FGI63" s="10">
        <f t="shared" si="66"/>
        <v>0</v>
      </c>
      <c r="FGJ63" s="10">
        <f t="shared" si="66"/>
        <v>0</v>
      </c>
      <c r="FGK63" s="10">
        <f t="shared" si="66"/>
        <v>0</v>
      </c>
      <c r="FGL63" s="10">
        <f t="shared" si="66"/>
        <v>0</v>
      </c>
      <c r="FGM63" s="10">
        <f t="shared" si="66"/>
        <v>0</v>
      </c>
      <c r="FGN63" s="10">
        <f t="shared" si="66"/>
        <v>0</v>
      </c>
      <c r="FGO63" s="10">
        <f t="shared" si="66"/>
        <v>0</v>
      </c>
      <c r="FGP63" s="10">
        <f t="shared" si="66"/>
        <v>0</v>
      </c>
      <c r="FGQ63" s="10">
        <f t="shared" si="66"/>
        <v>0</v>
      </c>
      <c r="FGR63" s="10">
        <f t="shared" si="66"/>
        <v>0</v>
      </c>
      <c r="FGS63" s="10">
        <f t="shared" si="66"/>
        <v>0</v>
      </c>
      <c r="FGT63" s="10">
        <f t="shared" si="66"/>
        <v>0</v>
      </c>
      <c r="FGU63" s="10">
        <f t="shared" si="66"/>
        <v>0</v>
      </c>
      <c r="FGV63" s="10">
        <f t="shared" si="66"/>
        <v>0</v>
      </c>
      <c r="FGW63" s="10">
        <f t="shared" si="66"/>
        <v>0</v>
      </c>
      <c r="FGX63" s="10">
        <f t="shared" si="66"/>
        <v>0</v>
      </c>
      <c r="FGY63" s="10">
        <f t="shared" si="66"/>
        <v>0</v>
      </c>
      <c r="FGZ63" s="10">
        <f t="shared" si="66"/>
        <v>0</v>
      </c>
      <c r="FHA63" s="10">
        <f t="shared" si="66"/>
        <v>0</v>
      </c>
      <c r="FHB63" s="10">
        <f t="shared" si="66"/>
        <v>0</v>
      </c>
      <c r="FHC63" s="10">
        <f t="shared" si="66"/>
        <v>0</v>
      </c>
      <c r="FHD63" s="10">
        <f t="shared" si="66"/>
        <v>0</v>
      </c>
      <c r="FHE63" s="10">
        <f t="shared" si="66"/>
        <v>0</v>
      </c>
      <c r="FHF63" s="10">
        <f t="shared" si="66"/>
        <v>0</v>
      </c>
      <c r="FHG63" s="10">
        <f t="shared" si="66"/>
        <v>0</v>
      </c>
      <c r="FHH63" s="10">
        <f t="shared" si="66"/>
        <v>0</v>
      </c>
      <c r="FHI63" s="10">
        <f t="shared" si="66"/>
        <v>0</v>
      </c>
      <c r="FHJ63" s="10">
        <f t="shared" si="66"/>
        <v>0</v>
      </c>
      <c r="FHK63" s="10">
        <f t="shared" si="66"/>
        <v>0</v>
      </c>
      <c r="FHL63" s="10">
        <f t="shared" si="66"/>
        <v>0</v>
      </c>
      <c r="FHM63" s="10">
        <f t="shared" si="66"/>
        <v>0</v>
      </c>
      <c r="FHN63" s="10">
        <f t="shared" si="66"/>
        <v>0</v>
      </c>
      <c r="FHO63" s="10">
        <f t="shared" si="66"/>
        <v>0</v>
      </c>
      <c r="FHP63" s="10">
        <f t="shared" si="66"/>
        <v>0</v>
      </c>
      <c r="FHQ63" s="10">
        <f t="shared" si="66"/>
        <v>0</v>
      </c>
      <c r="FHR63" s="10">
        <f t="shared" si="66"/>
        <v>0</v>
      </c>
      <c r="FHS63" s="10">
        <f t="shared" si="66"/>
        <v>0</v>
      </c>
      <c r="FHT63" s="10">
        <f t="shared" si="66"/>
        <v>0</v>
      </c>
      <c r="FHU63" s="10">
        <f t="shared" si="66"/>
        <v>0</v>
      </c>
      <c r="FHV63" s="10">
        <f t="shared" si="66"/>
        <v>0</v>
      </c>
      <c r="FHW63" s="10">
        <f t="shared" si="66"/>
        <v>0</v>
      </c>
      <c r="FHX63" s="10">
        <f t="shared" si="66"/>
        <v>0</v>
      </c>
      <c r="FHY63" s="10">
        <f t="shared" si="66"/>
        <v>0</v>
      </c>
      <c r="FHZ63" s="10">
        <f t="shared" si="66"/>
        <v>0</v>
      </c>
      <c r="FIA63" s="10">
        <f t="shared" si="66"/>
        <v>0</v>
      </c>
      <c r="FIB63" s="10">
        <f t="shared" ref="FIB63:FKM63" si="67">SUM(FIB4:FIB61)</f>
        <v>0</v>
      </c>
      <c r="FIC63" s="10">
        <f t="shared" si="67"/>
        <v>0</v>
      </c>
      <c r="FID63" s="10">
        <f t="shared" si="67"/>
        <v>0</v>
      </c>
      <c r="FIE63" s="10">
        <f t="shared" si="67"/>
        <v>0</v>
      </c>
      <c r="FIF63" s="10">
        <f t="shared" si="67"/>
        <v>0</v>
      </c>
      <c r="FIG63" s="10">
        <f t="shared" si="67"/>
        <v>0</v>
      </c>
      <c r="FIH63" s="10">
        <f t="shared" si="67"/>
        <v>0</v>
      </c>
      <c r="FII63" s="10">
        <f t="shared" si="67"/>
        <v>0</v>
      </c>
      <c r="FIJ63" s="10">
        <f t="shared" si="67"/>
        <v>0</v>
      </c>
      <c r="FIK63" s="10">
        <f t="shared" si="67"/>
        <v>0</v>
      </c>
      <c r="FIL63" s="10">
        <f t="shared" si="67"/>
        <v>0</v>
      </c>
      <c r="FIM63" s="10">
        <f t="shared" si="67"/>
        <v>0</v>
      </c>
      <c r="FIN63" s="10">
        <f t="shared" si="67"/>
        <v>0</v>
      </c>
      <c r="FIO63" s="10">
        <f t="shared" si="67"/>
        <v>0</v>
      </c>
      <c r="FIP63" s="10">
        <f t="shared" si="67"/>
        <v>0</v>
      </c>
      <c r="FIQ63" s="10">
        <f t="shared" si="67"/>
        <v>0</v>
      </c>
      <c r="FIR63" s="10">
        <f t="shared" si="67"/>
        <v>0</v>
      </c>
      <c r="FIS63" s="10">
        <f t="shared" si="67"/>
        <v>0</v>
      </c>
      <c r="FIT63" s="10">
        <f t="shared" si="67"/>
        <v>0</v>
      </c>
      <c r="FIU63" s="10">
        <f t="shared" si="67"/>
        <v>0</v>
      </c>
      <c r="FIV63" s="10">
        <f t="shared" si="67"/>
        <v>0</v>
      </c>
      <c r="FIW63" s="10">
        <f t="shared" si="67"/>
        <v>0</v>
      </c>
      <c r="FIX63" s="10">
        <f t="shared" si="67"/>
        <v>0</v>
      </c>
      <c r="FIY63" s="10">
        <f t="shared" si="67"/>
        <v>0</v>
      </c>
      <c r="FIZ63" s="10">
        <f t="shared" si="67"/>
        <v>0</v>
      </c>
      <c r="FJA63" s="10">
        <f t="shared" si="67"/>
        <v>0</v>
      </c>
      <c r="FJB63" s="10">
        <f t="shared" si="67"/>
        <v>0</v>
      </c>
      <c r="FJC63" s="10">
        <f t="shared" si="67"/>
        <v>0</v>
      </c>
      <c r="FJD63" s="10">
        <f t="shared" si="67"/>
        <v>0</v>
      </c>
      <c r="FJE63" s="10">
        <f t="shared" si="67"/>
        <v>0</v>
      </c>
      <c r="FJF63" s="10">
        <f t="shared" si="67"/>
        <v>0</v>
      </c>
      <c r="FJG63" s="10">
        <f t="shared" si="67"/>
        <v>0</v>
      </c>
      <c r="FJH63" s="10">
        <f t="shared" si="67"/>
        <v>0</v>
      </c>
      <c r="FJI63" s="10">
        <f t="shared" si="67"/>
        <v>0</v>
      </c>
      <c r="FJJ63" s="10">
        <f t="shared" si="67"/>
        <v>0</v>
      </c>
      <c r="FJK63" s="10">
        <f t="shared" si="67"/>
        <v>0</v>
      </c>
      <c r="FJL63" s="10">
        <f t="shared" si="67"/>
        <v>0</v>
      </c>
      <c r="FJM63" s="10">
        <f t="shared" si="67"/>
        <v>0</v>
      </c>
      <c r="FJN63" s="10">
        <f t="shared" si="67"/>
        <v>0</v>
      </c>
      <c r="FJO63" s="10">
        <f t="shared" si="67"/>
        <v>0</v>
      </c>
      <c r="FJP63" s="10">
        <f t="shared" si="67"/>
        <v>0</v>
      </c>
      <c r="FJQ63" s="10">
        <f t="shared" si="67"/>
        <v>0</v>
      </c>
      <c r="FJR63" s="10">
        <f t="shared" si="67"/>
        <v>0</v>
      </c>
      <c r="FJS63" s="10">
        <f t="shared" si="67"/>
        <v>0</v>
      </c>
      <c r="FJT63" s="10">
        <f t="shared" si="67"/>
        <v>0</v>
      </c>
      <c r="FJU63" s="10">
        <f t="shared" si="67"/>
        <v>0</v>
      </c>
      <c r="FJV63" s="10">
        <f t="shared" si="67"/>
        <v>0</v>
      </c>
      <c r="FJW63" s="10">
        <f t="shared" si="67"/>
        <v>0</v>
      </c>
      <c r="FJX63" s="10">
        <f t="shared" si="67"/>
        <v>0</v>
      </c>
      <c r="FJY63" s="10">
        <f t="shared" si="67"/>
        <v>0</v>
      </c>
      <c r="FJZ63" s="10">
        <f t="shared" si="67"/>
        <v>0</v>
      </c>
      <c r="FKA63" s="10">
        <f t="shared" si="67"/>
        <v>0</v>
      </c>
      <c r="FKB63" s="10">
        <f t="shared" si="67"/>
        <v>0</v>
      </c>
      <c r="FKC63" s="10">
        <f t="shared" si="67"/>
        <v>0</v>
      </c>
      <c r="FKD63" s="10">
        <f t="shared" si="67"/>
        <v>0</v>
      </c>
      <c r="FKE63" s="10">
        <f t="shared" si="67"/>
        <v>0</v>
      </c>
      <c r="FKF63" s="10">
        <f t="shared" si="67"/>
        <v>0</v>
      </c>
      <c r="FKG63" s="10">
        <f t="shared" si="67"/>
        <v>0</v>
      </c>
      <c r="FKH63" s="10">
        <f t="shared" si="67"/>
        <v>0</v>
      </c>
      <c r="FKI63" s="10">
        <f t="shared" si="67"/>
        <v>0</v>
      </c>
      <c r="FKJ63" s="10">
        <f t="shared" si="67"/>
        <v>0</v>
      </c>
      <c r="FKK63" s="10">
        <f t="shared" si="67"/>
        <v>0</v>
      </c>
      <c r="FKL63" s="10">
        <f t="shared" si="67"/>
        <v>0</v>
      </c>
      <c r="FKM63" s="10">
        <f t="shared" si="67"/>
        <v>0</v>
      </c>
      <c r="FKN63" s="10">
        <f t="shared" ref="FKN63:FMY63" si="68">SUM(FKN4:FKN61)</f>
        <v>0</v>
      </c>
      <c r="FKO63" s="10">
        <f t="shared" si="68"/>
        <v>0</v>
      </c>
      <c r="FKP63" s="10">
        <f t="shared" si="68"/>
        <v>0</v>
      </c>
      <c r="FKQ63" s="10">
        <f t="shared" si="68"/>
        <v>0</v>
      </c>
      <c r="FKR63" s="10">
        <f t="shared" si="68"/>
        <v>0</v>
      </c>
      <c r="FKS63" s="10">
        <f t="shared" si="68"/>
        <v>0</v>
      </c>
      <c r="FKT63" s="10">
        <f t="shared" si="68"/>
        <v>0</v>
      </c>
      <c r="FKU63" s="10">
        <f t="shared" si="68"/>
        <v>0</v>
      </c>
      <c r="FKV63" s="10">
        <f t="shared" si="68"/>
        <v>0</v>
      </c>
      <c r="FKW63" s="10">
        <f t="shared" si="68"/>
        <v>0</v>
      </c>
      <c r="FKX63" s="10">
        <f t="shared" si="68"/>
        <v>0</v>
      </c>
      <c r="FKY63" s="10">
        <f t="shared" si="68"/>
        <v>0</v>
      </c>
      <c r="FKZ63" s="10">
        <f t="shared" si="68"/>
        <v>0</v>
      </c>
      <c r="FLA63" s="10">
        <f t="shared" si="68"/>
        <v>0</v>
      </c>
      <c r="FLB63" s="10">
        <f t="shared" si="68"/>
        <v>0</v>
      </c>
      <c r="FLC63" s="10">
        <f t="shared" si="68"/>
        <v>0</v>
      </c>
      <c r="FLD63" s="10">
        <f t="shared" si="68"/>
        <v>0</v>
      </c>
      <c r="FLE63" s="10">
        <f t="shared" si="68"/>
        <v>0</v>
      </c>
      <c r="FLF63" s="10">
        <f t="shared" si="68"/>
        <v>0</v>
      </c>
      <c r="FLG63" s="10">
        <f t="shared" si="68"/>
        <v>0</v>
      </c>
      <c r="FLH63" s="10">
        <f t="shared" si="68"/>
        <v>0</v>
      </c>
      <c r="FLI63" s="10">
        <f t="shared" si="68"/>
        <v>0</v>
      </c>
      <c r="FLJ63" s="10">
        <f t="shared" si="68"/>
        <v>0</v>
      </c>
      <c r="FLK63" s="10">
        <f t="shared" si="68"/>
        <v>0</v>
      </c>
      <c r="FLL63" s="10">
        <f t="shared" si="68"/>
        <v>0</v>
      </c>
      <c r="FLM63" s="10">
        <f t="shared" si="68"/>
        <v>0</v>
      </c>
      <c r="FLN63" s="10">
        <f t="shared" si="68"/>
        <v>0</v>
      </c>
      <c r="FLO63" s="10">
        <f t="shared" si="68"/>
        <v>0</v>
      </c>
      <c r="FLP63" s="10">
        <f t="shared" si="68"/>
        <v>0</v>
      </c>
      <c r="FLQ63" s="10">
        <f t="shared" si="68"/>
        <v>0</v>
      </c>
      <c r="FLR63" s="10">
        <f t="shared" si="68"/>
        <v>0</v>
      </c>
      <c r="FLS63" s="10">
        <f t="shared" si="68"/>
        <v>0</v>
      </c>
      <c r="FLT63" s="10">
        <f t="shared" si="68"/>
        <v>0</v>
      </c>
      <c r="FLU63" s="10">
        <f t="shared" si="68"/>
        <v>0</v>
      </c>
      <c r="FLV63" s="10">
        <f t="shared" si="68"/>
        <v>0</v>
      </c>
      <c r="FLW63" s="10">
        <f t="shared" si="68"/>
        <v>0</v>
      </c>
      <c r="FLX63" s="10">
        <f t="shared" si="68"/>
        <v>0</v>
      </c>
      <c r="FLY63" s="10">
        <f t="shared" si="68"/>
        <v>0</v>
      </c>
      <c r="FLZ63" s="10">
        <f t="shared" si="68"/>
        <v>0</v>
      </c>
      <c r="FMA63" s="10">
        <f t="shared" si="68"/>
        <v>0</v>
      </c>
      <c r="FMB63" s="10">
        <f t="shared" si="68"/>
        <v>0</v>
      </c>
      <c r="FMC63" s="10">
        <f t="shared" si="68"/>
        <v>0</v>
      </c>
      <c r="FMD63" s="10">
        <f t="shared" si="68"/>
        <v>0</v>
      </c>
      <c r="FME63" s="10">
        <f t="shared" si="68"/>
        <v>0</v>
      </c>
      <c r="FMF63" s="10">
        <f t="shared" si="68"/>
        <v>0</v>
      </c>
      <c r="FMG63" s="10">
        <f t="shared" si="68"/>
        <v>0</v>
      </c>
      <c r="FMH63" s="10">
        <f t="shared" si="68"/>
        <v>0</v>
      </c>
      <c r="FMI63" s="10">
        <f t="shared" si="68"/>
        <v>0</v>
      </c>
      <c r="FMJ63" s="10">
        <f t="shared" si="68"/>
        <v>0</v>
      </c>
      <c r="FMK63" s="10">
        <f t="shared" si="68"/>
        <v>0</v>
      </c>
      <c r="FML63" s="10">
        <f t="shared" si="68"/>
        <v>0</v>
      </c>
      <c r="FMM63" s="10">
        <f t="shared" si="68"/>
        <v>0</v>
      </c>
      <c r="FMN63" s="10">
        <f t="shared" si="68"/>
        <v>0</v>
      </c>
      <c r="FMO63" s="10">
        <f t="shared" si="68"/>
        <v>0</v>
      </c>
      <c r="FMP63" s="10">
        <f t="shared" si="68"/>
        <v>0</v>
      </c>
      <c r="FMQ63" s="10">
        <f t="shared" si="68"/>
        <v>0</v>
      </c>
      <c r="FMR63" s="10">
        <f t="shared" si="68"/>
        <v>0</v>
      </c>
      <c r="FMS63" s="10">
        <f t="shared" si="68"/>
        <v>0</v>
      </c>
      <c r="FMT63" s="10">
        <f t="shared" si="68"/>
        <v>0</v>
      </c>
      <c r="FMU63" s="10">
        <f t="shared" si="68"/>
        <v>0</v>
      </c>
      <c r="FMV63" s="10">
        <f t="shared" si="68"/>
        <v>0</v>
      </c>
      <c r="FMW63" s="10">
        <f t="shared" si="68"/>
        <v>0</v>
      </c>
      <c r="FMX63" s="10">
        <f t="shared" si="68"/>
        <v>0</v>
      </c>
      <c r="FMY63" s="10">
        <f t="shared" si="68"/>
        <v>0</v>
      </c>
      <c r="FMZ63" s="10">
        <f t="shared" ref="FMZ63:FPK63" si="69">SUM(FMZ4:FMZ61)</f>
        <v>0</v>
      </c>
      <c r="FNA63" s="10">
        <f t="shared" si="69"/>
        <v>0</v>
      </c>
      <c r="FNB63" s="10">
        <f t="shared" si="69"/>
        <v>0</v>
      </c>
      <c r="FNC63" s="10">
        <f t="shared" si="69"/>
        <v>0</v>
      </c>
      <c r="FND63" s="10">
        <f t="shared" si="69"/>
        <v>0</v>
      </c>
      <c r="FNE63" s="10">
        <f t="shared" si="69"/>
        <v>0</v>
      </c>
      <c r="FNF63" s="10">
        <f t="shared" si="69"/>
        <v>0</v>
      </c>
      <c r="FNG63" s="10">
        <f t="shared" si="69"/>
        <v>0</v>
      </c>
      <c r="FNH63" s="10">
        <f t="shared" si="69"/>
        <v>0</v>
      </c>
      <c r="FNI63" s="10">
        <f t="shared" si="69"/>
        <v>0</v>
      </c>
      <c r="FNJ63" s="10">
        <f t="shared" si="69"/>
        <v>0</v>
      </c>
      <c r="FNK63" s="10">
        <f t="shared" si="69"/>
        <v>0</v>
      </c>
      <c r="FNL63" s="10">
        <f t="shared" si="69"/>
        <v>0</v>
      </c>
      <c r="FNM63" s="10">
        <f t="shared" si="69"/>
        <v>0</v>
      </c>
      <c r="FNN63" s="10">
        <f t="shared" si="69"/>
        <v>0</v>
      </c>
      <c r="FNO63" s="10">
        <f t="shared" si="69"/>
        <v>0</v>
      </c>
      <c r="FNP63" s="10">
        <f t="shared" si="69"/>
        <v>0</v>
      </c>
      <c r="FNQ63" s="10">
        <f t="shared" si="69"/>
        <v>0</v>
      </c>
      <c r="FNR63" s="10">
        <f t="shared" si="69"/>
        <v>0</v>
      </c>
      <c r="FNS63" s="10">
        <f t="shared" si="69"/>
        <v>0</v>
      </c>
      <c r="FNT63" s="10">
        <f t="shared" si="69"/>
        <v>0</v>
      </c>
      <c r="FNU63" s="10">
        <f t="shared" si="69"/>
        <v>0</v>
      </c>
      <c r="FNV63" s="10">
        <f t="shared" si="69"/>
        <v>0</v>
      </c>
      <c r="FNW63" s="10">
        <f t="shared" si="69"/>
        <v>0</v>
      </c>
      <c r="FNX63" s="10">
        <f t="shared" si="69"/>
        <v>0</v>
      </c>
      <c r="FNY63" s="10">
        <f t="shared" si="69"/>
        <v>0</v>
      </c>
      <c r="FNZ63" s="10">
        <f t="shared" si="69"/>
        <v>0</v>
      </c>
      <c r="FOA63" s="10">
        <f t="shared" si="69"/>
        <v>0</v>
      </c>
      <c r="FOB63" s="10">
        <f t="shared" si="69"/>
        <v>0</v>
      </c>
      <c r="FOC63" s="10">
        <f t="shared" si="69"/>
        <v>0</v>
      </c>
      <c r="FOD63" s="10">
        <f t="shared" si="69"/>
        <v>0</v>
      </c>
      <c r="FOE63" s="10">
        <f t="shared" si="69"/>
        <v>0</v>
      </c>
      <c r="FOF63" s="10">
        <f t="shared" si="69"/>
        <v>0</v>
      </c>
      <c r="FOG63" s="10">
        <f t="shared" si="69"/>
        <v>0</v>
      </c>
      <c r="FOH63" s="10">
        <f t="shared" si="69"/>
        <v>0</v>
      </c>
      <c r="FOI63" s="10">
        <f t="shared" si="69"/>
        <v>0</v>
      </c>
      <c r="FOJ63" s="10">
        <f t="shared" si="69"/>
        <v>0</v>
      </c>
      <c r="FOK63" s="10">
        <f t="shared" si="69"/>
        <v>0</v>
      </c>
      <c r="FOL63" s="10">
        <f t="shared" si="69"/>
        <v>0</v>
      </c>
      <c r="FOM63" s="10">
        <f t="shared" si="69"/>
        <v>0</v>
      </c>
      <c r="FON63" s="10">
        <f t="shared" si="69"/>
        <v>0</v>
      </c>
      <c r="FOO63" s="10">
        <f t="shared" si="69"/>
        <v>0</v>
      </c>
      <c r="FOP63" s="10">
        <f t="shared" si="69"/>
        <v>0</v>
      </c>
      <c r="FOQ63" s="10">
        <f t="shared" si="69"/>
        <v>0</v>
      </c>
      <c r="FOR63" s="10">
        <f t="shared" si="69"/>
        <v>0</v>
      </c>
      <c r="FOS63" s="10">
        <f t="shared" si="69"/>
        <v>0</v>
      </c>
      <c r="FOT63" s="10">
        <f t="shared" si="69"/>
        <v>0</v>
      </c>
      <c r="FOU63" s="10">
        <f t="shared" si="69"/>
        <v>0</v>
      </c>
      <c r="FOV63" s="10">
        <f t="shared" si="69"/>
        <v>0</v>
      </c>
      <c r="FOW63" s="10">
        <f t="shared" si="69"/>
        <v>0</v>
      </c>
      <c r="FOX63" s="10">
        <f t="shared" si="69"/>
        <v>0</v>
      </c>
      <c r="FOY63" s="10">
        <f t="shared" si="69"/>
        <v>0</v>
      </c>
      <c r="FOZ63" s="10">
        <f t="shared" si="69"/>
        <v>0</v>
      </c>
      <c r="FPA63" s="10">
        <f t="shared" si="69"/>
        <v>0</v>
      </c>
      <c r="FPB63" s="10">
        <f t="shared" si="69"/>
        <v>0</v>
      </c>
      <c r="FPC63" s="10">
        <f t="shared" si="69"/>
        <v>0</v>
      </c>
      <c r="FPD63" s="10">
        <f t="shared" si="69"/>
        <v>0</v>
      </c>
      <c r="FPE63" s="10">
        <f t="shared" si="69"/>
        <v>0</v>
      </c>
      <c r="FPF63" s="10">
        <f t="shared" si="69"/>
        <v>0</v>
      </c>
      <c r="FPG63" s="10">
        <f t="shared" si="69"/>
        <v>0</v>
      </c>
      <c r="FPH63" s="10">
        <f t="shared" si="69"/>
        <v>0</v>
      </c>
      <c r="FPI63" s="10">
        <f t="shared" si="69"/>
        <v>0</v>
      </c>
      <c r="FPJ63" s="10">
        <f t="shared" si="69"/>
        <v>0</v>
      </c>
      <c r="FPK63" s="10">
        <f t="shared" si="69"/>
        <v>0</v>
      </c>
      <c r="FPL63" s="10">
        <f t="shared" ref="FPL63:FRW63" si="70">SUM(FPL4:FPL61)</f>
        <v>0</v>
      </c>
      <c r="FPM63" s="10">
        <f t="shared" si="70"/>
        <v>0</v>
      </c>
      <c r="FPN63" s="10">
        <f t="shared" si="70"/>
        <v>0</v>
      </c>
      <c r="FPO63" s="10">
        <f t="shared" si="70"/>
        <v>0</v>
      </c>
      <c r="FPP63" s="10">
        <f t="shared" si="70"/>
        <v>0</v>
      </c>
      <c r="FPQ63" s="10">
        <f t="shared" si="70"/>
        <v>0</v>
      </c>
      <c r="FPR63" s="10">
        <f t="shared" si="70"/>
        <v>0</v>
      </c>
      <c r="FPS63" s="10">
        <f t="shared" si="70"/>
        <v>0</v>
      </c>
      <c r="FPT63" s="10">
        <f t="shared" si="70"/>
        <v>0</v>
      </c>
      <c r="FPU63" s="10">
        <f t="shared" si="70"/>
        <v>0</v>
      </c>
      <c r="FPV63" s="10">
        <f t="shared" si="70"/>
        <v>0</v>
      </c>
      <c r="FPW63" s="10">
        <f t="shared" si="70"/>
        <v>0</v>
      </c>
      <c r="FPX63" s="10">
        <f t="shared" si="70"/>
        <v>0</v>
      </c>
      <c r="FPY63" s="10">
        <f t="shared" si="70"/>
        <v>0</v>
      </c>
      <c r="FPZ63" s="10">
        <f t="shared" si="70"/>
        <v>0</v>
      </c>
      <c r="FQA63" s="10">
        <f t="shared" si="70"/>
        <v>0</v>
      </c>
      <c r="FQB63" s="10">
        <f t="shared" si="70"/>
        <v>0</v>
      </c>
      <c r="FQC63" s="10">
        <f t="shared" si="70"/>
        <v>0</v>
      </c>
      <c r="FQD63" s="10">
        <f t="shared" si="70"/>
        <v>0</v>
      </c>
      <c r="FQE63" s="10">
        <f t="shared" si="70"/>
        <v>0</v>
      </c>
      <c r="FQF63" s="10">
        <f t="shared" si="70"/>
        <v>0</v>
      </c>
      <c r="FQG63" s="10">
        <f t="shared" si="70"/>
        <v>0</v>
      </c>
      <c r="FQH63" s="10">
        <f t="shared" si="70"/>
        <v>0</v>
      </c>
      <c r="FQI63" s="10">
        <f t="shared" si="70"/>
        <v>0</v>
      </c>
      <c r="FQJ63" s="10">
        <f t="shared" si="70"/>
        <v>0</v>
      </c>
      <c r="FQK63" s="10">
        <f t="shared" si="70"/>
        <v>0</v>
      </c>
      <c r="FQL63" s="10">
        <f t="shared" si="70"/>
        <v>0</v>
      </c>
      <c r="FQM63" s="10">
        <f t="shared" si="70"/>
        <v>0</v>
      </c>
      <c r="FQN63" s="10">
        <f t="shared" si="70"/>
        <v>0</v>
      </c>
      <c r="FQO63" s="10">
        <f t="shared" si="70"/>
        <v>0</v>
      </c>
      <c r="FQP63" s="10">
        <f t="shared" si="70"/>
        <v>0</v>
      </c>
      <c r="FQQ63" s="10">
        <f t="shared" si="70"/>
        <v>0</v>
      </c>
      <c r="FQR63" s="10">
        <f t="shared" si="70"/>
        <v>0</v>
      </c>
      <c r="FQS63" s="10">
        <f t="shared" si="70"/>
        <v>0</v>
      </c>
      <c r="FQT63" s="10">
        <f t="shared" si="70"/>
        <v>0</v>
      </c>
      <c r="FQU63" s="10">
        <f t="shared" si="70"/>
        <v>0</v>
      </c>
      <c r="FQV63" s="10">
        <f t="shared" si="70"/>
        <v>0</v>
      </c>
      <c r="FQW63" s="10">
        <f t="shared" si="70"/>
        <v>0</v>
      </c>
      <c r="FQX63" s="10">
        <f t="shared" si="70"/>
        <v>0</v>
      </c>
      <c r="FQY63" s="10">
        <f t="shared" si="70"/>
        <v>0</v>
      </c>
      <c r="FQZ63" s="10">
        <f t="shared" si="70"/>
        <v>0</v>
      </c>
      <c r="FRA63" s="10">
        <f t="shared" si="70"/>
        <v>0</v>
      </c>
      <c r="FRB63" s="10">
        <f t="shared" si="70"/>
        <v>0</v>
      </c>
      <c r="FRC63" s="10">
        <f t="shared" si="70"/>
        <v>0</v>
      </c>
      <c r="FRD63" s="10">
        <f t="shared" si="70"/>
        <v>0</v>
      </c>
      <c r="FRE63" s="10">
        <f t="shared" si="70"/>
        <v>0</v>
      </c>
      <c r="FRF63" s="10">
        <f t="shared" si="70"/>
        <v>0</v>
      </c>
      <c r="FRG63" s="10">
        <f t="shared" si="70"/>
        <v>0</v>
      </c>
      <c r="FRH63" s="10">
        <f t="shared" si="70"/>
        <v>0</v>
      </c>
      <c r="FRI63" s="10">
        <f t="shared" si="70"/>
        <v>0</v>
      </c>
      <c r="FRJ63" s="10">
        <f t="shared" si="70"/>
        <v>0</v>
      </c>
      <c r="FRK63" s="10">
        <f t="shared" si="70"/>
        <v>0</v>
      </c>
      <c r="FRL63" s="10">
        <f t="shared" si="70"/>
        <v>0</v>
      </c>
      <c r="FRM63" s="10">
        <f t="shared" si="70"/>
        <v>0</v>
      </c>
      <c r="FRN63" s="10">
        <f t="shared" si="70"/>
        <v>0</v>
      </c>
      <c r="FRO63" s="10">
        <f t="shared" si="70"/>
        <v>0</v>
      </c>
      <c r="FRP63" s="10">
        <f t="shared" si="70"/>
        <v>0</v>
      </c>
      <c r="FRQ63" s="10">
        <f t="shared" si="70"/>
        <v>0</v>
      </c>
      <c r="FRR63" s="10">
        <f t="shared" si="70"/>
        <v>0</v>
      </c>
      <c r="FRS63" s="10">
        <f t="shared" si="70"/>
        <v>0</v>
      </c>
      <c r="FRT63" s="10">
        <f t="shared" si="70"/>
        <v>0</v>
      </c>
      <c r="FRU63" s="10">
        <f t="shared" si="70"/>
        <v>0</v>
      </c>
      <c r="FRV63" s="10">
        <f t="shared" si="70"/>
        <v>0</v>
      </c>
      <c r="FRW63" s="10">
        <f t="shared" si="70"/>
        <v>0</v>
      </c>
      <c r="FRX63" s="10">
        <f t="shared" ref="FRX63:FUI63" si="71">SUM(FRX4:FRX61)</f>
        <v>0</v>
      </c>
      <c r="FRY63" s="10">
        <f t="shared" si="71"/>
        <v>0</v>
      </c>
      <c r="FRZ63" s="10">
        <f t="shared" si="71"/>
        <v>0</v>
      </c>
      <c r="FSA63" s="10">
        <f t="shared" si="71"/>
        <v>0</v>
      </c>
      <c r="FSB63" s="10">
        <f t="shared" si="71"/>
        <v>0</v>
      </c>
      <c r="FSC63" s="10">
        <f t="shared" si="71"/>
        <v>0</v>
      </c>
      <c r="FSD63" s="10">
        <f t="shared" si="71"/>
        <v>0</v>
      </c>
      <c r="FSE63" s="10">
        <f t="shared" si="71"/>
        <v>0</v>
      </c>
      <c r="FSF63" s="10">
        <f t="shared" si="71"/>
        <v>0</v>
      </c>
      <c r="FSG63" s="10">
        <f t="shared" si="71"/>
        <v>0</v>
      </c>
      <c r="FSH63" s="10">
        <f t="shared" si="71"/>
        <v>0</v>
      </c>
      <c r="FSI63" s="10">
        <f t="shared" si="71"/>
        <v>0</v>
      </c>
      <c r="FSJ63" s="10">
        <f t="shared" si="71"/>
        <v>0</v>
      </c>
      <c r="FSK63" s="10">
        <f t="shared" si="71"/>
        <v>0</v>
      </c>
      <c r="FSL63" s="10">
        <f t="shared" si="71"/>
        <v>0</v>
      </c>
      <c r="FSM63" s="10">
        <f t="shared" si="71"/>
        <v>0</v>
      </c>
      <c r="FSN63" s="10">
        <f t="shared" si="71"/>
        <v>0</v>
      </c>
      <c r="FSO63" s="10">
        <f t="shared" si="71"/>
        <v>0</v>
      </c>
      <c r="FSP63" s="10">
        <f t="shared" si="71"/>
        <v>0</v>
      </c>
      <c r="FSQ63" s="10">
        <f t="shared" si="71"/>
        <v>0</v>
      </c>
      <c r="FSR63" s="10">
        <f t="shared" si="71"/>
        <v>0</v>
      </c>
      <c r="FSS63" s="10">
        <f t="shared" si="71"/>
        <v>0</v>
      </c>
      <c r="FST63" s="10">
        <f t="shared" si="71"/>
        <v>0</v>
      </c>
      <c r="FSU63" s="10">
        <f t="shared" si="71"/>
        <v>0</v>
      </c>
      <c r="FSV63" s="10">
        <f t="shared" si="71"/>
        <v>0</v>
      </c>
      <c r="FSW63" s="10">
        <f t="shared" si="71"/>
        <v>0</v>
      </c>
      <c r="FSX63" s="10">
        <f t="shared" si="71"/>
        <v>0</v>
      </c>
      <c r="FSY63" s="10">
        <f t="shared" si="71"/>
        <v>0</v>
      </c>
      <c r="FSZ63" s="10">
        <f t="shared" si="71"/>
        <v>0</v>
      </c>
      <c r="FTA63" s="10">
        <f t="shared" si="71"/>
        <v>0</v>
      </c>
      <c r="FTB63" s="10">
        <f t="shared" si="71"/>
        <v>0</v>
      </c>
      <c r="FTC63" s="10">
        <f t="shared" si="71"/>
        <v>0</v>
      </c>
      <c r="FTD63" s="10">
        <f t="shared" si="71"/>
        <v>0</v>
      </c>
      <c r="FTE63" s="10">
        <f t="shared" si="71"/>
        <v>0</v>
      </c>
      <c r="FTF63" s="10">
        <f t="shared" si="71"/>
        <v>0</v>
      </c>
      <c r="FTG63" s="10">
        <f t="shared" si="71"/>
        <v>0</v>
      </c>
      <c r="FTH63" s="10">
        <f t="shared" si="71"/>
        <v>0</v>
      </c>
      <c r="FTI63" s="10">
        <f t="shared" si="71"/>
        <v>0</v>
      </c>
      <c r="FTJ63" s="10">
        <f t="shared" si="71"/>
        <v>0</v>
      </c>
      <c r="FTK63" s="10">
        <f t="shared" si="71"/>
        <v>0</v>
      </c>
      <c r="FTL63" s="10">
        <f t="shared" si="71"/>
        <v>0</v>
      </c>
      <c r="FTM63" s="10">
        <f t="shared" si="71"/>
        <v>0</v>
      </c>
      <c r="FTN63" s="10">
        <f t="shared" si="71"/>
        <v>0</v>
      </c>
      <c r="FTO63" s="10">
        <f t="shared" si="71"/>
        <v>0</v>
      </c>
      <c r="FTP63" s="10">
        <f t="shared" si="71"/>
        <v>0</v>
      </c>
      <c r="FTQ63" s="10">
        <f t="shared" si="71"/>
        <v>0</v>
      </c>
      <c r="FTR63" s="10">
        <f t="shared" si="71"/>
        <v>0</v>
      </c>
      <c r="FTS63" s="10">
        <f t="shared" si="71"/>
        <v>0</v>
      </c>
      <c r="FTT63" s="10">
        <f t="shared" si="71"/>
        <v>0</v>
      </c>
      <c r="FTU63" s="10">
        <f t="shared" si="71"/>
        <v>0</v>
      </c>
      <c r="FTV63" s="10">
        <f t="shared" si="71"/>
        <v>0</v>
      </c>
      <c r="FTW63" s="10">
        <f t="shared" si="71"/>
        <v>0</v>
      </c>
      <c r="FTX63" s="10">
        <f t="shared" si="71"/>
        <v>0</v>
      </c>
      <c r="FTY63" s="10">
        <f t="shared" si="71"/>
        <v>0</v>
      </c>
      <c r="FTZ63" s="10">
        <f t="shared" si="71"/>
        <v>0</v>
      </c>
      <c r="FUA63" s="10">
        <f t="shared" si="71"/>
        <v>0</v>
      </c>
      <c r="FUB63" s="10">
        <f t="shared" si="71"/>
        <v>0</v>
      </c>
      <c r="FUC63" s="10">
        <f t="shared" si="71"/>
        <v>0</v>
      </c>
      <c r="FUD63" s="10">
        <f t="shared" si="71"/>
        <v>0</v>
      </c>
      <c r="FUE63" s="10">
        <f t="shared" si="71"/>
        <v>0</v>
      </c>
      <c r="FUF63" s="10">
        <f t="shared" si="71"/>
        <v>0</v>
      </c>
      <c r="FUG63" s="10">
        <f t="shared" si="71"/>
        <v>0</v>
      </c>
      <c r="FUH63" s="10">
        <f t="shared" si="71"/>
        <v>0</v>
      </c>
      <c r="FUI63" s="10">
        <f t="shared" si="71"/>
        <v>0</v>
      </c>
      <c r="FUJ63" s="10">
        <f t="shared" ref="FUJ63:FWU63" si="72">SUM(FUJ4:FUJ61)</f>
        <v>0</v>
      </c>
      <c r="FUK63" s="10">
        <f t="shared" si="72"/>
        <v>0</v>
      </c>
      <c r="FUL63" s="10">
        <f t="shared" si="72"/>
        <v>0</v>
      </c>
      <c r="FUM63" s="10">
        <f t="shared" si="72"/>
        <v>0</v>
      </c>
      <c r="FUN63" s="10">
        <f t="shared" si="72"/>
        <v>0</v>
      </c>
      <c r="FUO63" s="10">
        <f t="shared" si="72"/>
        <v>0</v>
      </c>
      <c r="FUP63" s="10">
        <f t="shared" si="72"/>
        <v>0</v>
      </c>
      <c r="FUQ63" s="10">
        <f t="shared" si="72"/>
        <v>0</v>
      </c>
      <c r="FUR63" s="10">
        <f t="shared" si="72"/>
        <v>0</v>
      </c>
      <c r="FUS63" s="10">
        <f t="shared" si="72"/>
        <v>0</v>
      </c>
      <c r="FUT63" s="10">
        <f t="shared" si="72"/>
        <v>0</v>
      </c>
      <c r="FUU63" s="10">
        <f t="shared" si="72"/>
        <v>0</v>
      </c>
      <c r="FUV63" s="10">
        <f t="shared" si="72"/>
        <v>0</v>
      </c>
      <c r="FUW63" s="10">
        <f t="shared" si="72"/>
        <v>0</v>
      </c>
      <c r="FUX63" s="10">
        <f t="shared" si="72"/>
        <v>0</v>
      </c>
      <c r="FUY63" s="10">
        <f t="shared" si="72"/>
        <v>0</v>
      </c>
      <c r="FUZ63" s="10">
        <f t="shared" si="72"/>
        <v>0</v>
      </c>
      <c r="FVA63" s="10">
        <f t="shared" si="72"/>
        <v>0</v>
      </c>
      <c r="FVB63" s="10">
        <f t="shared" si="72"/>
        <v>0</v>
      </c>
      <c r="FVC63" s="10">
        <f t="shared" si="72"/>
        <v>0</v>
      </c>
      <c r="FVD63" s="10">
        <f t="shared" si="72"/>
        <v>0</v>
      </c>
      <c r="FVE63" s="10">
        <f t="shared" si="72"/>
        <v>0</v>
      </c>
      <c r="FVF63" s="10">
        <f t="shared" si="72"/>
        <v>0</v>
      </c>
      <c r="FVG63" s="10">
        <f t="shared" si="72"/>
        <v>0</v>
      </c>
      <c r="FVH63" s="10">
        <f t="shared" si="72"/>
        <v>0</v>
      </c>
      <c r="FVI63" s="10">
        <f t="shared" si="72"/>
        <v>0</v>
      </c>
      <c r="FVJ63" s="10">
        <f t="shared" si="72"/>
        <v>0</v>
      </c>
      <c r="FVK63" s="10">
        <f t="shared" si="72"/>
        <v>0</v>
      </c>
      <c r="FVL63" s="10">
        <f t="shared" si="72"/>
        <v>0</v>
      </c>
      <c r="FVM63" s="10">
        <f t="shared" si="72"/>
        <v>0</v>
      </c>
      <c r="FVN63" s="10">
        <f t="shared" si="72"/>
        <v>0</v>
      </c>
      <c r="FVO63" s="10">
        <f t="shared" si="72"/>
        <v>0</v>
      </c>
      <c r="FVP63" s="10">
        <f t="shared" si="72"/>
        <v>0</v>
      </c>
      <c r="FVQ63" s="10">
        <f t="shared" si="72"/>
        <v>0</v>
      </c>
      <c r="FVR63" s="10">
        <f t="shared" si="72"/>
        <v>0</v>
      </c>
      <c r="FVS63" s="10">
        <f t="shared" si="72"/>
        <v>0</v>
      </c>
      <c r="FVT63" s="10">
        <f t="shared" si="72"/>
        <v>0</v>
      </c>
      <c r="FVU63" s="10">
        <f t="shared" si="72"/>
        <v>0</v>
      </c>
      <c r="FVV63" s="10">
        <f t="shared" si="72"/>
        <v>0</v>
      </c>
      <c r="FVW63" s="10">
        <f t="shared" si="72"/>
        <v>0</v>
      </c>
      <c r="FVX63" s="10">
        <f t="shared" si="72"/>
        <v>0</v>
      </c>
      <c r="FVY63" s="10">
        <f t="shared" si="72"/>
        <v>0</v>
      </c>
      <c r="FVZ63" s="10">
        <f t="shared" si="72"/>
        <v>0</v>
      </c>
      <c r="FWA63" s="10">
        <f t="shared" si="72"/>
        <v>0</v>
      </c>
      <c r="FWB63" s="10">
        <f t="shared" si="72"/>
        <v>0</v>
      </c>
      <c r="FWC63" s="10">
        <f t="shared" si="72"/>
        <v>0</v>
      </c>
      <c r="FWD63" s="10">
        <f t="shared" si="72"/>
        <v>0</v>
      </c>
      <c r="FWE63" s="10">
        <f t="shared" si="72"/>
        <v>0</v>
      </c>
      <c r="FWF63" s="10">
        <f t="shared" si="72"/>
        <v>0</v>
      </c>
      <c r="FWG63" s="10">
        <f t="shared" si="72"/>
        <v>0</v>
      </c>
      <c r="FWH63" s="10">
        <f t="shared" si="72"/>
        <v>0</v>
      </c>
      <c r="FWI63" s="10">
        <f t="shared" si="72"/>
        <v>0</v>
      </c>
      <c r="FWJ63" s="10">
        <f t="shared" si="72"/>
        <v>0</v>
      </c>
      <c r="FWK63" s="10">
        <f t="shared" si="72"/>
        <v>0</v>
      </c>
      <c r="FWL63" s="10">
        <f t="shared" si="72"/>
        <v>0</v>
      </c>
      <c r="FWM63" s="10">
        <f t="shared" si="72"/>
        <v>0</v>
      </c>
      <c r="FWN63" s="10">
        <f t="shared" si="72"/>
        <v>0</v>
      </c>
      <c r="FWO63" s="10">
        <f t="shared" si="72"/>
        <v>0</v>
      </c>
      <c r="FWP63" s="10">
        <f t="shared" si="72"/>
        <v>0</v>
      </c>
      <c r="FWQ63" s="10">
        <f t="shared" si="72"/>
        <v>0</v>
      </c>
      <c r="FWR63" s="10">
        <f t="shared" si="72"/>
        <v>0</v>
      </c>
      <c r="FWS63" s="10">
        <f t="shared" si="72"/>
        <v>0</v>
      </c>
      <c r="FWT63" s="10">
        <f t="shared" si="72"/>
        <v>0</v>
      </c>
      <c r="FWU63" s="10">
        <f t="shared" si="72"/>
        <v>0</v>
      </c>
      <c r="FWV63" s="10">
        <f t="shared" ref="FWV63:FZG63" si="73">SUM(FWV4:FWV61)</f>
        <v>0</v>
      </c>
      <c r="FWW63" s="10">
        <f t="shared" si="73"/>
        <v>0</v>
      </c>
      <c r="FWX63" s="10">
        <f t="shared" si="73"/>
        <v>0</v>
      </c>
      <c r="FWY63" s="10">
        <f t="shared" si="73"/>
        <v>0</v>
      </c>
      <c r="FWZ63" s="10">
        <f t="shared" si="73"/>
        <v>0</v>
      </c>
      <c r="FXA63" s="10">
        <f t="shared" si="73"/>
        <v>0</v>
      </c>
      <c r="FXB63" s="10">
        <f t="shared" si="73"/>
        <v>0</v>
      </c>
      <c r="FXC63" s="10">
        <f t="shared" si="73"/>
        <v>0</v>
      </c>
      <c r="FXD63" s="10">
        <f t="shared" si="73"/>
        <v>0</v>
      </c>
      <c r="FXE63" s="10">
        <f t="shared" si="73"/>
        <v>0</v>
      </c>
      <c r="FXF63" s="10">
        <f t="shared" si="73"/>
        <v>0</v>
      </c>
      <c r="FXG63" s="10">
        <f t="shared" si="73"/>
        <v>0</v>
      </c>
      <c r="FXH63" s="10">
        <f t="shared" si="73"/>
        <v>0</v>
      </c>
      <c r="FXI63" s="10">
        <f t="shared" si="73"/>
        <v>0</v>
      </c>
      <c r="FXJ63" s="10">
        <f t="shared" si="73"/>
        <v>0</v>
      </c>
      <c r="FXK63" s="10">
        <f t="shared" si="73"/>
        <v>0</v>
      </c>
      <c r="FXL63" s="10">
        <f t="shared" si="73"/>
        <v>0</v>
      </c>
      <c r="FXM63" s="10">
        <f t="shared" si="73"/>
        <v>0</v>
      </c>
      <c r="FXN63" s="10">
        <f t="shared" si="73"/>
        <v>0</v>
      </c>
      <c r="FXO63" s="10">
        <f t="shared" si="73"/>
        <v>0</v>
      </c>
      <c r="FXP63" s="10">
        <f t="shared" si="73"/>
        <v>0</v>
      </c>
      <c r="FXQ63" s="10">
        <f t="shared" si="73"/>
        <v>0</v>
      </c>
      <c r="FXR63" s="10">
        <f t="shared" si="73"/>
        <v>0</v>
      </c>
      <c r="FXS63" s="10">
        <f t="shared" si="73"/>
        <v>0</v>
      </c>
      <c r="FXT63" s="10">
        <f t="shared" si="73"/>
        <v>0</v>
      </c>
      <c r="FXU63" s="10">
        <f t="shared" si="73"/>
        <v>0</v>
      </c>
      <c r="FXV63" s="10">
        <f t="shared" si="73"/>
        <v>0</v>
      </c>
      <c r="FXW63" s="10">
        <f t="shared" si="73"/>
        <v>0</v>
      </c>
      <c r="FXX63" s="10">
        <f t="shared" si="73"/>
        <v>0</v>
      </c>
      <c r="FXY63" s="10">
        <f t="shared" si="73"/>
        <v>0</v>
      </c>
      <c r="FXZ63" s="10">
        <f t="shared" si="73"/>
        <v>0</v>
      </c>
      <c r="FYA63" s="10">
        <f t="shared" si="73"/>
        <v>0</v>
      </c>
      <c r="FYB63" s="10">
        <f t="shared" si="73"/>
        <v>0</v>
      </c>
      <c r="FYC63" s="10">
        <f t="shared" si="73"/>
        <v>0</v>
      </c>
      <c r="FYD63" s="10">
        <f t="shared" si="73"/>
        <v>0</v>
      </c>
      <c r="FYE63" s="10">
        <f t="shared" si="73"/>
        <v>0</v>
      </c>
      <c r="FYF63" s="10">
        <f t="shared" si="73"/>
        <v>0</v>
      </c>
      <c r="FYG63" s="10">
        <f t="shared" si="73"/>
        <v>0</v>
      </c>
      <c r="FYH63" s="10">
        <f t="shared" si="73"/>
        <v>0</v>
      </c>
      <c r="FYI63" s="10">
        <f t="shared" si="73"/>
        <v>0</v>
      </c>
      <c r="FYJ63" s="10">
        <f t="shared" si="73"/>
        <v>0</v>
      </c>
      <c r="FYK63" s="10">
        <f t="shared" si="73"/>
        <v>0</v>
      </c>
      <c r="FYL63" s="10">
        <f t="shared" si="73"/>
        <v>0</v>
      </c>
      <c r="FYM63" s="10">
        <f t="shared" si="73"/>
        <v>0</v>
      </c>
      <c r="FYN63" s="10">
        <f t="shared" si="73"/>
        <v>0</v>
      </c>
      <c r="FYO63" s="10">
        <f t="shared" si="73"/>
        <v>0</v>
      </c>
      <c r="FYP63" s="10">
        <f t="shared" si="73"/>
        <v>0</v>
      </c>
      <c r="FYQ63" s="10">
        <f t="shared" si="73"/>
        <v>0</v>
      </c>
      <c r="FYR63" s="10">
        <f t="shared" si="73"/>
        <v>0</v>
      </c>
      <c r="FYS63" s="10">
        <f t="shared" si="73"/>
        <v>0</v>
      </c>
      <c r="FYT63" s="10">
        <f t="shared" si="73"/>
        <v>0</v>
      </c>
      <c r="FYU63" s="10">
        <f t="shared" si="73"/>
        <v>0</v>
      </c>
      <c r="FYV63" s="10">
        <f t="shared" si="73"/>
        <v>0</v>
      </c>
      <c r="FYW63" s="10">
        <f t="shared" si="73"/>
        <v>0</v>
      </c>
      <c r="FYX63" s="10">
        <f t="shared" si="73"/>
        <v>0</v>
      </c>
      <c r="FYY63" s="10">
        <f t="shared" si="73"/>
        <v>0</v>
      </c>
      <c r="FYZ63" s="10">
        <f t="shared" si="73"/>
        <v>0</v>
      </c>
      <c r="FZA63" s="10">
        <f t="shared" si="73"/>
        <v>0</v>
      </c>
      <c r="FZB63" s="10">
        <f t="shared" si="73"/>
        <v>0</v>
      </c>
      <c r="FZC63" s="10">
        <f t="shared" si="73"/>
        <v>0</v>
      </c>
      <c r="FZD63" s="10">
        <f t="shared" si="73"/>
        <v>0</v>
      </c>
      <c r="FZE63" s="10">
        <f t="shared" si="73"/>
        <v>0</v>
      </c>
      <c r="FZF63" s="10">
        <f t="shared" si="73"/>
        <v>0</v>
      </c>
      <c r="FZG63" s="10">
        <f t="shared" si="73"/>
        <v>0</v>
      </c>
      <c r="FZH63" s="10">
        <f t="shared" ref="FZH63:GBS63" si="74">SUM(FZH4:FZH61)</f>
        <v>0</v>
      </c>
      <c r="FZI63" s="10">
        <f t="shared" si="74"/>
        <v>0</v>
      </c>
      <c r="FZJ63" s="10">
        <f t="shared" si="74"/>
        <v>0</v>
      </c>
      <c r="FZK63" s="10">
        <f t="shared" si="74"/>
        <v>0</v>
      </c>
      <c r="FZL63" s="10">
        <f t="shared" si="74"/>
        <v>0</v>
      </c>
      <c r="FZM63" s="10">
        <f t="shared" si="74"/>
        <v>0</v>
      </c>
      <c r="FZN63" s="10">
        <f t="shared" si="74"/>
        <v>0</v>
      </c>
      <c r="FZO63" s="10">
        <f t="shared" si="74"/>
        <v>0</v>
      </c>
      <c r="FZP63" s="10">
        <f t="shared" si="74"/>
        <v>0</v>
      </c>
      <c r="FZQ63" s="10">
        <f t="shared" si="74"/>
        <v>0</v>
      </c>
      <c r="FZR63" s="10">
        <f t="shared" si="74"/>
        <v>0</v>
      </c>
      <c r="FZS63" s="10">
        <f t="shared" si="74"/>
        <v>0</v>
      </c>
      <c r="FZT63" s="10">
        <f t="shared" si="74"/>
        <v>0</v>
      </c>
      <c r="FZU63" s="10">
        <f t="shared" si="74"/>
        <v>0</v>
      </c>
      <c r="FZV63" s="10">
        <f t="shared" si="74"/>
        <v>0</v>
      </c>
      <c r="FZW63" s="10">
        <f t="shared" si="74"/>
        <v>0</v>
      </c>
      <c r="FZX63" s="10">
        <f t="shared" si="74"/>
        <v>0</v>
      </c>
      <c r="FZY63" s="10">
        <f t="shared" si="74"/>
        <v>0</v>
      </c>
      <c r="FZZ63" s="10">
        <f t="shared" si="74"/>
        <v>0</v>
      </c>
      <c r="GAA63" s="10">
        <f t="shared" si="74"/>
        <v>0</v>
      </c>
      <c r="GAB63" s="10">
        <f t="shared" si="74"/>
        <v>0</v>
      </c>
      <c r="GAC63" s="10">
        <f t="shared" si="74"/>
        <v>0</v>
      </c>
      <c r="GAD63" s="10">
        <f t="shared" si="74"/>
        <v>0</v>
      </c>
      <c r="GAE63" s="10">
        <f t="shared" si="74"/>
        <v>0</v>
      </c>
      <c r="GAF63" s="10">
        <f t="shared" si="74"/>
        <v>0</v>
      </c>
      <c r="GAG63" s="10">
        <f t="shared" si="74"/>
        <v>0</v>
      </c>
      <c r="GAH63" s="10">
        <f t="shared" si="74"/>
        <v>0</v>
      </c>
      <c r="GAI63" s="10">
        <f t="shared" si="74"/>
        <v>0</v>
      </c>
      <c r="GAJ63" s="10">
        <f t="shared" si="74"/>
        <v>0</v>
      </c>
      <c r="GAK63" s="10">
        <f t="shared" si="74"/>
        <v>0</v>
      </c>
      <c r="GAL63" s="10">
        <f t="shared" si="74"/>
        <v>0</v>
      </c>
      <c r="GAM63" s="10">
        <f t="shared" si="74"/>
        <v>0</v>
      </c>
      <c r="GAN63" s="10">
        <f t="shared" si="74"/>
        <v>0</v>
      </c>
      <c r="GAO63" s="10">
        <f t="shared" si="74"/>
        <v>0</v>
      </c>
      <c r="GAP63" s="10">
        <f t="shared" si="74"/>
        <v>0</v>
      </c>
      <c r="GAQ63" s="10">
        <f t="shared" si="74"/>
        <v>0</v>
      </c>
      <c r="GAR63" s="10">
        <f t="shared" si="74"/>
        <v>0</v>
      </c>
      <c r="GAS63" s="10">
        <f t="shared" si="74"/>
        <v>0</v>
      </c>
      <c r="GAT63" s="10">
        <f t="shared" si="74"/>
        <v>0</v>
      </c>
      <c r="GAU63" s="10">
        <f t="shared" si="74"/>
        <v>0</v>
      </c>
      <c r="GAV63" s="10">
        <f t="shared" si="74"/>
        <v>0</v>
      </c>
      <c r="GAW63" s="10">
        <f t="shared" si="74"/>
        <v>0</v>
      </c>
      <c r="GAX63" s="10">
        <f t="shared" si="74"/>
        <v>0</v>
      </c>
      <c r="GAY63" s="10">
        <f t="shared" si="74"/>
        <v>0</v>
      </c>
      <c r="GAZ63" s="10">
        <f t="shared" si="74"/>
        <v>0</v>
      </c>
      <c r="GBA63" s="10">
        <f t="shared" si="74"/>
        <v>0</v>
      </c>
      <c r="GBB63" s="10">
        <f t="shared" si="74"/>
        <v>0</v>
      </c>
      <c r="GBC63" s="10">
        <f t="shared" si="74"/>
        <v>0</v>
      </c>
      <c r="GBD63" s="10">
        <f t="shared" si="74"/>
        <v>0</v>
      </c>
      <c r="GBE63" s="10">
        <f t="shared" si="74"/>
        <v>0</v>
      </c>
      <c r="GBF63" s="10">
        <f t="shared" si="74"/>
        <v>0</v>
      </c>
      <c r="GBG63" s="10">
        <f t="shared" si="74"/>
        <v>0</v>
      </c>
      <c r="GBH63" s="10">
        <f t="shared" si="74"/>
        <v>0</v>
      </c>
      <c r="GBI63" s="10">
        <f t="shared" si="74"/>
        <v>0</v>
      </c>
      <c r="GBJ63" s="10">
        <f t="shared" si="74"/>
        <v>0</v>
      </c>
      <c r="GBK63" s="10">
        <f t="shared" si="74"/>
        <v>0</v>
      </c>
      <c r="GBL63" s="10">
        <f t="shared" si="74"/>
        <v>0</v>
      </c>
      <c r="GBM63" s="10">
        <f t="shared" si="74"/>
        <v>0</v>
      </c>
      <c r="GBN63" s="10">
        <f t="shared" si="74"/>
        <v>0</v>
      </c>
      <c r="GBO63" s="10">
        <f t="shared" si="74"/>
        <v>0</v>
      </c>
      <c r="GBP63" s="10">
        <f t="shared" si="74"/>
        <v>0</v>
      </c>
      <c r="GBQ63" s="10">
        <f t="shared" si="74"/>
        <v>0</v>
      </c>
      <c r="GBR63" s="10">
        <f t="shared" si="74"/>
        <v>0</v>
      </c>
      <c r="GBS63" s="10">
        <f t="shared" si="74"/>
        <v>0</v>
      </c>
      <c r="GBT63" s="10">
        <f t="shared" ref="GBT63:GEE63" si="75">SUM(GBT4:GBT61)</f>
        <v>0</v>
      </c>
      <c r="GBU63" s="10">
        <f t="shared" si="75"/>
        <v>0</v>
      </c>
      <c r="GBV63" s="10">
        <f t="shared" si="75"/>
        <v>0</v>
      </c>
      <c r="GBW63" s="10">
        <f t="shared" si="75"/>
        <v>0</v>
      </c>
      <c r="GBX63" s="10">
        <f t="shared" si="75"/>
        <v>0</v>
      </c>
      <c r="GBY63" s="10">
        <f t="shared" si="75"/>
        <v>0</v>
      </c>
      <c r="GBZ63" s="10">
        <f t="shared" si="75"/>
        <v>0</v>
      </c>
      <c r="GCA63" s="10">
        <f t="shared" si="75"/>
        <v>0</v>
      </c>
      <c r="GCB63" s="10">
        <f t="shared" si="75"/>
        <v>0</v>
      </c>
      <c r="GCC63" s="10">
        <f t="shared" si="75"/>
        <v>0</v>
      </c>
      <c r="GCD63" s="10">
        <f t="shared" si="75"/>
        <v>0</v>
      </c>
      <c r="GCE63" s="10">
        <f t="shared" si="75"/>
        <v>0</v>
      </c>
      <c r="GCF63" s="10">
        <f t="shared" si="75"/>
        <v>0</v>
      </c>
      <c r="GCG63" s="10">
        <f t="shared" si="75"/>
        <v>0</v>
      </c>
      <c r="GCH63" s="10">
        <f t="shared" si="75"/>
        <v>0</v>
      </c>
      <c r="GCI63" s="10">
        <f t="shared" si="75"/>
        <v>0</v>
      </c>
      <c r="GCJ63" s="10">
        <f t="shared" si="75"/>
        <v>0</v>
      </c>
      <c r="GCK63" s="10">
        <f t="shared" si="75"/>
        <v>0</v>
      </c>
      <c r="GCL63" s="10">
        <f t="shared" si="75"/>
        <v>0</v>
      </c>
      <c r="GCM63" s="10">
        <f t="shared" si="75"/>
        <v>0</v>
      </c>
      <c r="GCN63" s="10">
        <f t="shared" si="75"/>
        <v>0</v>
      </c>
      <c r="GCO63" s="10">
        <f t="shared" si="75"/>
        <v>0</v>
      </c>
      <c r="GCP63" s="10">
        <f t="shared" si="75"/>
        <v>0</v>
      </c>
      <c r="GCQ63" s="10">
        <f t="shared" si="75"/>
        <v>0</v>
      </c>
      <c r="GCR63" s="10">
        <f t="shared" si="75"/>
        <v>0</v>
      </c>
      <c r="GCS63" s="10">
        <f t="shared" si="75"/>
        <v>0</v>
      </c>
      <c r="GCT63" s="10">
        <f t="shared" si="75"/>
        <v>0</v>
      </c>
      <c r="GCU63" s="10">
        <f t="shared" si="75"/>
        <v>0</v>
      </c>
      <c r="GCV63" s="10">
        <f t="shared" si="75"/>
        <v>0</v>
      </c>
      <c r="GCW63" s="10">
        <f t="shared" si="75"/>
        <v>0</v>
      </c>
      <c r="GCX63" s="10">
        <f t="shared" si="75"/>
        <v>0</v>
      </c>
      <c r="GCY63" s="10">
        <f t="shared" si="75"/>
        <v>0</v>
      </c>
      <c r="GCZ63" s="10">
        <f t="shared" si="75"/>
        <v>0</v>
      </c>
      <c r="GDA63" s="10">
        <f t="shared" si="75"/>
        <v>0</v>
      </c>
      <c r="GDB63" s="10">
        <f t="shared" si="75"/>
        <v>0</v>
      </c>
      <c r="GDC63" s="10">
        <f t="shared" si="75"/>
        <v>0</v>
      </c>
      <c r="GDD63" s="10">
        <f t="shared" si="75"/>
        <v>0</v>
      </c>
      <c r="GDE63" s="10">
        <f t="shared" si="75"/>
        <v>0</v>
      </c>
      <c r="GDF63" s="10">
        <f t="shared" si="75"/>
        <v>0</v>
      </c>
      <c r="GDG63" s="10">
        <f t="shared" si="75"/>
        <v>0</v>
      </c>
      <c r="GDH63" s="10">
        <f t="shared" si="75"/>
        <v>0</v>
      </c>
      <c r="GDI63" s="10">
        <f t="shared" si="75"/>
        <v>0</v>
      </c>
      <c r="GDJ63" s="10">
        <f t="shared" si="75"/>
        <v>0</v>
      </c>
      <c r="GDK63" s="10">
        <f t="shared" si="75"/>
        <v>0</v>
      </c>
      <c r="GDL63" s="10">
        <f t="shared" si="75"/>
        <v>0</v>
      </c>
      <c r="GDM63" s="10">
        <f t="shared" si="75"/>
        <v>0</v>
      </c>
      <c r="GDN63" s="10">
        <f t="shared" si="75"/>
        <v>0</v>
      </c>
      <c r="GDO63" s="10">
        <f t="shared" si="75"/>
        <v>0</v>
      </c>
      <c r="GDP63" s="10">
        <f t="shared" si="75"/>
        <v>0</v>
      </c>
      <c r="GDQ63" s="10">
        <f t="shared" si="75"/>
        <v>0</v>
      </c>
      <c r="GDR63" s="10">
        <f t="shared" si="75"/>
        <v>0</v>
      </c>
      <c r="GDS63" s="10">
        <f t="shared" si="75"/>
        <v>0</v>
      </c>
      <c r="GDT63" s="10">
        <f t="shared" si="75"/>
        <v>0</v>
      </c>
      <c r="GDU63" s="10">
        <f t="shared" si="75"/>
        <v>0</v>
      </c>
      <c r="GDV63" s="10">
        <f t="shared" si="75"/>
        <v>0</v>
      </c>
      <c r="GDW63" s="10">
        <f t="shared" si="75"/>
        <v>0</v>
      </c>
      <c r="GDX63" s="10">
        <f t="shared" si="75"/>
        <v>0</v>
      </c>
      <c r="GDY63" s="10">
        <f t="shared" si="75"/>
        <v>0</v>
      </c>
      <c r="GDZ63" s="10">
        <f t="shared" si="75"/>
        <v>0</v>
      </c>
      <c r="GEA63" s="10">
        <f t="shared" si="75"/>
        <v>0</v>
      </c>
      <c r="GEB63" s="10">
        <f t="shared" si="75"/>
        <v>0</v>
      </c>
      <c r="GEC63" s="10">
        <f t="shared" si="75"/>
        <v>0</v>
      </c>
      <c r="GED63" s="10">
        <f t="shared" si="75"/>
        <v>0</v>
      </c>
      <c r="GEE63" s="10">
        <f t="shared" si="75"/>
        <v>0</v>
      </c>
      <c r="GEF63" s="10">
        <f t="shared" ref="GEF63:GGQ63" si="76">SUM(GEF4:GEF61)</f>
        <v>0</v>
      </c>
      <c r="GEG63" s="10">
        <f t="shared" si="76"/>
        <v>0</v>
      </c>
      <c r="GEH63" s="10">
        <f t="shared" si="76"/>
        <v>0</v>
      </c>
      <c r="GEI63" s="10">
        <f t="shared" si="76"/>
        <v>0</v>
      </c>
      <c r="GEJ63" s="10">
        <f t="shared" si="76"/>
        <v>0</v>
      </c>
      <c r="GEK63" s="10">
        <f t="shared" si="76"/>
        <v>0</v>
      </c>
      <c r="GEL63" s="10">
        <f t="shared" si="76"/>
        <v>0</v>
      </c>
      <c r="GEM63" s="10">
        <f t="shared" si="76"/>
        <v>0</v>
      </c>
      <c r="GEN63" s="10">
        <f t="shared" si="76"/>
        <v>0</v>
      </c>
      <c r="GEO63" s="10">
        <f t="shared" si="76"/>
        <v>0</v>
      </c>
      <c r="GEP63" s="10">
        <f t="shared" si="76"/>
        <v>0</v>
      </c>
      <c r="GEQ63" s="10">
        <f t="shared" si="76"/>
        <v>0</v>
      </c>
      <c r="GER63" s="10">
        <f t="shared" si="76"/>
        <v>0</v>
      </c>
      <c r="GES63" s="10">
        <f t="shared" si="76"/>
        <v>0</v>
      </c>
      <c r="GET63" s="10">
        <f t="shared" si="76"/>
        <v>0</v>
      </c>
      <c r="GEU63" s="10">
        <f t="shared" si="76"/>
        <v>0</v>
      </c>
      <c r="GEV63" s="10">
        <f t="shared" si="76"/>
        <v>0</v>
      </c>
      <c r="GEW63" s="10">
        <f t="shared" si="76"/>
        <v>0</v>
      </c>
      <c r="GEX63" s="10">
        <f t="shared" si="76"/>
        <v>0</v>
      </c>
      <c r="GEY63" s="10">
        <f t="shared" si="76"/>
        <v>0</v>
      </c>
      <c r="GEZ63" s="10">
        <f t="shared" si="76"/>
        <v>0</v>
      </c>
      <c r="GFA63" s="10">
        <f t="shared" si="76"/>
        <v>0</v>
      </c>
      <c r="GFB63" s="10">
        <f t="shared" si="76"/>
        <v>0</v>
      </c>
      <c r="GFC63" s="10">
        <f t="shared" si="76"/>
        <v>0</v>
      </c>
      <c r="GFD63" s="10">
        <f t="shared" si="76"/>
        <v>0</v>
      </c>
      <c r="GFE63" s="10">
        <f t="shared" si="76"/>
        <v>0</v>
      </c>
      <c r="GFF63" s="10">
        <f t="shared" si="76"/>
        <v>0</v>
      </c>
      <c r="GFG63" s="10">
        <f t="shared" si="76"/>
        <v>0</v>
      </c>
      <c r="GFH63" s="10">
        <f t="shared" si="76"/>
        <v>0</v>
      </c>
      <c r="GFI63" s="10">
        <f t="shared" si="76"/>
        <v>0</v>
      </c>
      <c r="GFJ63" s="10">
        <f t="shared" si="76"/>
        <v>0</v>
      </c>
      <c r="GFK63" s="10">
        <f t="shared" si="76"/>
        <v>0</v>
      </c>
      <c r="GFL63" s="10">
        <f t="shared" si="76"/>
        <v>0</v>
      </c>
      <c r="GFM63" s="10">
        <f t="shared" si="76"/>
        <v>0</v>
      </c>
      <c r="GFN63" s="10">
        <f t="shared" si="76"/>
        <v>0</v>
      </c>
      <c r="GFO63" s="10">
        <f t="shared" si="76"/>
        <v>0</v>
      </c>
      <c r="GFP63" s="10">
        <f t="shared" si="76"/>
        <v>0</v>
      </c>
      <c r="GFQ63" s="10">
        <f t="shared" si="76"/>
        <v>0</v>
      </c>
      <c r="GFR63" s="10">
        <f t="shared" si="76"/>
        <v>0</v>
      </c>
      <c r="GFS63" s="10">
        <f t="shared" si="76"/>
        <v>0</v>
      </c>
      <c r="GFT63" s="10">
        <f t="shared" si="76"/>
        <v>0</v>
      </c>
      <c r="GFU63" s="10">
        <f t="shared" si="76"/>
        <v>0</v>
      </c>
      <c r="GFV63" s="10">
        <f t="shared" si="76"/>
        <v>0</v>
      </c>
      <c r="GFW63" s="10">
        <f t="shared" si="76"/>
        <v>0</v>
      </c>
      <c r="GFX63" s="10">
        <f t="shared" si="76"/>
        <v>0</v>
      </c>
      <c r="GFY63" s="10">
        <f t="shared" si="76"/>
        <v>0</v>
      </c>
      <c r="GFZ63" s="10">
        <f t="shared" si="76"/>
        <v>0</v>
      </c>
      <c r="GGA63" s="10">
        <f t="shared" si="76"/>
        <v>0</v>
      </c>
      <c r="GGB63" s="10">
        <f t="shared" si="76"/>
        <v>0</v>
      </c>
      <c r="GGC63" s="10">
        <f t="shared" si="76"/>
        <v>0</v>
      </c>
      <c r="GGD63" s="10">
        <f t="shared" si="76"/>
        <v>0</v>
      </c>
      <c r="GGE63" s="10">
        <f t="shared" si="76"/>
        <v>0</v>
      </c>
      <c r="GGF63" s="10">
        <f t="shared" si="76"/>
        <v>0</v>
      </c>
      <c r="GGG63" s="10">
        <f t="shared" si="76"/>
        <v>0</v>
      </c>
      <c r="GGH63" s="10">
        <f t="shared" si="76"/>
        <v>0</v>
      </c>
      <c r="GGI63" s="10">
        <f t="shared" si="76"/>
        <v>0</v>
      </c>
      <c r="GGJ63" s="10">
        <f t="shared" si="76"/>
        <v>0</v>
      </c>
      <c r="GGK63" s="10">
        <f t="shared" si="76"/>
        <v>0</v>
      </c>
      <c r="GGL63" s="10">
        <f t="shared" si="76"/>
        <v>0</v>
      </c>
      <c r="GGM63" s="10">
        <f t="shared" si="76"/>
        <v>0</v>
      </c>
      <c r="GGN63" s="10">
        <f t="shared" si="76"/>
        <v>0</v>
      </c>
      <c r="GGO63" s="10">
        <f t="shared" si="76"/>
        <v>0</v>
      </c>
      <c r="GGP63" s="10">
        <f t="shared" si="76"/>
        <v>0</v>
      </c>
      <c r="GGQ63" s="10">
        <f t="shared" si="76"/>
        <v>0</v>
      </c>
      <c r="GGR63" s="10">
        <f t="shared" ref="GGR63:GJC63" si="77">SUM(GGR4:GGR61)</f>
        <v>0</v>
      </c>
      <c r="GGS63" s="10">
        <f t="shared" si="77"/>
        <v>0</v>
      </c>
      <c r="GGT63" s="10">
        <f t="shared" si="77"/>
        <v>0</v>
      </c>
      <c r="GGU63" s="10">
        <f t="shared" si="77"/>
        <v>0</v>
      </c>
      <c r="GGV63" s="10">
        <f t="shared" si="77"/>
        <v>0</v>
      </c>
      <c r="GGW63" s="10">
        <f t="shared" si="77"/>
        <v>0</v>
      </c>
      <c r="GGX63" s="10">
        <f t="shared" si="77"/>
        <v>0</v>
      </c>
      <c r="GGY63" s="10">
        <f t="shared" si="77"/>
        <v>0</v>
      </c>
      <c r="GGZ63" s="10">
        <f t="shared" si="77"/>
        <v>0</v>
      </c>
      <c r="GHA63" s="10">
        <f t="shared" si="77"/>
        <v>0</v>
      </c>
      <c r="GHB63" s="10">
        <f t="shared" si="77"/>
        <v>0</v>
      </c>
      <c r="GHC63" s="10">
        <f t="shared" si="77"/>
        <v>0</v>
      </c>
      <c r="GHD63" s="10">
        <f t="shared" si="77"/>
        <v>0</v>
      </c>
      <c r="GHE63" s="10">
        <f t="shared" si="77"/>
        <v>0</v>
      </c>
      <c r="GHF63" s="10">
        <f t="shared" si="77"/>
        <v>0</v>
      </c>
      <c r="GHG63" s="10">
        <f t="shared" si="77"/>
        <v>0</v>
      </c>
      <c r="GHH63" s="10">
        <f t="shared" si="77"/>
        <v>0</v>
      </c>
      <c r="GHI63" s="10">
        <f t="shared" si="77"/>
        <v>0</v>
      </c>
      <c r="GHJ63" s="10">
        <f t="shared" si="77"/>
        <v>0</v>
      </c>
      <c r="GHK63" s="10">
        <f t="shared" si="77"/>
        <v>0</v>
      </c>
      <c r="GHL63" s="10">
        <f t="shared" si="77"/>
        <v>0</v>
      </c>
      <c r="GHM63" s="10">
        <f t="shared" si="77"/>
        <v>0</v>
      </c>
      <c r="GHN63" s="10">
        <f t="shared" si="77"/>
        <v>0</v>
      </c>
      <c r="GHO63" s="10">
        <f t="shared" si="77"/>
        <v>0</v>
      </c>
      <c r="GHP63" s="10">
        <f t="shared" si="77"/>
        <v>0</v>
      </c>
      <c r="GHQ63" s="10">
        <f t="shared" si="77"/>
        <v>0</v>
      </c>
      <c r="GHR63" s="10">
        <f t="shared" si="77"/>
        <v>0</v>
      </c>
      <c r="GHS63" s="10">
        <f t="shared" si="77"/>
        <v>0</v>
      </c>
      <c r="GHT63" s="10">
        <f t="shared" si="77"/>
        <v>0</v>
      </c>
      <c r="GHU63" s="10">
        <f t="shared" si="77"/>
        <v>0</v>
      </c>
      <c r="GHV63" s="10">
        <f t="shared" si="77"/>
        <v>0</v>
      </c>
      <c r="GHW63" s="10">
        <f t="shared" si="77"/>
        <v>0</v>
      </c>
      <c r="GHX63" s="10">
        <f t="shared" si="77"/>
        <v>0</v>
      </c>
      <c r="GHY63" s="10">
        <f t="shared" si="77"/>
        <v>0</v>
      </c>
      <c r="GHZ63" s="10">
        <f t="shared" si="77"/>
        <v>0</v>
      </c>
      <c r="GIA63" s="10">
        <f t="shared" si="77"/>
        <v>0</v>
      </c>
      <c r="GIB63" s="10">
        <f t="shared" si="77"/>
        <v>0</v>
      </c>
      <c r="GIC63" s="10">
        <f t="shared" si="77"/>
        <v>0</v>
      </c>
      <c r="GID63" s="10">
        <f t="shared" si="77"/>
        <v>0</v>
      </c>
      <c r="GIE63" s="10">
        <f t="shared" si="77"/>
        <v>0</v>
      </c>
      <c r="GIF63" s="10">
        <f t="shared" si="77"/>
        <v>0</v>
      </c>
      <c r="GIG63" s="10">
        <f t="shared" si="77"/>
        <v>0</v>
      </c>
      <c r="GIH63" s="10">
        <f t="shared" si="77"/>
        <v>0</v>
      </c>
      <c r="GII63" s="10">
        <f t="shared" si="77"/>
        <v>0</v>
      </c>
      <c r="GIJ63" s="10">
        <f t="shared" si="77"/>
        <v>0</v>
      </c>
      <c r="GIK63" s="10">
        <f t="shared" si="77"/>
        <v>0</v>
      </c>
      <c r="GIL63" s="10">
        <f t="shared" si="77"/>
        <v>0</v>
      </c>
      <c r="GIM63" s="10">
        <f t="shared" si="77"/>
        <v>0</v>
      </c>
      <c r="GIN63" s="10">
        <f t="shared" si="77"/>
        <v>0</v>
      </c>
      <c r="GIO63" s="10">
        <f t="shared" si="77"/>
        <v>0</v>
      </c>
      <c r="GIP63" s="10">
        <f t="shared" si="77"/>
        <v>0</v>
      </c>
      <c r="GIQ63" s="10">
        <f t="shared" si="77"/>
        <v>0</v>
      </c>
      <c r="GIR63" s="10">
        <f t="shared" si="77"/>
        <v>0</v>
      </c>
      <c r="GIS63" s="10">
        <f t="shared" si="77"/>
        <v>0</v>
      </c>
      <c r="GIT63" s="10">
        <f t="shared" si="77"/>
        <v>0</v>
      </c>
      <c r="GIU63" s="10">
        <f t="shared" si="77"/>
        <v>0</v>
      </c>
      <c r="GIV63" s="10">
        <f t="shared" si="77"/>
        <v>0</v>
      </c>
      <c r="GIW63" s="10">
        <f t="shared" si="77"/>
        <v>0</v>
      </c>
      <c r="GIX63" s="10">
        <f t="shared" si="77"/>
        <v>0</v>
      </c>
      <c r="GIY63" s="10">
        <f t="shared" si="77"/>
        <v>0</v>
      </c>
      <c r="GIZ63" s="10">
        <f t="shared" si="77"/>
        <v>0</v>
      </c>
      <c r="GJA63" s="10">
        <f t="shared" si="77"/>
        <v>0</v>
      </c>
      <c r="GJB63" s="10">
        <f t="shared" si="77"/>
        <v>0</v>
      </c>
      <c r="GJC63" s="10">
        <f t="shared" si="77"/>
        <v>0</v>
      </c>
      <c r="GJD63" s="10">
        <f t="shared" ref="GJD63:GLO63" si="78">SUM(GJD4:GJD61)</f>
        <v>0</v>
      </c>
      <c r="GJE63" s="10">
        <f t="shared" si="78"/>
        <v>0</v>
      </c>
      <c r="GJF63" s="10">
        <f t="shared" si="78"/>
        <v>0</v>
      </c>
      <c r="GJG63" s="10">
        <f t="shared" si="78"/>
        <v>0</v>
      </c>
      <c r="GJH63" s="10">
        <f t="shared" si="78"/>
        <v>0</v>
      </c>
      <c r="GJI63" s="10">
        <f t="shared" si="78"/>
        <v>0</v>
      </c>
      <c r="GJJ63" s="10">
        <f t="shared" si="78"/>
        <v>0</v>
      </c>
      <c r="GJK63" s="10">
        <f t="shared" si="78"/>
        <v>0</v>
      </c>
      <c r="GJL63" s="10">
        <f t="shared" si="78"/>
        <v>0</v>
      </c>
      <c r="GJM63" s="10">
        <f t="shared" si="78"/>
        <v>0</v>
      </c>
      <c r="GJN63" s="10">
        <f t="shared" si="78"/>
        <v>0</v>
      </c>
      <c r="GJO63" s="10">
        <f t="shared" si="78"/>
        <v>0</v>
      </c>
      <c r="GJP63" s="10">
        <f t="shared" si="78"/>
        <v>0</v>
      </c>
      <c r="GJQ63" s="10">
        <f t="shared" si="78"/>
        <v>0</v>
      </c>
      <c r="GJR63" s="10">
        <f t="shared" si="78"/>
        <v>0</v>
      </c>
      <c r="GJS63" s="10">
        <f t="shared" si="78"/>
        <v>0</v>
      </c>
      <c r="GJT63" s="10">
        <f t="shared" si="78"/>
        <v>0</v>
      </c>
      <c r="GJU63" s="10">
        <f t="shared" si="78"/>
        <v>0</v>
      </c>
      <c r="GJV63" s="10">
        <f t="shared" si="78"/>
        <v>0</v>
      </c>
      <c r="GJW63" s="10">
        <f t="shared" si="78"/>
        <v>0</v>
      </c>
      <c r="GJX63" s="10">
        <f t="shared" si="78"/>
        <v>0</v>
      </c>
      <c r="GJY63" s="10">
        <f t="shared" si="78"/>
        <v>0</v>
      </c>
      <c r="GJZ63" s="10">
        <f t="shared" si="78"/>
        <v>0</v>
      </c>
      <c r="GKA63" s="10">
        <f t="shared" si="78"/>
        <v>0</v>
      </c>
      <c r="GKB63" s="10">
        <f t="shared" si="78"/>
        <v>0</v>
      </c>
      <c r="GKC63" s="10">
        <f t="shared" si="78"/>
        <v>0</v>
      </c>
      <c r="GKD63" s="10">
        <f t="shared" si="78"/>
        <v>0</v>
      </c>
      <c r="GKE63" s="10">
        <f t="shared" si="78"/>
        <v>0</v>
      </c>
      <c r="GKF63" s="10">
        <f t="shared" si="78"/>
        <v>0</v>
      </c>
      <c r="GKG63" s="10">
        <f t="shared" si="78"/>
        <v>0</v>
      </c>
      <c r="GKH63" s="10">
        <f t="shared" si="78"/>
        <v>0</v>
      </c>
      <c r="GKI63" s="10">
        <f t="shared" si="78"/>
        <v>0</v>
      </c>
      <c r="GKJ63" s="10">
        <f t="shared" si="78"/>
        <v>0</v>
      </c>
      <c r="GKK63" s="10">
        <f t="shared" si="78"/>
        <v>0</v>
      </c>
      <c r="GKL63" s="10">
        <f t="shared" si="78"/>
        <v>0</v>
      </c>
      <c r="GKM63" s="10">
        <f t="shared" si="78"/>
        <v>0</v>
      </c>
      <c r="GKN63" s="10">
        <f t="shared" si="78"/>
        <v>0</v>
      </c>
      <c r="GKO63" s="10">
        <f t="shared" si="78"/>
        <v>0</v>
      </c>
      <c r="GKP63" s="10">
        <f t="shared" si="78"/>
        <v>0</v>
      </c>
      <c r="GKQ63" s="10">
        <f t="shared" si="78"/>
        <v>0</v>
      </c>
      <c r="GKR63" s="10">
        <f t="shared" si="78"/>
        <v>0</v>
      </c>
      <c r="GKS63" s="10">
        <f t="shared" si="78"/>
        <v>0</v>
      </c>
      <c r="GKT63" s="10">
        <f t="shared" si="78"/>
        <v>0</v>
      </c>
      <c r="GKU63" s="10">
        <f t="shared" si="78"/>
        <v>0</v>
      </c>
      <c r="GKV63" s="10">
        <f t="shared" si="78"/>
        <v>0</v>
      </c>
      <c r="GKW63" s="10">
        <f t="shared" si="78"/>
        <v>0</v>
      </c>
      <c r="GKX63" s="10">
        <f t="shared" si="78"/>
        <v>0</v>
      </c>
      <c r="GKY63" s="10">
        <f t="shared" si="78"/>
        <v>0</v>
      </c>
      <c r="GKZ63" s="10">
        <f t="shared" si="78"/>
        <v>0</v>
      </c>
      <c r="GLA63" s="10">
        <f t="shared" si="78"/>
        <v>0</v>
      </c>
      <c r="GLB63" s="10">
        <f t="shared" si="78"/>
        <v>0</v>
      </c>
      <c r="GLC63" s="10">
        <f t="shared" si="78"/>
        <v>0</v>
      </c>
      <c r="GLD63" s="10">
        <f t="shared" si="78"/>
        <v>0</v>
      </c>
      <c r="GLE63" s="10">
        <f t="shared" si="78"/>
        <v>0</v>
      </c>
      <c r="GLF63" s="10">
        <f t="shared" si="78"/>
        <v>0</v>
      </c>
      <c r="GLG63" s="10">
        <f t="shared" si="78"/>
        <v>0</v>
      </c>
      <c r="GLH63" s="10">
        <f t="shared" si="78"/>
        <v>0</v>
      </c>
      <c r="GLI63" s="10">
        <f t="shared" si="78"/>
        <v>0</v>
      </c>
      <c r="GLJ63" s="10">
        <f t="shared" si="78"/>
        <v>0</v>
      </c>
      <c r="GLK63" s="10">
        <f t="shared" si="78"/>
        <v>0</v>
      </c>
      <c r="GLL63" s="10">
        <f t="shared" si="78"/>
        <v>0</v>
      </c>
      <c r="GLM63" s="10">
        <f t="shared" si="78"/>
        <v>0</v>
      </c>
      <c r="GLN63" s="10">
        <f t="shared" si="78"/>
        <v>0</v>
      </c>
      <c r="GLO63" s="10">
        <f t="shared" si="78"/>
        <v>0</v>
      </c>
      <c r="GLP63" s="10">
        <f t="shared" ref="GLP63:GOA63" si="79">SUM(GLP4:GLP61)</f>
        <v>0</v>
      </c>
      <c r="GLQ63" s="10">
        <f t="shared" si="79"/>
        <v>0</v>
      </c>
      <c r="GLR63" s="10">
        <f t="shared" si="79"/>
        <v>0</v>
      </c>
      <c r="GLS63" s="10">
        <f t="shared" si="79"/>
        <v>0</v>
      </c>
      <c r="GLT63" s="10">
        <f t="shared" si="79"/>
        <v>0</v>
      </c>
      <c r="GLU63" s="10">
        <f t="shared" si="79"/>
        <v>0</v>
      </c>
      <c r="GLV63" s="10">
        <f t="shared" si="79"/>
        <v>0</v>
      </c>
      <c r="GLW63" s="10">
        <f t="shared" si="79"/>
        <v>0</v>
      </c>
      <c r="GLX63" s="10">
        <f t="shared" si="79"/>
        <v>0</v>
      </c>
      <c r="GLY63" s="10">
        <f t="shared" si="79"/>
        <v>0</v>
      </c>
      <c r="GLZ63" s="10">
        <f t="shared" si="79"/>
        <v>0</v>
      </c>
      <c r="GMA63" s="10">
        <f t="shared" si="79"/>
        <v>0</v>
      </c>
      <c r="GMB63" s="10">
        <f t="shared" si="79"/>
        <v>0</v>
      </c>
      <c r="GMC63" s="10">
        <f t="shared" si="79"/>
        <v>0</v>
      </c>
      <c r="GMD63" s="10">
        <f t="shared" si="79"/>
        <v>0</v>
      </c>
      <c r="GME63" s="10">
        <f t="shared" si="79"/>
        <v>0</v>
      </c>
      <c r="GMF63" s="10">
        <f t="shared" si="79"/>
        <v>0</v>
      </c>
      <c r="GMG63" s="10">
        <f t="shared" si="79"/>
        <v>0</v>
      </c>
      <c r="GMH63" s="10">
        <f t="shared" si="79"/>
        <v>0</v>
      </c>
      <c r="GMI63" s="10">
        <f t="shared" si="79"/>
        <v>0</v>
      </c>
      <c r="GMJ63" s="10">
        <f t="shared" si="79"/>
        <v>0</v>
      </c>
      <c r="GMK63" s="10">
        <f t="shared" si="79"/>
        <v>0</v>
      </c>
      <c r="GML63" s="10">
        <f t="shared" si="79"/>
        <v>0</v>
      </c>
      <c r="GMM63" s="10">
        <f t="shared" si="79"/>
        <v>0</v>
      </c>
      <c r="GMN63" s="10">
        <f t="shared" si="79"/>
        <v>0</v>
      </c>
      <c r="GMO63" s="10">
        <f t="shared" si="79"/>
        <v>0</v>
      </c>
      <c r="GMP63" s="10">
        <f t="shared" si="79"/>
        <v>0</v>
      </c>
      <c r="GMQ63" s="10">
        <f t="shared" si="79"/>
        <v>0</v>
      </c>
      <c r="GMR63" s="10">
        <f t="shared" si="79"/>
        <v>0</v>
      </c>
      <c r="GMS63" s="10">
        <f t="shared" si="79"/>
        <v>0</v>
      </c>
      <c r="GMT63" s="10">
        <f t="shared" si="79"/>
        <v>0</v>
      </c>
      <c r="GMU63" s="10">
        <f t="shared" si="79"/>
        <v>0</v>
      </c>
      <c r="GMV63" s="10">
        <f t="shared" si="79"/>
        <v>0</v>
      </c>
      <c r="GMW63" s="10">
        <f t="shared" si="79"/>
        <v>0</v>
      </c>
      <c r="GMX63" s="10">
        <f t="shared" si="79"/>
        <v>0</v>
      </c>
      <c r="GMY63" s="10">
        <f t="shared" si="79"/>
        <v>0</v>
      </c>
      <c r="GMZ63" s="10">
        <f t="shared" si="79"/>
        <v>0</v>
      </c>
      <c r="GNA63" s="10">
        <f t="shared" si="79"/>
        <v>0</v>
      </c>
      <c r="GNB63" s="10">
        <f t="shared" si="79"/>
        <v>0</v>
      </c>
      <c r="GNC63" s="10">
        <f t="shared" si="79"/>
        <v>0</v>
      </c>
      <c r="GND63" s="10">
        <f t="shared" si="79"/>
        <v>0</v>
      </c>
      <c r="GNE63" s="10">
        <f t="shared" si="79"/>
        <v>0</v>
      </c>
      <c r="GNF63" s="10">
        <f t="shared" si="79"/>
        <v>0</v>
      </c>
      <c r="GNG63" s="10">
        <f t="shared" si="79"/>
        <v>0</v>
      </c>
      <c r="GNH63" s="10">
        <f t="shared" si="79"/>
        <v>0</v>
      </c>
      <c r="GNI63" s="10">
        <f t="shared" si="79"/>
        <v>0</v>
      </c>
      <c r="GNJ63" s="10">
        <f t="shared" si="79"/>
        <v>0</v>
      </c>
      <c r="GNK63" s="10">
        <f t="shared" si="79"/>
        <v>0</v>
      </c>
      <c r="GNL63" s="10">
        <f t="shared" si="79"/>
        <v>0</v>
      </c>
      <c r="GNM63" s="10">
        <f t="shared" si="79"/>
        <v>0</v>
      </c>
      <c r="GNN63" s="10">
        <f t="shared" si="79"/>
        <v>0</v>
      </c>
      <c r="GNO63" s="10">
        <f t="shared" si="79"/>
        <v>0</v>
      </c>
      <c r="GNP63" s="10">
        <f t="shared" si="79"/>
        <v>0</v>
      </c>
      <c r="GNQ63" s="10">
        <f t="shared" si="79"/>
        <v>0</v>
      </c>
      <c r="GNR63" s="10">
        <f t="shared" si="79"/>
        <v>0</v>
      </c>
      <c r="GNS63" s="10">
        <f t="shared" si="79"/>
        <v>0</v>
      </c>
      <c r="GNT63" s="10">
        <f t="shared" si="79"/>
        <v>0</v>
      </c>
      <c r="GNU63" s="10">
        <f t="shared" si="79"/>
        <v>0</v>
      </c>
      <c r="GNV63" s="10">
        <f t="shared" si="79"/>
        <v>0</v>
      </c>
      <c r="GNW63" s="10">
        <f t="shared" si="79"/>
        <v>0</v>
      </c>
      <c r="GNX63" s="10">
        <f t="shared" si="79"/>
        <v>0</v>
      </c>
      <c r="GNY63" s="10">
        <f t="shared" si="79"/>
        <v>0</v>
      </c>
      <c r="GNZ63" s="10">
        <f t="shared" si="79"/>
        <v>0</v>
      </c>
      <c r="GOA63" s="10">
        <f t="shared" si="79"/>
        <v>0</v>
      </c>
      <c r="GOB63" s="10">
        <f t="shared" ref="GOB63:GQM63" si="80">SUM(GOB4:GOB61)</f>
        <v>0</v>
      </c>
      <c r="GOC63" s="10">
        <f t="shared" si="80"/>
        <v>0</v>
      </c>
      <c r="GOD63" s="10">
        <f t="shared" si="80"/>
        <v>0</v>
      </c>
      <c r="GOE63" s="10">
        <f t="shared" si="80"/>
        <v>0</v>
      </c>
      <c r="GOF63" s="10">
        <f t="shared" si="80"/>
        <v>0</v>
      </c>
      <c r="GOG63" s="10">
        <f t="shared" si="80"/>
        <v>0</v>
      </c>
      <c r="GOH63" s="10">
        <f t="shared" si="80"/>
        <v>0</v>
      </c>
      <c r="GOI63" s="10">
        <f t="shared" si="80"/>
        <v>0</v>
      </c>
      <c r="GOJ63" s="10">
        <f t="shared" si="80"/>
        <v>0</v>
      </c>
      <c r="GOK63" s="10">
        <f t="shared" si="80"/>
        <v>0</v>
      </c>
      <c r="GOL63" s="10">
        <f t="shared" si="80"/>
        <v>0</v>
      </c>
      <c r="GOM63" s="10">
        <f t="shared" si="80"/>
        <v>0</v>
      </c>
      <c r="GON63" s="10">
        <f t="shared" si="80"/>
        <v>0</v>
      </c>
      <c r="GOO63" s="10">
        <f t="shared" si="80"/>
        <v>0</v>
      </c>
      <c r="GOP63" s="10">
        <f t="shared" si="80"/>
        <v>0</v>
      </c>
      <c r="GOQ63" s="10">
        <f t="shared" si="80"/>
        <v>0</v>
      </c>
      <c r="GOR63" s="10">
        <f t="shared" si="80"/>
        <v>0</v>
      </c>
      <c r="GOS63" s="10">
        <f t="shared" si="80"/>
        <v>0</v>
      </c>
      <c r="GOT63" s="10">
        <f t="shared" si="80"/>
        <v>0</v>
      </c>
      <c r="GOU63" s="10">
        <f t="shared" si="80"/>
        <v>0</v>
      </c>
      <c r="GOV63" s="10">
        <f t="shared" si="80"/>
        <v>0</v>
      </c>
      <c r="GOW63" s="10">
        <f t="shared" si="80"/>
        <v>0</v>
      </c>
      <c r="GOX63" s="10">
        <f t="shared" si="80"/>
        <v>0</v>
      </c>
      <c r="GOY63" s="10">
        <f t="shared" si="80"/>
        <v>0</v>
      </c>
      <c r="GOZ63" s="10">
        <f t="shared" si="80"/>
        <v>0</v>
      </c>
      <c r="GPA63" s="10">
        <f t="shared" si="80"/>
        <v>0</v>
      </c>
      <c r="GPB63" s="10">
        <f t="shared" si="80"/>
        <v>0</v>
      </c>
      <c r="GPC63" s="10">
        <f t="shared" si="80"/>
        <v>0</v>
      </c>
      <c r="GPD63" s="10">
        <f t="shared" si="80"/>
        <v>0</v>
      </c>
      <c r="GPE63" s="10">
        <f t="shared" si="80"/>
        <v>0</v>
      </c>
      <c r="GPF63" s="10">
        <f t="shared" si="80"/>
        <v>0</v>
      </c>
      <c r="GPG63" s="10">
        <f t="shared" si="80"/>
        <v>0</v>
      </c>
      <c r="GPH63" s="10">
        <f t="shared" si="80"/>
        <v>0</v>
      </c>
      <c r="GPI63" s="10">
        <f t="shared" si="80"/>
        <v>0</v>
      </c>
      <c r="GPJ63" s="10">
        <f t="shared" si="80"/>
        <v>0</v>
      </c>
      <c r="GPK63" s="10">
        <f t="shared" si="80"/>
        <v>0</v>
      </c>
      <c r="GPL63" s="10">
        <f t="shared" si="80"/>
        <v>0</v>
      </c>
      <c r="GPM63" s="10">
        <f t="shared" si="80"/>
        <v>0</v>
      </c>
      <c r="GPN63" s="10">
        <f t="shared" si="80"/>
        <v>0</v>
      </c>
      <c r="GPO63" s="10">
        <f t="shared" si="80"/>
        <v>0</v>
      </c>
      <c r="GPP63" s="10">
        <f t="shared" si="80"/>
        <v>0</v>
      </c>
      <c r="GPQ63" s="10">
        <f t="shared" si="80"/>
        <v>0</v>
      </c>
      <c r="GPR63" s="10">
        <f t="shared" si="80"/>
        <v>0</v>
      </c>
      <c r="GPS63" s="10">
        <f t="shared" si="80"/>
        <v>0</v>
      </c>
      <c r="GPT63" s="10">
        <f t="shared" si="80"/>
        <v>0</v>
      </c>
      <c r="GPU63" s="10">
        <f t="shared" si="80"/>
        <v>0</v>
      </c>
      <c r="GPV63" s="10">
        <f t="shared" si="80"/>
        <v>0</v>
      </c>
      <c r="GPW63" s="10">
        <f t="shared" si="80"/>
        <v>0</v>
      </c>
      <c r="GPX63" s="10">
        <f t="shared" si="80"/>
        <v>0</v>
      </c>
      <c r="GPY63" s="10">
        <f t="shared" si="80"/>
        <v>0</v>
      </c>
      <c r="GPZ63" s="10">
        <f t="shared" si="80"/>
        <v>0</v>
      </c>
      <c r="GQA63" s="10">
        <f t="shared" si="80"/>
        <v>0</v>
      </c>
      <c r="GQB63" s="10">
        <f t="shared" si="80"/>
        <v>0</v>
      </c>
      <c r="GQC63" s="10">
        <f t="shared" si="80"/>
        <v>0</v>
      </c>
      <c r="GQD63" s="10">
        <f t="shared" si="80"/>
        <v>0</v>
      </c>
      <c r="GQE63" s="10">
        <f t="shared" si="80"/>
        <v>0</v>
      </c>
      <c r="GQF63" s="10">
        <f t="shared" si="80"/>
        <v>0</v>
      </c>
      <c r="GQG63" s="10">
        <f t="shared" si="80"/>
        <v>0</v>
      </c>
      <c r="GQH63" s="10">
        <f t="shared" si="80"/>
        <v>0</v>
      </c>
      <c r="GQI63" s="10">
        <f t="shared" si="80"/>
        <v>0</v>
      </c>
      <c r="GQJ63" s="10">
        <f t="shared" si="80"/>
        <v>0</v>
      </c>
      <c r="GQK63" s="10">
        <f t="shared" si="80"/>
        <v>0</v>
      </c>
      <c r="GQL63" s="10">
        <f t="shared" si="80"/>
        <v>0</v>
      </c>
      <c r="GQM63" s="10">
        <f t="shared" si="80"/>
        <v>0</v>
      </c>
      <c r="GQN63" s="10">
        <f t="shared" ref="GQN63:GSY63" si="81">SUM(GQN4:GQN61)</f>
        <v>0</v>
      </c>
      <c r="GQO63" s="10">
        <f t="shared" si="81"/>
        <v>0</v>
      </c>
      <c r="GQP63" s="10">
        <f t="shared" si="81"/>
        <v>0</v>
      </c>
      <c r="GQQ63" s="10">
        <f t="shared" si="81"/>
        <v>0</v>
      </c>
      <c r="GQR63" s="10">
        <f t="shared" si="81"/>
        <v>0</v>
      </c>
      <c r="GQS63" s="10">
        <f t="shared" si="81"/>
        <v>0</v>
      </c>
      <c r="GQT63" s="10">
        <f t="shared" si="81"/>
        <v>0</v>
      </c>
      <c r="GQU63" s="10">
        <f t="shared" si="81"/>
        <v>0</v>
      </c>
      <c r="GQV63" s="10">
        <f t="shared" si="81"/>
        <v>0</v>
      </c>
      <c r="GQW63" s="10">
        <f t="shared" si="81"/>
        <v>0</v>
      </c>
      <c r="GQX63" s="10">
        <f t="shared" si="81"/>
        <v>0</v>
      </c>
      <c r="GQY63" s="10">
        <f t="shared" si="81"/>
        <v>0</v>
      </c>
      <c r="GQZ63" s="10">
        <f t="shared" si="81"/>
        <v>0</v>
      </c>
      <c r="GRA63" s="10">
        <f t="shared" si="81"/>
        <v>0</v>
      </c>
      <c r="GRB63" s="10">
        <f t="shared" si="81"/>
        <v>0</v>
      </c>
      <c r="GRC63" s="10">
        <f t="shared" si="81"/>
        <v>0</v>
      </c>
      <c r="GRD63" s="10">
        <f t="shared" si="81"/>
        <v>0</v>
      </c>
      <c r="GRE63" s="10">
        <f t="shared" si="81"/>
        <v>0</v>
      </c>
      <c r="GRF63" s="10">
        <f t="shared" si="81"/>
        <v>0</v>
      </c>
      <c r="GRG63" s="10">
        <f t="shared" si="81"/>
        <v>0</v>
      </c>
      <c r="GRH63" s="10">
        <f t="shared" si="81"/>
        <v>0</v>
      </c>
      <c r="GRI63" s="10">
        <f t="shared" si="81"/>
        <v>0</v>
      </c>
      <c r="GRJ63" s="10">
        <f t="shared" si="81"/>
        <v>0</v>
      </c>
      <c r="GRK63" s="10">
        <f t="shared" si="81"/>
        <v>0</v>
      </c>
      <c r="GRL63" s="10">
        <f t="shared" si="81"/>
        <v>0</v>
      </c>
      <c r="GRM63" s="10">
        <f t="shared" si="81"/>
        <v>0</v>
      </c>
      <c r="GRN63" s="10">
        <f t="shared" si="81"/>
        <v>0</v>
      </c>
      <c r="GRO63" s="10">
        <f t="shared" si="81"/>
        <v>0</v>
      </c>
      <c r="GRP63" s="10">
        <f t="shared" si="81"/>
        <v>0</v>
      </c>
      <c r="GRQ63" s="10">
        <f t="shared" si="81"/>
        <v>0</v>
      </c>
      <c r="GRR63" s="10">
        <f t="shared" si="81"/>
        <v>0</v>
      </c>
      <c r="GRS63" s="10">
        <f t="shared" si="81"/>
        <v>0</v>
      </c>
      <c r="GRT63" s="10">
        <f t="shared" si="81"/>
        <v>0</v>
      </c>
      <c r="GRU63" s="10">
        <f t="shared" si="81"/>
        <v>0</v>
      </c>
      <c r="GRV63" s="10">
        <f t="shared" si="81"/>
        <v>0</v>
      </c>
      <c r="GRW63" s="10">
        <f t="shared" si="81"/>
        <v>0</v>
      </c>
      <c r="GRX63" s="10">
        <f t="shared" si="81"/>
        <v>0</v>
      </c>
      <c r="GRY63" s="10">
        <f t="shared" si="81"/>
        <v>0</v>
      </c>
      <c r="GRZ63" s="10">
        <f t="shared" si="81"/>
        <v>0</v>
      </c>
      <c r="GSA63" s="10">
        <f t="shared" si="81"/>
        <v>0</v>
      </c>
      <c r="GSB63" s="10">
        <f t="shared" si="81"/>
        <v>0</v>
      </c>
      <c r="GSC63" s="10">
        <f t="shared" si="81"/>
        <v>0</v>
      </c>
      <c r="GSD63" s="10">
        <f t="shared" si="81"/>
        <v>0</v>
      </c>
      <c r="GSE63" s="10">
        <f t="shared" si="81"/>
        <v>0</v>
      </c>
      <c r="GSF63" s="10">
        <f t="shared" si="81"/>
        <v>0</v>
      </c>
      <c r="GSG63" s="10">
        <f t="shared" si="81"/>
        <v>0</v>
      </c>
      <c r="GSH63" s="10">
        <f t="shared" si="81"/>
        <v>0</v>
      </c>
      <c r="GSI63" s="10">
        <f t="shared" si="81"/>
        <v>0</v>
      </c>
      <c r="GSJ63" s="10">
        <f t="shared" si="81"/>
        <v>0</v>
      </c>
      <c r="GSK63" s="10">
        <f t="shared" si="81"/>
        <v>0</v>
      </c>
      <c r="GSL63" s="10">
        <f t="shared" si="81"/>
        <v>0</v>
      </c>
      <c r="GSM63" s="10">
        <f t="shared" si="81"/>
        <v>0</v>
      </c>
      <c r="GSN63" s="10">
        <f t="shared" si="81"/>
        <v>0</v>
      </c>
      <c r="GSO63" s="10">
        <f t="shared" si="81"/>
        <v>0</v>
      </c>
      <c r="GSP63" s="10">
        <f t="shared" si="81"/>
        <v>0</v>
      </c>
      <c r="GSQ63" s="10">
        <f t="shared" si="81"/>
        <v>0</v>
      </c>
      <c r="GSR63" s="10">
        <f t="shared" si="81"/>
        <v>0</v>
      </c>
      <c r="GSS63" s="10">
        <f t="shared" si="81"/>
        <v>0</v>
      </c>
      <c r="GST63" s="10">
        <f t="shared" si="81"/>
        <v>0</v>
      </c>
      <c r="GSU63" s="10">
        <f t="shared" si="81"/>
        <v>0</v>
      </c>
      <c r="GSV63" s="10">
        <f t="shared" si="81"/>
        <v>0</v>
      </c>
      <c r="GSW63" s="10">
        <f t="shared" si="81"/>
        <v>0</v>
      </c>
      <c r="GSX63" s="10">
        <f t="shared" si="81"/>
        <v>0</v>
      </c>
      <c r="GSY63" s="10">
        <f t="shared" si="81"/>
        <v>0</v>
      </c>
      <c r="GSZ63" s="10">
        <f t="shared" ref="GSZ63:GVK63" si="82">SUM(GSZ4:GSZ61)</f>
        <v>0</v>
      </c>
      <c r="GTA63" s="10">
        <f t="shared" si="82"/>
        <v>0</v>
      </c>
      <c r="GTB63" s="10">
        <f t="shared" si="82"/>
        <v>0</v>
      </c>
      <c r="GTC63" s="10">
        <f t="shared" si="82"/>
        <v>0</v>
      </c>
      <c r="GTD63" s="10">
        <f t="shared" si="82"/>
        <v>0</v>
      </c>
      <c r="GTE63" s="10">
        <f t="shared" si="82"/>
        <v>0</v>
      </c>
      <c r="GTF63" s="10">
        <f t="shared" si="82"/>
        <v>0</v>
      </c>
      <c r="GTG63" s="10">
        <f t="shared" si="82"/>
        <v>0</v>
      </c>
      <c r="GTH63" s="10">
        <f t="shared" si="82"/>
        <v>0</v>
      </c>
      <c r="GTI63" s="10">
        <f t="shared" si="82"/>
        <v>0</v>
      </c>
      <c r="GTJ63" s="10">
        <f t="shared" si="82"/>
        <v>0</v>
      </c>
      <c r="GTK63" s="10">
        <f t="shared" si="82"/>
        <v>0</v>
      </c>
      <c r="GTL63" s="10">
        <f t="shared" si="82"/>
        <v>0</v>
      </c>
      <c r="GTM63" s="10">
        <f t="shared" si="82"/>
        <v>0</v>
      </c>
      <c r="GTN63" s="10">
        <f t="shared" si="82"/>
        <v>0</v>
      </c>
      <c r="GTO63" s="10">
        <f t="shared" si="82"/>
        <v>0</v>
      </c>
      <c r="GTP63" s="10">
        <f t="shared" si="82"/>
        <v>0</v>
      </c>
      <c r="GTQ63" s="10">
        <f t="shared" si="82"/>
        <v>0</v>
      </c>
      <c r="GTR63" s="10">
        <f t="shared" si="82"/>
        <v>0</v>
      </c>
      <c r="GTS63" s="10">
        <f t="shared" si="82"/>
        <v>0</v>
      </c>
      <c r="GTT63" s="10">
        <f t="shared" si="82"/>
        <v>0</v>
      </c>
      <c r="GTU63" s="10">
        <f t="shared" si="82"/>
        <v>0</v>
      </c>
      <c r="GTV63" s="10">
        <f t="shared" si="82"/>
        <v>0</v>
      </c>
      <c r="GTW63" s="10">
        <f t="shared" si="82"/>
        <v>0</v>
      </c>
      <c r="GTX63" s="10">
        <f t="shared" si="82"/>
        <v>0</v>
      </c>
      <c r="GTY63" s="10">
        <f t="shared" si="82"/>
        <v>0</v>
      </c>
      <c r="GTZ63" s="10">
        <f t="shared" si="82"/>
        <v>0</v>
      </c>
      <c r="GUA63" s="10">
        <f t="shared" si="82"/>
        <v>0</v>
      </c>
      <c r="GUB63" s="10">
        <f t="shared" si="82"/>
        <v>0</v>
      </c>
      <c r="GUC63" s="10">
        <f t="shared" si="82"/>
        <v>0</v>
      </c>
      <c r="GUD63" s="10">
        <f t="shared" si="82"/>
        <v>0</v>
      </c>
      <c r="GUE63" s="10">
        <f t="shared" si="82"/>
        <v>0</v>
      </c>
      <c r="GUF63" s="10">
        <f t="shared" si="82"/>
        <v>0</v>
      </c>
      <c r="GUG63" s="10">
        <f t="shared" si="82"/>
        <v>0</v>
      </c>
      <c r="GUH63" s="10">
        <f t="shared" si="82"/>
        <v>0</v>
      </c>
      <c r="GUI63" s="10">
        <f t="shared" si="82"/>
        <v>0</v>
      </c>
      <c r="GUJ63" s="10">
        <f t="shared" si="82"/>
        <v>0</v>
      </c>
      <c r="GUK63" s="10">
        <f t="shared" si="82"/>
        <v>0</v>
      </c>
      <c r="GUL63" s="10">
        <f t="shared" si="82"/>
        <v>0</v>
      </c>
      <c r="GUM63" s="10">
        <f t="shared" si="82"/>
        <v>0</v>
      </c>
      <c r="GUN63" s="10">
        <f t="shared" si="82"/>
        <v>0</v>
      </c>
      <c r="GUO63" s="10">
        <f t="shared" si="82"/>
        <v>0</v>
      </c>
      <c r="GUP63" s="10">
        <f t="shared" si="82"/>
        <v>0</v>
      </c>
      <c r="GUQ63" s="10">
        <f t="shared" si="82"/>
        <v>0</v>
      </c>
      <c r="GUR63" s="10">
        <f t="shared" si="82"/>
        <v>0</v>
      </c>
      <c r="GUS63" s="10">
        <f t="shared" si="82"/>
        <v>0</v>
      </c>
      <c r="GUT63" s="10">
        <f t="shared" si="82"/>
        <v>0</v>
      </c>
      <c r="GUU63" s="10">
        <f t="shared" si="82"/>
        <v>0</v>
      </c>
      <c r="GUV63" s="10">
        <f t="shared" si="82"/>
        <v>0</v>
      </c>
      <c r="GUW63" s="10">
        <f t="shared" si="82"/>
        <v>0</v>
      </c>
      <c r="GUX63" s="10">
        <f t="shared" si="82"/>
        <v>0</v>
      </c>
      <c r="GUY63" s="10">
        <f t="shared" si="82"/>
        <v>0</v>
      </c>
      <c r="GUZ63" s="10">
        <f t="shared" si="82"/>
        <v>0</v>
      </c>
      <c r="GVA63" s="10">
        <f t="shared" si="82"/>
        <v>0</v>
      </c>
      <c r="GVB63" s="10">
        <f t="shared" si="82"/>
        <v>0</v>
      </c>
      <c r="GVC63" s="10">
        <f t="shared" si="82"/>
        <v>0</v>
      </c>
      <c r="GVD63" s="10">
        <f t="shared" si="82"/>
        <v>0</v>
      </c>
      <c r="GVE63" s="10">
        <f t="shared" si="82"/>
        <v>0</v>
      </c>
      <c r="GVF63" s="10">
        <f t="shared" si="82"/>
        <v>0</v>
      </c>
      <c r="GVG63" s="10">
        <f t="shared" si="82"/>
        <v>0</v>
      </c>
      <c r="GVH63" s="10">
        <f t="shared" si="82"/>
        <v>0</v>
      </c>
      <c r="GVI63" s="10">
        <f t="shared" si="82"/>
        <v>0</v>
      </c>
      <c r="GVJ63" s="10">
        <f t="shared" si="82"/>
        <v>0</v>
      </c>
      <c r="GVK63" s="10">
        <f t="shared" si="82"/>
        <v>0</v>
      </c>
      <c r="GVL63" s="10">
        <f t="shared" ref="GVL63:GXW63" si="83">SUM(GVL4:GVL61)</f>
        <v>0</v>
      </c>
      <c r="GVM63" s="10">
        <f t="shared" si="83"/>
        <v>0</v>
      </c>
      <c r="GVN63" s="10">
        <f t="shared" si="83"/>
        <v>0</v>
      </c>
      <c r="GVO63" s="10">
        <f t="shared" si="83"/>
        <v>0</v>
      </c>
      <c r="GVP63" s="10">
        <f t="shared" si="83"/>
        <v>0</v>
      </c>
      <c r="GVQ63" s="10">
        <f t="shared" si="83"/>
        <v>0</v>
      </c>
      <c r="GVR63" s="10">
        <f t="shared" si="83"/>
        <v>0</v>
      </c>
      <c r="GVS63" s="10">
        <f t="shared" si="83"/>
        <v>0</v>
      </c>
      <c r="GVT63" s="10">
        <f t="shared" si="83"/>
        <v>0</v>
      </c>
      <c r="GVU63" s="10">
        <f t="shared" si="83"/>
        <v>0</v>
      </c>
      <c r="GVV63" s="10">
        <f t="shared" si="83"/>
        <v>0</v>
      </c>
      <c r="GVW63" s="10">
        <f t="shared" si="83"/>
        <v>0</v>
      </c>
      <c r="GVX63" s="10">
        <f t="shared" si="83"/>
        <v>0</v>
      </c>
      <c r="GVY63" s="10">
        <f t="shared" si="83"/>
        <v>0</v>
      </c>
      <c r="GVZ63" s="10">
        <f t="shared" si="83"/>
        <v>0</v>
      </c>
      <c r="GWA63" s="10">
        <f t="shared" si="83"/>
        <v>0</v>
      </c>
      <c r="GWB63" s="10">
        <f t="shared" si="83"/>
        <v>0</v>
      </c>
      <c r="GWC63" s="10">
        <f t="shared" si="83"/>
        <v>0</v>
      </c>
      <c r="GWD63" s="10">
        <f t="shared" si="83"/>
        <v>0</v>
      </c>
      <c r="GWE63" s="10">
        <f t="shared" si="83"/>
        <v>0</v>
      </c>
      <c r="GWF63" s="10">
        <f t="shared" si="83"/>
        <v>0</v>
      </c>
      <c r="GWG63" s="10">
        <f t="shared" si="83"/>
        <v>0</v>
      </c>
      <c r="GWH63" s="10">
        <f t="shared" si="83"/>
        <v>0</v>
      </c>
      <c r="GWI63" s="10">
        <f t="shared" si="83"/>
        <v>0</v>
      </c>
      <c r="GWJ63" s="10">
        <f t="shared" si="83"/>
        <v>0</v>
      </c>
      <c r="GWK63" s="10">
        <f t="shared" si="83"/>
        <v>0</v>
      </c>
      <c r="GWL63" s="10">
        <f t="shared" si="83"/>
        <v>0</v>
      </c>
      <c r="GWM63" s="10">
        <f t="shared" si="83"/>
        <v>0</v>
      </c>
      <c r="GWN63" s="10">
        <f t="shared" si="83"/>
        <v>0</v>
      </c>
      <c r="GWO63" s="10">
        <f t="shared" si="83"/>
        <v>0</v>
      </c>
      <c r="GWP63" s="10">
        <f t="shared" si="83"/>
        <v>0</v>
      </c>
      <c r="GWQ63" s="10">
        <f t="shared" si="83"/>
        <v>0</v>
      </c>
      <c r="GWR63" s="10">
        <f t="shared" si="83"/>
        <v>0</v>
      </c>
      <c r="GWS63" s="10">
        <f t="shared" si="83"/>
        <v>0</v>
      </c>
      <c r="GWT63" s="10">
        <f t="shared" si="83"/>
        <v>0</v>
      </c>
      <c r="GWU63" s="10">
        <f t="shared" si="83"/>
        <v>0</v>
      </c>
      <c r="GWV63" s="10">
        <f t="shared" si="83"/>
        <v>0</v>
      </c>
      <c r="GWW63" s="10">
        <f t="shared" si="83"/>
        <v>0</v>
      </c>
      <c r="GWX63" s="10">
        <f t="shared" si="83"/>
        <v>0</v>
      </c>
      <c r="GWY63" s="10">
        <f t="shared" si="83"/>
        <v>0</v>
      </c>
      <c r="GWZ63" s="10">
        <f t="shared" si="83"/>
        <v>0</v>
      </c>
      <c r="GXA63" s="10">
        <f t="shared" si="83"/>
        <v>0</v>
      </c>
      <c r="GXB63" s="10">
        <f t="shared" si="83"/>
        <v>0</v>
      </c>
      <c r="GXC63" s="10">
        <f t="shared" si="83"/>
        <v>0</v>
      </c>
      <c r="GXD63" s="10">
        <f t="shared" si="83"/>
        <v>0</v>
      </c>
      <c r="GXE63" s="10">
        <f t="shared" si="83"/>
        <v>0</v>
      </c>
      <c r="GXF63" s="10">
        <f t="shared" si="83"/>
        <v>0</v>
      </c>
      <c r="GXG63" s="10">
        <f t="shared" si="83"/>
        <v>0</v>
      </c>
      <c r="GXH63" s="10">
        <f t="shared" si="83"/>
        <v>0</v>
      </c>
      <c r="GXI63" s="10">
        <f t="shared" si="83"/>
        <v>0</v>
      </c>
      <c r="GXJ63" s="10">
        <f t="shared" si="83"/>
        <v>0</v>
      </c>
      <c r="GXK63" s="10">
        <f t="shared" si="83"/>
        <v>0</v>
      </c>
      <c r="GXL63" s="10">
        <f t="shared" si="83"/>
        <v>0</v>
      </c>
      <c r="GXM63" s="10">
        <f t="shared" si="83"/>
        <v>0</v>
      </c>
      <c r="GXN63" s="10">
        <f t="shared" si="83"/>
        <v>0</v>
      </c>
      <c r="GXO63" s="10">
        <f t="shared" si="83"/>
        <v>0</v>
      </c>
      <c r="GXP63" s="10">
        <f t="shared" si="83"/>
        <v>0</v>
      </c>
      <c r="GXQ63" s="10">
        <f t="shared" si="83"/>
        <v>0</v>
      </c>
      <c r="GXR63" s="10">
        <f t="shared" si="83"/>
        <v>0</v>
      </c>
      <c r="GXS63" s="10">
        <f t="shared" si="83"/>
        <v>0</v>
      </c>
      <c r="GXT63" s="10">
        <f t="shared" si="83"/>
        <v>0</v>
      </c>
      <c r="GXU63" s="10">
        <f t="shared" si="83"/>
        <v>0</v>
      </c>
      <c r="GXV63" s="10">
        <f t="shared" si="83"/>
        <v>0</v>
      </c>
      <c r="GXW63" s="10">
        <f t="shared" si="83"/>
        <v>0</v>
      </c>
      <c r="GXX63" s="10">
        <f t="shared" ref="GXX63:HAI63" si="84">SUM(GXX4:GXX61)</f>
        <v>0</v>
      </c>
      <c r="GXY63" s="10">
        <f t="shared" si="84"/>
        <v>0</v>
      </c>
      <c r="GXZ63" s="10">
        <f t="shared" si="84"/>
        <v>0</v>
      </c>
      <c r="GYA63" s="10">
        <f t="shared" si="84"/>
        <v>0</v>
      </c>
      <c r="GYB63" s="10">
        <f t="shared" si="84"/>
        <v>0</v>
      </c>
      <c r="GYC63" s="10">
        <f t="shared" si="84"/>
        <v>0</v>
      </c>
      <c r="GYD63" s="10">
        <f t="shared" si="84"/>
        <v>0</v>
      </c>
      <c r="GYE63" s="10">
        <f t="shared" si="84"/>
        <v>0</v>
      </c>
      <c r="GYF63" s="10">
        <f t="shared" si="84"/>
        <v>0</v>
      </c>
      <c r="GYG63" s="10">
        <f t="shared" si="84"/>
        <v>0</v>
      </c>
      <c r="GYH63" s="10">
        <f t="shared" si="84"/>
        <v>0</v>
      </c>
      <c r="GYI63" s="10">
        <f t="shared" si="84"/>
        <v>0</v>
      </c>
      <c r="GYJ63" s="10">
        <f t="shared" si="84"/>
        <v>0</v>
      </c>
      <c r="GYK63" s="10">
        <f t="shared" si="84"/>
        <v>0</v>
      </c>
      <c r="GYL63" s="10">
        <f t="shared" si="84"/>
        <v>0</v>
      </c>
      <c r="GYM63" s="10">
        <f t="shared" si="84"/>
        <v>0</v>
      </c>
      <c r="GYN63" s="10">
        <f t="shared" si="84"/>
        <v>0</v>
      </c>
      <c r="GYO63" s="10">
        <f t="shared" si="84"/>
        <v>0</v>
      </c>
      <c r="GYP63" s="10">
        <f t="shared" si="84"/>
        <v>0</v>
      </c>
      <c r="GYQ63" s="10">
        <f t="shared" si="84"/>
        <v>0</v>
      </c>
      <c r="GYR63" s="10">
        <f t="shared" si="84"/>
        <v>0</v>
      </c>
      <c r="GYS63" s="10">
        <f t="shared" si="84"/>
        <v>0</v>
      </c>
      <c r="GYT63" s="10">
        <f t="shared" si="84"/>
        <v>0</v>
      </c>
      <c r="GYU63" s="10">
        <f t="shared" si="84"/>
        <v>0</v>
      </c>
      <c r="GYV63" s="10">
        <f t="shared" si="84"/>
        <v>0</v>
      </c>
      <c r="GYW63" s="10">
        <f t="shared" si="84"/>
        <v>0</v>
      </c>
      <c r="GYX63" s="10">
        <f t="shared" si="84"/>
        <v>0</v>
      </c>
      <c r="GYY63" s="10">
        <f t="shared" si="84"/>
        <v>0</v>
      </c>
      <c r="GYZ63" s="10">
        <f t="shared" si="84"/>
        <v>0</v>
      </c>
      <c r="GZA63" s="10">
        <f t="shared" si="84"/>
        <v>0</v>
      </c>
      <c r="GZB63" s="10">
        <f t="shared" si="84"/>
        <v>0</v>
      </c>
      <c r="GZC63" s="10">
        <f t="shared" si="84"/>
        <v>0</v>
      </c>
      <c r="GZD63" s="10">
        <f t="shared" si="84"/>
        <v>0</v>
      </c>
      <c r="GZE63" s="10">
        <f t="shared" si="84"/>
        <v>0</v>
      </c>
      <c r="GZF63" s="10">
        <f t="shared" si="84"/>
        <v>0</v>
      </c>
      <c r="GZG63" s="10">
        <f t="shared" si="84"/>
        <v>0</v>
      </c>
      <c r="GZH63" s="10">
        <f t="shared" si="84"/>
        <v>0</v>
      </c>
      <c r="GZI63" s="10">
        <f t="shared" si="84"/>
        <v>0</v>
      </c>
      <c r="GZJ63" s="10">
        <f t="shared" si="84"/>
        <v>0</v>
      </c>
      <c r="GZK63" s="10">
        <f t="shared" si="84"/>
        <v>0</v>
      </c>
      <c r="GZL63" s="10">
        <f t="shared" si="84"/>
        <v>0</v>
      </c>
      <c r="GZM63" s="10">
        <f t="shared" si="84"/>
        <v>0</v>
      </c>
      <c r="GZN63" s="10">
        <f t="shared" si="84"/>
        <v>0</v>
      </c>
      <c r="GZO63" s="10">
        <f t="shared" si="84"/>
        <v>0</v>
      </c>
      <c r="GZP63" s="10">
        <f t="shared" si="84"/>
        <v>0</v>
      </c>
      <c r="GZQ63" s="10">
        <f t="shared" si="84"/>
        <v>0</v>
      </c>
      <c r="GZR63" s="10">
        <f t="shared" si="84"/>
        <v>0</v>
      </c>
      <c r="GZS63" s="10">
        <f t="shared" si="84"/>
        <v>0</v>
      </c>
      <c r="GZT63" s="10">
        <f t="shared" si="84"/>
        <v>0</v>
      </c>
      <c r="GZU63" s="10">
        <f t="shared" si="84"/>
        <v>0</v>
      </c>
      <c r="GZV63" s="10">
        <f t="shared" si="84"/>
        <v>0</v>
      </c>
      <c r="GZW63" s="10">
        <f t="shared" si="84"/>
        <v>0</v>
      </c>
      <c r="GZX63" s="10">
        <f t="shared" si="84"/>
        <v>0</v>
      </c>
      <c r="GZY63" s="10">
        <f t="shared" si="84"/>
        <v>0</v>
      </c>
      <c r="GZZ63" s="10">
        <f t="shared" si="84"/>
        <v>0</v>
      </c>
      <c r="HAA63" s="10">
        <f t="shared" si="84"/>
        <v>0</v>
      </c>
      <c r="HAB63" s="10">
        <f t="shared" si="84"/>
        <v>0</v>
      </c>
      <c r="HAC63" s="10">
        <f t="shared" si="84"/>
        <v>0</v>
      </c>
      <c r="HAD63" s="10">
        <f t="shared" si="84"/>
        <v>0</v>
      </c>
      <c r="HAE63" s="10">
        <f t="shared" si="84"/>
        <v>0</v>
      </c>
      <c r="HAF63" s="10">
        <f t="shared" si="84"/>
        <v>0</v>
      </c>
      <c r="HAG63" s="10">
        <f t="shared" si="84"/>
        <v>0</v>
      </c>
      <c r="HAH63" s="10">
        <f t="shared" si="84"/>
        <v>0</v>
      </c>
      <c r="HAI63" s="10">
        <f t="shared" si="84"/>
        <v>0</v>
      </c>
      <c r="HAJ63" s="10">
        <f t="shared" ref="HAJ63:HCU63" si="85">SUM(HAJ4:HAJ61)</f>
        <v>0</v>
      </c>
      <c r="HAK63" s="10">
        <f t="shared" si="85"/>
        <v>0</v>
      </c>
      <c r="HAL63" s="10">
        <f t="shared" si="85"/>
        <v>0</v>
      </c>
      <c r="HAM63" s="10">
        <f t="shared" si="85"/>
        <v>0</v>
      </c>
      <c r="HAN63" s="10">
        <f t="shared" si="85"/>
        <v>0</v>
      </c>
      <c r="HAO63" s="10">
        <f t="shared" si="85"/>
        <v>0</v>
      </c>
      <c r="HAP63" s="10">
        <f t="shared" si="85"/>
        <v>0</v>
      </c>
      <c r="HAQ63" s="10">
        <f t="shared" si="85"/>
        <v>0</v>
      </c>
      <c r="HAR63" s="10">
        <f t="shared" si="85"/>
        <v>0</v>
      </c>
      <c r="HAS63" s="10">
        <f t="shared" si="85"/>
        <v>0</v>
      </c>
      <c r="HAT63" s="10">
        <f t="shared" si="85"/>
        <v>0</v>
      </c>
      <c r="HAU63" s="10">
        <f t="shared" si="85"/>
        <v>0</v>
      </c>
      <c r="HAV63" s="10">
        <f t="shared" si="85"/>
        <v>0</v>
      </c>
      <c r="HAW63" s="10">
        <f t="shared" si="85"/>
        <v>0</v>
      </c>
      <c r="HAX63" s="10">
        <f t="shared" si="85"/>
        <v>0</v>
      </c>
      <c r="HAY63" s="10">
        <f t="shared" si="85"/>
        <v>0</v>
      </c>
      <c r="HAZ63" s="10">
        <f t="shared" si="85"/>
        <v>0</v>
      </c>
      <c r="HBA63" s="10">
        <f t="shared" si="85"/>
        <v>0</v>
      </c>
      <c r="HBB63" s="10">
        <f t="shared" si="85"/>
        <v>0</v>
      </c>
      <c r="HBC63" s="10">
        <f t="shared" si="85"/>
        <v>0</v>
      </c>
      <c r="HBD63" s="10">
        <f t="shared" si="85"/>
        <v>0</v>
      </c>
      <c r="HBE63" s="10">
        <f t="shared" si="85"/>
        <v>0</v>
      </c>
      <c r="HBF63" s="10">
        <f t="shared" si="85"/>
        <v>0</v>
      </c>
      <c r="HBG63" s="10">
        <f t="shared" si="85"/>
        <v>0</v>
      </c>
      <c r="HBH63" s="10">
        <f t="shared" si="85"/>
        <v>0</v>
      </c>
      <c r="HBI63" s="10">
        <f t="shared" si="85"/>
        <v>0</v>
      </c>
      <c r="HBJ63" s="10">
        <f t="shared" si="85"/>
        <v>0</v>
      </c>
      <c r="HBK63" s="10">
        <f t="shared" si="85"/>
        <v>0</v>
      </c>
      <c r="HBL63" s="10">
        <f t="shared" si="85"/>
        <v>0</v>
      </c>
      <c r="HBM63" s="10">
        <f t="shared" si="85"/>
        <v>0</v>
      </c>
      <c r="HBN63" s="10">
        <f t="shared" si="85"/>
        <v>0</v>
      </c>
      <c r="HBO63" s="10">
        <f t="shared" si="85"/>
        <v>0</v>
      </c>
      <c r="HBP63" s="10">
        <f t="shared" si="85"/>
        <v>0</v>
      </c>
      <c r="HBQ63" s="10">
        <f t="shared" si="85"/>
        <v>0</v>
      </c>
      <c r="HBR63" s="10">
        <f t="shared" si="85"/>
        <v>0</v>
      </c>
      <c r="HBS63" s="10">
        <f t="shared" si="85"/>
        <v>0</v>
      </c>
      <c r="HBT63" s="10">
        <f t="shared" si="85"/>
        <v>0</v>
      </c>
      <c r="HBU63" s="10">
        <f t="shared" si="85"/>
        <v>0</v>
      </c>
      <c r="HBV63" s="10">
        <f t="shared" si="85"/>
        <v>0</v>
      </c>
      <c r="HBW63" s="10">
        <f t="shared" si="85"/>
        <v>0</v>
      </c>
      <c r="HBX63" s="10">
        <f t="shared" si="85"/>
        <v>0</v>
      </c>
      <c r="HBY63" s="10">
        <f t="shared" si="85"/>
        <v>0</v>
      </c>
      <c r="HBZ63" s="10">
        <f t="shared" si="85"/>
        <v>0</v>
      </c>
      <c r="HCA63" s="10">
        <f t="shared" si="85"/>
        <v>0</v>
      </c>
      <c r="HCB63" s="10">
        <f t="shared" si="85"/>
        <v>0</v>
      </c>
      <c r="HCC63" s="10">
        <f t="shared" si="85"/>
        <v>0</v>
      </c>
      <c r="HCD63" s="10">
        <f t="shared" si="85"/>
        <v>0</v>
      </c>
      <c r="HCE63" s="10">
        <f t="shared" si="85"/>
        <v>0</v>
      </c>
      <c r="HCF63" s="10">
        <f t="shared" si="85"/>
        <v>0</v>
      </c>
      <c r="HCG63" s="10">
        <f t="shared" si="85"/>
        <v>0</v>
      </c>
      <c r="HCH63" s="10">
        <f t="shared" si="85"/>
        <v>0</v>
      </c>
      <c r="HCI63" s="10">
        <f t="shared" si="85"/>
        <v>0</v>
      </c>
      <c r="HCJ63" s="10">
        <f t="shared" si="85"/>
        <v>0</v>
      </c>
      <c r="HCK63" s="10">
        <f t="shared" si="85"/>
        <v>0</v>
      </c>
      <c r="HCL63" s="10">
        <f t="shared" si="85"/>
        <v>0</v>
      </c>
      <c r="HCM63" s="10">
        <f t="shared" si="85"/>
        <v>0</v>
      </c>
      <c r="HCN63" s="10">
        <f t="shared" si="85"/>
        <v>0</v>
      </c>
      <c r="HCO63" s="10">
        <f t="shared" si="85"/>
        <v>0</v>
      </c>
      <c r="HCP63" s="10">
        <f t="shared" si="85"/>
        <v>0</v>
      </c>
      <c r="HCQ63" s="10">
        <f t="shared" si="85"/>
        <v>0</v>
      </c>
      <c r="HCR63" s="10">
        <f t="shared" si="85"/>
        <v>0</v>
      </c>
      <c r="HCS63" s="10">
        <f t="shared" si="85"/>
        <v>0</v>
      </c>
      <c r="HCT63" s="10">
        <f t="shared" si="85"/>
        <v>0</v>
      </c>
      <c r="HCU63" s="10">
        <f t="shared" si="85"/>
        <v>0</v>
      </c>
      <c r="HCV63" s="10">
        <f t="shared" ref="HCV63:HFG63" si="86">SUM(HCV4:HCV61)</f>
        <v>0</v>
      </c>
      <c r="HCW63" s="10">
        <f t="shared" si="86"/>
        <v>0</v>
      </c>
      <c r="HCX63" s="10">
        <f t="shared" si="86"/>
        <v>0</v>
      </c>
      <c r="HCY63" s="10">
        <f t="shared" si="86"/>
        <v>0</v>
      </c>
      <c r="HCZ63" s="10">
        <f t="shared" si="86"/>
        <v>0</v>
      </c>
      <c r="HDA63" s="10">
        <f t="shared" si="86"/>
        <v>0</v>
      </c>
      <c r="HDB63" s="10">
        <f t="shared" si="86"/>
        <v>0</v>
      </c>
      <c r="HDC63" s="10">
        <f t="shared" si="86"/>
        <v>0</v>
      </c>
      <c r="HDD63" s="10">
        <f t="shared" si="86"/>
        <v>0</v>
      </c>
      <c r="HDE63" s="10">
        <f t="shared" si="86"/>
        <v>0</v>
      </c>
      <c r="HDF63" s="10">
        <f t="shared" si="86"/>
        <v>0</v>
      </c>
      <c r="HDG63" s="10">
        <f t="shared" si="86"/>
        <v>0</v>
      </c>
      <c r="HDH63" s="10">
        <f t="shared" si="86"/>
        <v>0</v>
      </c>
      <c r="HDI63" s="10">
        <f t="shared" si="86"/>
        <v>0</v>
      </c>
      <c r="HDJ63" s="10">
        <f t="shared" si="86"/>
        <v>0</v>
      </c>
      <c r="HDK63" s="10">
        <f t="shared" si="86"/>
        <v>0</v>
      </c>
      <c r="HDL63" s="10">
        <f t="shared" si="86"/>
        <v>0</v>
      </c>
      <c r="HDM63" s="10">
        <f t="shared" si="86"/>
        <v>0</v>
      </c>
      <c r="HDN63" s="10">
        <f t="shared" si="86"/>
        <v>0</v>
      </c>
      <c r="HDO63" s="10">
        <f t="shared" si="86"/>
        <v>0</v>
      </c>
      <c r="HDP63" s="10">
        <f t="shared" si="86"/>
        <v>0</v>
      </c>
      <c r="HDQ63" s="10">
        <f t="shared" si="86"/>
        <v>0</v>
      </c>
      <c r="HDR63" s="10">
        <f t="shared" si="86"/>
        <v>0</v>
      </c>
      <c r="HDS63" s="10">
        <f t="shared" si="86"/>
        <v>0</v>
      </c>
      <c r="HDT63" s="10">
        <f t="shared" si="86"/>
        <v>0</v>
      </c>
      <c r="HDU63" s="10">
        <f t="shared" si="86"/>
        <v>0</v>
      </c>
      <c r="HDV63" s="10">
        <f t="shared" si="86"/>
        <v>0</v>
      </c>
      <c r="HDW63" s="10">
        <f t="shared" si="86"/>
        <v>0</v>
      </c>
      <c r="HDX63" s="10">
        <f t="shared" si="86"/>
        <v>0</v>
      </c>
      <c r="HDY63" s="10">
        <f t="shared" si="86"/>
        <v>0</v>
      </c>
      <c r="HDZ63" s="10">
        <f t="shared" si="86"/>
        <v>0</v>
      </c>
      <c r="HEA63" s="10">
        <f t="shared" si="86"/>
        <v>0</v>
      </c>
      <c r="HEB63" s="10">
        <f t="shared" si="86"/>
        <v>0</v>
      </c>
      <c r="HEC63" s="10">
        <f t="shared" si="86"/>
        <v>0</v>
      </c>
      <c r="HED63" s="10">
        <f t="shared" si="86"/>
        <v>0</v>
      </c>
      <c r="HEE63" s="10">
        <f t="shared" si="86"/>
        <v>0</v>
      </c>
      <c r="HEF63" s="10">
        <f t="shared" si="86"/>
        <v>0</v>
      </c>
      <c r="HEG63" s="10">
        <f t="shared" si="86"/>
        <v>0</v>
      </c>
      <c r="HEH63" s="10">
        <f t="shared" si="86"/>
        <v>0</v>
      </c>
      <c r="HEI63" s="10">
        <f t="shared" si="86"/>
        <v>0</v>
      </c>
      <c r="HEJ63" s="10">
        <f t="shared" si="86"/>
        <v>0</v>
      </c>
      <c r="HEK63" s="10">
        <f t="shared" si="86"/>
        <v>0</v>
      </c>
      <c r="HEL63" s="10">
        <f t="shared" si="86"/>
        <v>0</v>
      </c>
      <c r="HEM63" s="10">
        <f t="shared" si="86"/>
        <v>0</v>
      </c>
      <c r="HEN63" s="10">
        <f t="shared" si="86"/>
        <v>0</v>
      </c>
      <c r="HEO63" s="10">
        <f t="shared" si="86"/>
        <v>0</v>
      </c>
      <c r="HEP63" s="10">
        <f t="shared" si="86"/>
        <v>0</v>
      </c>
      <c r="HEQ63" s="10">
        <f t="shared" si="86"/>
        <v>0</v>
      </c>
      <c r="HER63" s="10">
        <f t="shared" si="86"/>
        <v>0</v>
      </c>
      <c r="HES63" s="10">
        <f t="shared" si="86"/>
        <v>0</v>
      </c>
      <c r="HET63" s="10">
        <f t="shared" si="86"/>
        <v>0</v>
      </c>
      <c r="HEU63" s="10">
        <f t="shared" si="86"/>
        <v>0</v>
      </c>
      <c r="HEV63" s="10">
        <f t="shared" si="86"/>
        <v>0</v>
      </c>
      <c r="HEW63" s="10">
        <f t="shared" si="86"/>
        <v>0</v>
      </c>
      <c r="HEX63" s="10">
        <f t="shared" si="86"/>
        <v>0</v>
      </c>
      <c r="HEY63" s="10">
        <f t="shared" si="86"/>
        <v>0</v>
      </c>
      <c r="HEZ63" s="10">
        <f t="shared" si="86"/>
        <v>0</v>
      </c>
      <c r="HFA63" s="10">
        <f t="shared" si="86"/>
        <v>0</v>
      </c>
      <c r="HFB63" s="10">
        <f t="shared" si="86"/>
        <v>0</v>
      </c>
      <c r="HFC63" s="10">
        <f t="shared" si="86"/>
        <v>0</v>
      </c>
      <c r="HFD63" s="10">
        <f t="shared" si="86"/>
        <v>0</v>
      </c>
      <c r="HFE63" s="10">
        <f t="shared" si="86"/>
        <v>0</v>
      </c>
      <c r="HFF63" s="10">
        <f t="shared" si="86"/>
        <v>0</v>
      </c>
      <c r="HFG63" s="10">
        <f t="shared" si="86"/>
        <v>0</v>
      </c>
      <c r="HFH63" s="10">
        <f t="shared" ref="HFH63:HHS63" si="87">SUM(HFH4:HFH61)</f>
        <v>0</v>
      </c>
      <c r="HFI63" s="10">
        <f t="shared" si="87"/>
        <v>0</v>
      </c>
      <c r="HFJ63" s="10">
        <f t="shared" si="87"/>
        <v>0</v>
      </c>
      <c r="HFK63" s="10">
        <f t="shared" si="87"/>
        <v>0</v>
      </c>
      <c r="HFL63" s="10">
        <f t="shared" si="87"/>
        <v>0</v>
      </c>
      <c r="HFM63" s="10">
        <f t="shared" si="87"/>
        <v>0</v>
      </c>
      <c r="HFN63" s="10">
        <f t="shared" si="87"/>
        <v>0</v>
      </c>
      <c r="HFO63" s="10">
        <f t="shared" si="87"/>
        <v>0</v>
      </c>
      <c r="HFP63" s="10">
        <f t="shared" si="87"/>
        <v>0</v>
      </c>
      <c r="HFQ63" s="10">
        <f t="shared" si="87"/>
        <v>0</v>
      </c>
      <c r="HFR63" s="10">
        <f t="shared" si="87"/>
        <v>0</v>
      </c>
      <c r="HFS63" s="10">
        <f t="shared" si="87"/>
        <v>0</v>
      </c>
      <c r="HFT63" s="10">
        <f t="shared" si="87"/>
        <v>0</v>
      </c>
      <c r="HFU63" s="10">
        <f t="shared" si="87"/>
        <v>0</v>
      </c>
      <c r="HFV63" s="10">
        <f t="shared" si="87"/>
        <v>0</v>
      </c>
      <c r="HFW63" s="10">
        <f t="shared" si="87"/>
        <v>0</v>
      </c>
      <c r="HFX63" s="10">
        <f t="shared" si="87"/>
        <v>0</v>
      </c>
      <c r="HFY63" s="10">
        <f t="shared" si="87"/>
        <v>0</v>
      </c>
      <c r="HFZ63" s="10">
        <f t="shared" si="87"/>
        <v>0</v>
      </c>
      <c r="HGA63" s="10">
        <f t="shared" si="87"/>
        <v>0</v>
      </c>
      <c r="HGB63" s="10">
        <f t="shared" si="87"/>
        <v>0</v>
      </c>
      <c r="HGC63" s="10">
        <f t="shared" si="87"/>
        <v>0</v>
      </c>
      <c r="HGD63" s="10">
        <f t="shared" si="87"/>
        <v>0</v>
      </c>
      <c r="HGE63" s="10">
        <f t="shared" si="87"/>
        <v>0</v>
      </c>
      <c r="HGF63" s="10">
        <f t="shared" si="87"/>
        <v>0</v>
      </c>
      <c r="HGG63" s="10">
        <f t="shared" si="87"/>
        <v>0</v>
      </c>
      <c r="HGH63" s="10">
        <f t="shared" si="87"/>
        <v>0</v>
      </c>
      <c r="HGI63" s="10">
        <f t="shared" si="87"/>
        <v>0</v>
      </c>
      <c r="HGJ63" s="10">
        <f t="shared" si="87"/>
        <v>0</v>
      </c>
      <c r="HGK63" s="10">
        <f t="shared" si="87"/>
        <v>0</v>
      </c>
      <c r="HGL63" s="10">
        <f t="shared" si="87"/>
        <v>0</v>
      </c>
      <c r="HGM63" s="10">
        <f t="shared" si="87"/>
        <v>0</v>
      </c>
      <c r="HGN63" s="10">
        <f t="shared" si="87"/>
        <v>0</v>
      </c>
      <c r="HGO63" s="10">
        <f t="shared" si="87"/>
        <v>0</v>
      </c>
      <c r="HGP63" s="10">
        <f t="shared" si="87"/>
        <v>0</v>
      </c>
      <c r="HGQ63" s="10">
        <f t="shared" si="87"/>
        <v>0</v>
      </c>
      <c r="HGR63" s="10">
        <f t="shared" si="87"/>
        <v>0</v>
      </c>
      <c r="HGS63" s="10">
        <f t="shared" si="87"/>
        <v>0</v>
      </c>
      <c r="HGT63" s="10">
        <f t="shared" si="87"/>
        <v>0</v>
      </c>
      <c r="HGU63" s="10">
        <f t="shared" si="87"/>
        <v>0</v>
      </c>
      <c r="HGV63" s="10">
        <f t="shared" si="87"/>
        <v>0</v>
      </c>
      <c r="HGW63" s="10">
        <f t="shared" si="87"/>
        <v>0</v>
      </c>
      <c r="HGX63" s="10">
        <f t="shared" si="87"/>
        <v>0</v>
      </c>
      <c r="HGY63" s="10">
        <f t="shared" si="87"/>
        <v>0</v>
      </c>
      <c r="HGZ63" s="10">
        <f t="shared" si="87"/>
        <v>0</v>
      </c>
      <c r="HHA63" s="10">
        <f t="shared" si="87"/>
        <v>0</v>
      </c>
      <c r="HHB63" s="10">
        <f t="shared" si="87"/>
        <v>0</v>
      </c>
      <c r="HHC63" s="10">
        <f t="shared" si="87"/>
        <v>0</v>
      </c>
      <c r="HHD63" s="10">
        <f t="shared" si="87"/>
        <v>0</v>
      </c>
      <c r="HHE63" s="10">
        <f t="shared" si="87"/>
        <v>0</v>
      </c>
      <c r="HHF63" s="10">
        <f t="shared" si="87"/>
        <v>0</v>
      </c>
      <c r="HHG63" s="10">
        <f t="shared" si="87"/>
        <v>0</v>
      </c>
      <c r="HHH63" s="10">
        <f t="shared" si="87"/>
        <v>0</v>
      </c>
      <c r="HHI63" s="10">
        <f t="shared" si="87"/>
        <v>0</v>
      </c>
      <c r="HHJ63" s="10">
        <f t="shared" si="87"/>
        <v>0</v>
      </c>
      <c r="HHK63" s="10">
        <f t="shared" si="87"/>
        <v>0</v>
      </c>
      <c r="HHL63" s="10">
        <f t="shared" si="87"/>
        <v>0</v>
      </c>
      <c r="HHM63" s="10">
        <f t="shared" si="87"/>
        <v>0</v>
      </c>
      <c r="HHN63" s="10">
        <f t="shared" si="87"/>
        <v>0</v>
      </c>
      <c r="HHO63" s="10">
        <f t="shared" si="87"/>
        <v>0</v>
      </c>
      <c r="HHP63" s="10">
        <f t="shared" si="87"/>
        <v>0</v>
      </c>
      <c r="HHQ63" s="10">
        <f t="shared" si="87"/>
        <v>0</v>
      </c>
      <c r="HHR63" s="10">
        <f t="shared" si="87"/>
        <v>0</v>
      </c>
      <c r="HHS63" s="10">
        <f t="shared" si="87"/>
        <v>0</v>
      </c>
      <c r="HHT63" s="10">
        <f t="shared" ref="HHT63:HKE63" si="88">SUM(HHT4:HHT61)</f>
        <v>0</v>
      </c>
      <c r="HHU63" s="10">
        <f t="shared" si="88"/>
        <v>0</v>
      </c>
      <c r="HHV63" s="10">
        <f t="shared" si="88"/>
        <v>0</v>
      </c>
      <c r="HHW63" s="10">
        <f t="shared" si="88"/>
        <v>0</v>
      </c>
      <c r="HHX63" s="10">
        <f t="shared" si="88"/>
        <v>0</v>
      </c>
      <c r="HHY63" s="10">
        <f t="shared" si="88"/>
        <v>0</v>
      </c>
      <c r="HHZ63" s="10">
        <f t="shared" si="88"/>
        <v>0</v>
      </c>
      <c r="HIA63" s="10">
        <f t="shared" si="88"/>
        <v>0</v>
      </c>
      <c r="HIB63" s="10">
        <f t="shared" si="88"/>
        <v>0</v>
      </c>
      <c r="HIC63" s="10">
        <f t="shared" si="88"/>
        <v>0</v>
      </c>
      <c r="HID63" s="10">
        <f t="shared" si="88"/>
        <v>0</v>
      </c>
      <c r="HIE63" s="10">
        <f t="shared" si="88"/>
        <v>0</v>
      </c>
      <c r="HIF63" s="10">
        <f t="shared" si="88"/>
        <v>0</v>
      </c>
      <c r="HIG63" s="10">
        <f t="shared" si="88"/>
        <v>0</v>
      </c>
      <c r="HIH63" s="10">
        <f t="shared" si="88"/>
        <v>0</v>
      </c>
      <c r="HII63" s="10">
        <f t="shared" si="88"/>
        <v>0</v>
      </c>
      <c r="HIJ63" s="10">
        <f t="shared" si="88"/>
        <v>0</v>
      </c>
      <c r="HIK63" s="10">
        <f t="shared" si="88"/>
        <v>0</v>
      </c>
      <c r="HIL63" s="10">
        <f t="shared" si="88"/>
        <v>0</v>
      </c>
      <c r="HIM63" s="10">
        <f t="shared" si="88"/>
        <v>0</v>
      </c>
      <c r="HIN63" s="10">
        <f t="shared" si="88"/>
        <v>0</v>
      </c>
      <c r="HIO63" s="10">
        <f t="shared" si="88"/>
        <v>0</v>
      </c>
      <c r="HIP63" s="10">
        <f t="shared" si="88"/>
        <v>0</v>
      </c>
      <c r="HIQ63" s="10">
        <f t="shared" si="88"/>
        <v>0</v>
      </c>
      <c r="HIR63" s="10">
        <f t="shared" si="88"/>
        <v>0</v>
      </c>
      <c r="HIS63" s="10">
        <f t="shared" si="88"/>
        <v>0</v>
      </c>
      <c r="HIT63" s="10">
        <f t="shared" si="88"/>
        <v>0</v>
      </c>
      <c r="HIU63" s="10">
        <f t="shared" si="88"/>
        <v>0</v>
      </c>
      <c r="HIV63" s="10">
        <f t="shared" si="88"/>
        <v>0</v>
      </c>
      <c r="HIW63" s="10">
        <f t="shared" si="88"/>
        <v>0</v>
      </c>
      <c r="HIX63" s="10">
        <f t="shared" si="88"/>
        <v>0</v>
      </c>
      <c r="HIY63" s="10">
        <f t="shared" si="88"/>
        <v>0</v>
      </c>
      <c r="HIZ63" s="10">
        <f t="shared" si="88"/>
        <v>0</v>
      </c>
      <c r="HJA63" s="10">
        <f t="shared" si="88"/>
        <v>0</v>
      </c>
      <c r="HJB63" s="10">
        <f t="shared" si="88"/>
        <v>0</v>
      </c>
      <c r="HJC63" s="10">
        <f t="shared" si="88"/>
        <v>0</v>
      </c>
      <c r="HJD63" s="10">
        <f t="shared" si="88"/>
        <v>0</v>
      </c>
      <c r="HJE63" s="10">
        <f t="shared" si="88"/>
        <v>0</v>
      </c>
      <c r="HJF63" s="10">
        <f t="shared" si="88"/>
        <v>0</v>
      </c>
      <c r="HJG63" s="10">
        <f t="shared" si="88"/>
        <v>0</v>
      </c>
      <c r="HJH63" s="10">
        <f t="shared" si="88"/>
        <v>0</v>
      </c>
      <c r="HJI63" s="10">
        <f t="shared" si="88"/>
        <v>0</v>
      </c>
      <c r="HJJ63" s="10">
        <f t="shared" si="88"/>
        <v>0</v>
      </c>
      <c r="HJK63" s="10">
        <f t="shared" si="88"/>
        <v>0</v>
      </c>
      <c r="HJL63" s="10">
        <f t="shared" si="88"/>
        <v>0</v>
      </c>
      <c r="HJM63" s="10">
        <f t="shared" si="88"/>
        <v>0</v>
      </c>
      <c r="HJN63" s="10">
        <f t="shared" si="88"/>
        <v>0</v>
      </c>
      <c r="HJO63" s="10">
        <f t="shared" si="88"/>
        <v>0</v>
      </c>
      <c r="HJP63" s="10">
        <f t="shared" si="88"/>
        <v>0</v>
      </c>
      <c r="HJQ63" s="10">
        <f t="shared" si="88"/>
        <v>0</v>
      </c>
      <c r="HJR63" s="10">
        <f t="shared" si="88"/>
        <v>0</v>
      </c>
      <c r="HJS63" s="10">
        <f t="shared" si="88"/>
        <v>0</v>
      </c>
      <c r="HJT63" s="10">
        <f t="shared" si="88"/>
        <v>0</v>
      </c>
      <c r="HJU63" s="10">
        <f t="shared" si="88"/>
        <v>0</v>
      </c>
      <c r="HJV63" s="10">
        <f t="shared" si="88"/>
        <v>0</v>
      </c>
      <c r="HJW63" s="10">
        <f t="shared" si="88"/>
        <v>0</v>
      </c>
      <c r="HJX63" s="10">
        <f t="shared" si="88"/>
        <v>0</v>
      </c>
      <c r="HJY63" s="10">
        <f t="shared" si="88"/>
        <v>0</v>
      </c>
      <c r="HJZ63" s="10">
        <f t="shared" si="88"/>
        <v>0</v>
      </c>
      <c r="HKA63" s="10">
        <f t="shared" si="88"/>
        <v>0</v>
      </c>
      <c r="HKB63" s="10">
        <f t="shared" si="88"/>
        <v>0</v>
      </c>
      <c r="HKC63" s="10">
        <f t="shared" si="88"/>
        <v>0</v>
      </c>
      <c r="HKD63" s="10">
        <f t="shared" si="88"/>
        <v>0</v>
      </c>
      <c r="HKE63" s="10">
        <f t="shared" si="88"/>
        <v>0</v>
      </c>
      <c r="HKF63" s="10">
        <f t="shared" ref="HKF63:HMQ63" si="89">SUM(HKF4:HKF61)</f>
        <v>0</v>
      </c>
      <c r="HKG63" s="10">
        <f t="shared" si="89"/>
        <v>0</v>
      </c>
      <c r="HKH63" s="10">
        <f t="shared" si="89"/>
        <v>0</v>
      </c>
      <c r="HKI63" s="10">
        <f t="shared" si="89"/>
        <v>0</v>
      </c>
      <c r="HKJ63" s="10">
        <f t="shared" si="89"/>
        <v>0</v>
      </c>
      <c r="HKK63" s="10">
        <f t="shared" si="89"/>
        <v>0</v>
      </c>
      <c r="HKL63" s="10">
        <f t="shared" si="89"/>
        <v>0</v>
      </c>
      <c r="HKM63" s="10">
        <f t="shared" si="89"/>
        <v>0</v>
      </c>
      <c r="HKN63" s="10">
        <f t="shared" si="89"/>
        <v>0</v>
      </c>
      <c r="HKO63" s="10">
        <f t="shared" si="89"/>
        <v>0</v>
      </c>
      <c r="HKP63" s="10">
        <f t="shared" si="89"/>
        <v>0</v>
      </c>
      <c r="HKQ63" s="10">
        <f t="shared" si="89"/>
        <v>0</v>
      </c>
      <c r="HKR63" s="10">
        <f t="shared" si="89"/>
        <v>0</v>
      </c>
      <c r="HKS63" s="10">
        <f t="shared" si="89"/>
        <v>0</v>
      </c>
      <c r="HKT63" s="10">
        <f t="shared" si="89"/>
        <v>0</v>
      </c>
      <c r="HKU63" s="10">
        <f t="shared" si="89"/>
        <v>0</v>
      </c>
      <c r="HKV63" s="10">
        <f t="shared" si="89"/>
        <v>0</v>
      </c>
      <c r="HKW63" s="10">
        <f t="shared" si="89"/>
        <v>0</v>
      </c>
      <c r="HKX63" s="10">
        <f t="shared" si="89"/>
        <v>0</v>
      </c>
      <c r="HKY63" s="10">
        <f t="shared" si="89"/>
        <v>0</v>
      </c>
      <c r="HKZ63" s="10">
        <f t="shared" si="89"/>
        <v>0</v>
      </c>
      <c r="HLA63" s="10">
        <f t="shared" si="89"/>
        <v>0</v>
      </c>
      <c r="HLB63" s="10">
        <f t="shared" si="89"/>
        <v>0</v>
      </c>
      <c r="HLC63" s="10">
        <f t="shared" si="89"/>
        <v>0</v>
      </c>
      <c r="HLD63" s="10">
        <f t="shared" si="89"/>
        <v>0</v>
      </c>
      <c r="HLE63" s="10">
        <f t="shared" si="89"/>
        <v>0</v>
      </c>
      <c r="HLF63" s="10">
        <f t="shared" si="89"/>
        <v>0</v>
      </c>
      <c r="HLG63" s="10">
        <f t="shared" si="89"/>
        <v>0</v>
      </c>
      <c r="HLH63" s="10">
        <f t="shared" si="89"/>
        <v>0</v>
      </c>
      <c r="HLI63" s="10">
        <f t="shared" si="89"/>
        <v>0</v>
      </c>
      <c r="HLJ63" s="10">
        <f t="shared" si="89"/>
        <v>0</v>
      </c>
      <c r="HLK63" s="10">
        <f t="shared" si="89"/>
        <v>0</v>
      </c>
      <c r="HLL63" s="10">
        <f t="shared" si="89"/>
        <v>0</v>
      </c>
      <c r="HLM63" s="10">
        <f t="shared" si="89"/>
        <v>0</v>
      </c>
      <c r="HLN63" s="10">
        <f t="shared" si="89"/>
        <v>0</v>
      </c>
      <c r="HLO63" s="10">
        <f t="shared" si="89"/>
        <v>0</v>
      </c>
      <c r="HLP63" s="10">
        <f t="shared" si="89"/>
        <v>0</v>
      </c>
      <c r="HLQ63" s="10">
        <f t="shared" si="89"/>
        <v>0</v>
      </c>
      <c r="HLR63" s="10">
        <f t="shared" si="89"/>
        <v>0</v>
      </c>
      <c r="HLS63" s="10">
        <f t="shared" si="89"/>
        <v>0</v>
      </c>
      <c r="HLT63" s="10">
        <f t="shared" si="89"/>
        <v>0</v>
      </c>
      <c r="HLU63" s="10">
        <f t="shared" si="89"/>
        <v>0</v>
      </c>
      <c r="HLV63" s="10">
        <f t="shared" si="89"/>
        <v>0</v>
      </c>
      <c r="HLW63" s="10">
        <f t="shared" si="89"/>
        <v>0</v>
      </c>
      <c r="HLX63" s="10">
        <f t="shared" si="89"/>
        <v>0</v>
      </c>
      <c r="HLY63" s="10">
        <f t="shared" si="89"/>
        <v>0</v>
      </c>
      <c r="HLZ63" s="10">
        <f t="shared" si="89"/>
        <v>0</v>
      </c>
      <c r="HMA63" s="10">
        <f t="shared" si="89"/>
        <v>0</v>
      </c>
      <c r="HMB63" s="10">
        <f t="shared" si="89"/>
        <v>0</v>
      </c>
      <c r="HMC63" s="10">
        <f t="shared" si="89"/>
        <v>0</v>
      </c>
      <c r="HMD63" s="10">
        <f t="shared" si="89"/>
        <v>0</v>
      </c>
      <c r="HME63" s="10">
        <f t="shared" si="89"/>
        <v>0</v>
      </c>
      <c r="HMF63" s="10">
        <f t="shared" si="89"/>
        <v>0</v>
      </c>
      <c r="HMG63" s="10">
        <f t="shared" si="89"/>
        <v>0</v>
      </c>
      <c r="HMH63" s="10">
        <f t="shared" si="89"/>
        <v>0</v>
      </c>
      <c r="HMI63" s="10">
        <f t="shared" si="89"/>
        <v>0</v>
      </c>
      <c r="HMJ63" s="10">
        <f t="shared" si="89"/>
        <v>0</v>
      </c>
      <c r="HMK63" s="10">
        <f t="shared" si="89"/>
        <v>0</v>
      </c>
      <c r="HML63" s="10">
        <f t="shared" si="89"/>
        <v>0</v>
      </c>
      <c r="HMM63" s="10">
        <f t="shared" si="89"/>
        <v>0</v>
      </c>
      <c r="HMN63" s="10">
        <f t="shared" si="89"/>
        <v>0</v>
      </c>
      <c r="HMO63" s="10">
        <f t="shared" si="89"/>
        <v>0</v>
      </c>
      <c r="HMP63" s="10">
        <f t="shared" si="89"/>
        <v>0</v>
      </c>
      <c r="HMQ63" s="10">
        <f t="shared" si="89"/>
        <v>0</v>
      </c>
      <c r="HMR63" s="10">
        <f t="shared" ref="HMR63:HPC63" si="90">SUM(HMR4:HMR61)</f>
        <v>0</v>
      </c>
      <c r="HMS63" s="10">
        <f t="shared" si="90"/>
        <v>0</v>
      </c>
      <c r="HMT63" s="10">
        <f t="shared" si="90"/>
        <v>0</v>
      </c>
      <c r="HMU63" s="10">
        <f t="shared" si="90"/>
        <v>0</v>
      </c>
      <c r="HMV63" s="10">
        <f t="shared" si="90"/>
        <v>0</v>
      </c>
      <c r="HMW63" s="10">
        <f t="shared" si="90"/>
        <v>0</v>
      </c>
      <c r="HMX63" s="10">
        <f t="shared" si="90"/>
        <v>0</v>
      </c>
      <c r="HMY63" s="10">
        <f t="shared" si="90"/>
        <v>0</v>
      </c>
      <c r="HMZ63" s="10">
        <f t="shared" si="90"/>
        <v>0</v>
      </c>
      <c r="HNA63" s="10">
        <f t="shared" si="90"/>
        <v>0</v>
      </c>
      <c r="HNB63" s="10">
        <f t="shared" si="90"/>
        <v>0</v>
      </c>
      <c r="HNC63" s="10">
        <f t="shared" si="90"/>
        <v>0</v>
      </c>
      <c r="HND63" s="10">
        <f t="shared" si="90"/>
        <v>0</v>
      </c>
      <c r="HNE63" s="10">
        <f t="shared" si="90"/>
        <v>0</v>
      </c>
      <c r="HNF63" s="10">
        <f t="shared" si="90"/>
        <v>0</v>
      </c>
      <c r="HNG63" s="10">
        <f t="shared" si="90"/>
        <v>0</v>
      </c>
      <c r="HNH63" s="10">
        <f t="shared" si="90"/>
        <v>0</v>
      </c>
      <c r="HNI63" s="10">
        <f t="shared" si="90"/>
        <v>0</v>
      </c>
      <c r="HNJ63" s="10">
        <f t="shared" si="90"/>
        <v>0</v>
      </c>
      <c r="HNK63" s="10">
        <f t="shared" si="90"/>
        <v>0</v>
      </c>
      <c r="HNL63" s="10">
        <f t="shared" si="90"/>
        <v>0</v>
      </c>
      <c r="HNM63" s="10">
        <f t="shared" si="90"/>
        <v>0</v>
      </c>
      <c r="HNN63" s="10">
        <f t="shared" si="90"/>
        <v>0</v>
      </c>
      <c r="HNO63" s="10">
        <f t="shared" si="90"/>
        <v>0</v>
      </c>
      <c r="HNP63" s="10">
        <f t="shared" si="90"/>
        <v>0</v>
      </c>
      <c r="HNQ63" s="10">
        <f t="shared" si="90"/>
        <v>0</v>
      </c>
      <c r="HNR63" s="10">
        <f t="shared" si="90"/>
        <v>0</v>
      </c>
      <c r="HNS63" s="10">
        <f t="shared" si="90"/>
        <v>0</v>
      </c>
      <c r="HNT63" s="10">
        <f t="shared" si="90"/>
        <v>0</v>
      </c>
      <c r="HNU63" s="10">
        <f t="shared" si="90"/>
        <v>0</v>
      </c>
      <c r="HNV63" s="10">
        <f t="shared" si="90"/>
        <v>0</v>
      </c>
      <c r="HNW63" s="10">
        <f t="shared" si="90"/>
        <v>0</v>
      </c>
      <c r="HNX63" s="10">
        <f t="shared" si="90"/>
        <v>0</v>
      </c>
      <c r="HNY63" s="10">
        <f t="shared" si="90"/>
        <v>0</v>
      </c>
      <c r="HNZ63" s="10">
        <f t="shared" si="90"/>
        <v>0</v>
      </c>
      <c r="HOA63" s="10">
        <f t="shared" si="90"/>
        <v>0</v>
      </c>
      <c r="HOB63" s="10">
        <f t="shared" si="90"/>
        <v>0</v>
      </c>
      <c r="HOC63" s="10">
        <f t="shared" si="90"/>
        <v>0</v>
      </c>
      <c r="HOD63" s="10">
        <f t="shared" si="90"/>
        <v>0</v>
      </c>
      <c r="HOE63" s="10">
        <f t="shared" si="90"/>
        <v>0</v>
      </c>
      <c r="HOF63" s="10">
        <f t="shared" si="90"/>
        <v>0</v>
      </c>
      <c r="HOG63" s="10">
        <f t="shared" si="90"/>
        <v>0</v>
      </c>
      <c r="HOH63" s="10">
        <f t="shared" si="90"/>
        <v>0</v>
      </c>
      <c r="HOI63" s="10">
        <f t="shared" si="90"/>
        <v>0</v>
      </c>
      <c r="HOJ63" s="10">
        <f t="shared" si="90"/>
        <v>0</v>
      </c>
      <c r="HOK63" s="10">
        <f t="shared" si="90"/>
        <v>0</v>
      </c>
      <c r="HOL63" s="10">
        <f t="shared" si="90"/>
        <v>0</v>
      </c>
      <c r="HOM63" s="10">
        <f t="shared" si="90"/>
        <v>0</v>
      </c>
      <c r="HON63" s="10">
        <f t="shared" si="90"/>
        <v>0</v>
      </c>
      <c r="HOO63" s="10">
        <f t="shared" si="90"/>
        <v>0</v>
      </c>
      <c r="HOP63" s="10">
        <f t="shared" si="90"/>
        <v>0</v>
      </c>
      <c r="HOQ63" s="10">
        <f t="shared" si="90"/>
        <v>0</v>
      </c>
      <c r="HOR63" s="10">
        <f t="shared" si="90"/>
        <v>0</v>
      </c>
      <c r="HOS63" s="10">
        <f t="shared" si="90"/>
        <v>0</v>
      </c>
      <c r="HOT63" s="10">
        <f t="shared" si="90"/>
        <v>0</v>
      </c>
      <c r="HOU63" s="10">
        <f t="shared" si="90"/>
        <v>0</v>
      </c>
      <c r="HOV63" s="10">
        <f t="shared" si="90"/>
        <v>0</v>
      </c>
      <c r="HOW63" s="10">
        <f t="shared" si="90"/>
        <v>0</v>
      </c>
      <c r="HOX63" s="10">
        <f t="shared" si="90"/>
        <v>0</v>
      </c>
      <c r="HOY63" s="10">
        <f t="shared" si="90"/>
        <v>0</v>
      </c>
      <c r="HOZ63" s="10">
        <f t="shared" si="90"/>
        <v>0</v>
      </c>
      <c r="HPA63" s="10">
        <f t="shared" si="90"/>
        <v>0</v>
      </c>
      <c r="HPB63" s="10">
        <f t="shared" si="90"/>
        <v>0</v>
      </c>
      <c r="HPC63" s="10">
        <f t="shared" si="90"/>
        <v>0</v>
      </c>
      <c r="HPD63" s="10">
        <f t="shared" ref="HPD63:HRO63" si="91">SUM(HPD4:HPD61)</f>
        <v>0</v>
      </c>
      <c r="HPE63" s="10">
        <f t="shared" si="91"/>
        <v>0</v>
      </c>
      <c r="HPF63" s="10">
        <f t="shared" si="91"/>
        <v>0</v>
      </c>
      <c r="HPG63" s="10">
        <f t="shared" si="91"/>
        <v>0</v>
      </c>
      <c r="HPH63" s="10">
        <f t="shared" si="91"/>
        <v>0</v>
      </c>
      <c r="HPI63" s="10">
        <f t="shared" si="91"/>
        <v>0</v>
      </c>
      <c r="HPJ63" s="10">
        <f t="shared" si="91"/>
        <v>0</v>
      </c>
      <c r="HPK63" s="10">
        <f t="shared" si="91"/>
        <v>0</v>
      </c>
      <c r="HPL63" s="10">
        <f t="shared" si="91"/>
        <v>0</v>
      </c>
      <c r="HPM63" s="10">
        <f t="shared" si="91"/>
        <v>0</v>
      </c>
      <c r="HPN63" s="10">
        <f t="shared" si="91"/>
        <v>0</v>
      </c>
      <c r="HPO63" s="10">
        <f t="shared" si="91"/>
        <v>0</v>
      </c>
      <c r="HPP63" s="10">
        <f t="shared" si="91"/>
        <v>0</v>
      </c>
      <c r="HPQ63" s="10">
        <f t="shared" si="91"/>
        <v>0</v>
      </c>
      <c r="HPR63" s="10">
        <f t="shared" si="91"/>
        <v>0</v>
      </c>
      <c r="HPS63" s="10">
        <f t="shared" si="91"/>
        <v>0</v>
      </c>
      <c r="HPT63" s="10">
        <f t="shared" si="91"/>
        <v>0</v>
      </c>
      <c r="HPU63" s="10">
        <f t="shared" si="91"/>
        <v>0</v>
      </c>
      <c r="HPV63" s="10">
        <f t="shared" si="91"/>
        <v>0</v>
      </c>
      <c r="HPW63" s="10">
        <f t="shared" si="91"/>
        <v>0</v>
      </c>
      <c r="HPX63" s="10">
        <f t="shared" si="91"/>
        <v>0</v>
      </c>
      <c r="HPY63" s="10">
        <f t="shared" si="91"/>
        <v>0</v>
      </c>
      <c r="HPZ63" s="10">
        <f t="shared" si="91"/>
        <v>0</v>
      </c>
      <c r="HQA63" s="10">
        <f t="shared" si="91"/>
        <v>0</v>
      </c>
      <c r="HQB63" s="10">
        <f t="shared" si="91"/>
        <v>0</v>
      </c>
      <c r="HQC63" s="10">
        <f t="shared" si="91"/>
        <v>0</v>
      </c>
      <c r="HQD63" s="10">
        <f t="shared" si="91"/>
        <v>0</v>
      </c>
      <c r="HQE63" s="10">
        <f t="shared" si="91"/>
        <v>0</v>
      </c>
      <c r="HQF63" s="10">
        <f t="shared" si="91"/>
        <v>0</v>
      </c>
      <c r="HQG63" s="10">
        <f t="shared" si="91"/>
        <v>0</v>
      </c>
      <c r="HQH63" s="10">
        <f t="shared" si="91"/>
        <v>0</v>
      </c>
      <c r="HQI63" s="10">
        <f t="shared" si="91"/>
        <v>0</v>
      </c>
      <c r="HQJ63" s="10">
        <f t="shared" si="91"/>
        <v>0</v>
      </c>
      <c r="HQK63" s="10">
        <f t="shared" si="91"/>
        <v>0</v>
      </c>
      <c r="HQL63" s="10">
        <f t="shared" si="91"/>
        <v>0</v>
      </c>
      <c r="HQM63" s="10">
        <f t="shared" si="91"/>
        <v>0</v>
      </c>
      <c r="HQN63" s="10">
        <f t="shared" si="91"/>
        <v>0</v>
      </c>
      <c r="HQO63" s="10">
        <f t="shared" si="91"/>
        <v>0</v>
      </c>
      <c r="HQP63" s="10">
        <f t="shared" si="91"/>
        <v>0</v>
      </c>
      <c r="HQQ63" s="10">
        <f t="shared" si="91"/>
        <v>0</v>
      </c>
      <c r="HQR63" s="10">
        <f t="shared" si="91"/>
        <v>0</v>
      </c>
      <c r="HQS63" s="10">
        <f t="shared" si="91"/>
        <v>0</v>
      </c>
      <c r="HQT63" s="10">
        <f t="shared" si="91"/>
        <v>0</v>
      </c>
      <c r="HQU63" s="10">
        <f t="shared" si="91"/>
        <v>0</v>
      </c>
      <c r="HQV63" s="10">
        <f t="shared" si="91"/>
        <v>0</v>
      </c>
      <c r="HQW63" s="10">
        <f t="shared" si="91"/>
        <v>0</v>
      </c>
      <c r="HQX63" s="10">
        <f t="shared" si="91"/>
        <v>0</v>
      </c>
      <c r="HQY63" s="10">
        <f t="shared" si="91"/>
        <v>0</v>
      </c>
      <c r="HQZ63" s="10">
        <f t="shared" si="91"/>
        <v>0</v>
      </c>
      <c r="HRA63" s="10">
        <f t="shared" si="91"/>
        <v>0</v>
      </c>
      <c r="HRB63" s="10">
        <f t="shared" si="91"/>
        <v>0</v>
      </c>
      <c r="HRC63" s="10">
        <f t="shared" si="91"/>
        <v>0</v>
      </c>
      <c r="HRD63" s="10">
        <f t="shared" si="91"/>
        <v>0</v>
      </c>
      <c r="HRE63" s="10">
        <f t="shared" si="91"/>
        <v>0</v>
      </c>
      <c r="HRF63" s="10">
        <f t="shared" si="91"/>
        <v>0</v>
      </c>
      <c r="HRG63" s="10">
        <f t="shared" si="91"/>
        <v>0</v>
      </c>
      <c r="HRH63" s="10">
        <f t="shared" si="91"/>
        <v>0</v>
      </c>
      <c r="HRI63" s="10">
        <f t="shared" si="91"/>
        <v>0</v>
      </c>
      <c r="HRJ63" s="10">
        <f t="shared" si="91"/>
        <v>0</v>
      </c>
      <c r="HRK63" s="10">
        <f t="shared" si="91"/>
        <v>0</v>
      </c>
      <c r="HRL63" s="10">
        <f t="shared" si="91"/>
        <v>0</v>
      </c>
      <c r="HRM63" s="10">
        <f t="shared" si="91"/>
        <v>0</v>
      </c>
      <c r="HRN63" s="10">
        <f t="shared" si="91"/>
        <v>0</v>
      </c>
      <c r="HRO63" s="10">
        <f t="shared" si="91"/>
        <v>0</v>
      </c>
      <c r="HRP63" s="10">
        <f t="shared" ref="HRP63:HUA63" si="92">SUM(HRP4:HRP61)</f>
        <v>0</v>
      </c>
      <c r="HRQ63" s="10">
        <f t="shared" si="92"/>
        <v>0</v>
      </c>
      <c r="HRR63" s="10">
        <f t="shared" si="92"/>
        <v>0</v>
      </c>
      <c r="HRS63" s="10">
        <f t="shared" si="92"/>
        <v>0</v>
      </c>
      <c r="HRT63" s="10">
        <f t="shared" si="92"/>
        <v>0</v>
      </c>
      <c r="HRU63" s="10">
        <f t="shared" si="92"/>
        <v>0</v>
      </c>
      <c r="HRV63" s="10">
        <f t="shared" si="92"/>
        <v>0</v>
      </c>
      <c r="HRW63" s="10">
        <f t="shared" si="92"/>
        <v>0</v>
      </c>
      <c r="HRX63" s="10">
        <f t="shared" si="92"/>
        <v>0</v>
      </c>
      <c r="HRY63" s="10">
        <f t="shared" si="92"/>
        <v>0</v>
      </c>
      <c r="HRZ63" s="10">
        <f t="shared" si="92"/>
        <v>0</v>
      </c>
      <c r="HSA63" s="10">
        <f t="shared" si="92"/>
        <v>0</v>
      </c>
      <c r="HSB63" s="10">
        <f t="shared" si="92"/>
        <v>0</v>
      </c>
      <c r="HSC63" s="10">
        <f t="shared" si="92"/>
        <v>0</v>
      </c>
      <c r="HSD63" s="10">
        <f t="shared" si="92"/>
        <v>0</v>
      </c>
      <c r="HSE63" s="10">
        <f t="shared" si="92"/>
        <v>0</v>
      </c>
      <c r="HSF63" s="10">
        <f t="shared" si="92"/>
        <v>0</v>
      </c>
      <c r="HSG63" s="10">
        <f t="shared" si="92"/>
        <v>0</v>
      </c>
      <c r="HSH63" s="10">
        <f t="shared" si="92"/>
        <v>0</v>
      </c>
      <c r="HSI63" s="10">
        <f t="shared" si="92"/>
        <v>0</v>
      </c>
      <c r="HSJ63" s="10">
        <f t="shared" si="92"/>
        <v>0</v>
      </c>
      <c r="HSK63" s="10">
        <f t="shared" si="92"/>
        <v>0</v>
      </c>
      <c r="HSL63" s="10">
        <f t="shared" si="92"/>
        <v>0</v>
      </c>
      <c r="HSM63" s="10">
        <f t="shared" si="92"/>
        <v>0</v>
      </c>
      <c r="HSN63" s="10">
        <f t="shared" si="92"/>
        <v>0</v>
      </c>
      <c r="HSO63" s="10">
        <f t="shared" si="92"/>
        <v>0</v>
      </c>
      <c r="HSP63" s="10">
        <f t="shared" si="92"/>
        <v>0</v>
      </c>
      <c r="HSQ63" s="10">
        <f t="shared" si="92"/>
        <v>0</v>
      </c>
      <c r="HSR63" s="10">
        <f t="shared" si="92"/>
        <v>0</v>
      </c>
      <c r="HSS63" s="10">
        <f t="shared" si="92"/>
        <v>0</v>
      </c>
      <c r="HST63" s="10">
        <f t="shared" si="92"/>
        <v>0</v>
      </c>
      <c r="HSU63" s="10">
        <f t="shared" si="92"/>
        <v>0</v>
      </c>
      <c r="HSV63" s="10">
        <f t="shared" si="92"/>
        <v>0</v>
      </c>
      <c r="HSW63" s="10">
        <f t="shared" si="92"/>
        <v>0</v>
      </c>
      <c r="HSX63" s="10">
        <f t="shared" si="92"/>
        <v>0</v>
      </c>
      <c r="HSY63" s="10">
        <f t="shared" si="92"/>
        <v>0</v>
      </c>
      <c r="HSZ63" s="10">
        <f t="shared" si="92"/>
        <v>0</v>
      </c>
      <c r="HTA63" s="10">
        <f t="shared" si="92"/>
        <v>0</v>
      </c>
      <c r="HTB63" s="10">
        <f t="shared" si="92"/>
        <v>0</v>
      </c>
      <c r="HTC63" s="10">
        <f t="shared" si="92"/>
        <v>0</v>
      </c>
      <c r="HTD63" s="10">
        <f t="shared" si="92"/>
        <v>0</v>
      </c>
      <c r="HTE63" s="10">
        <f t="shared" si="92"/>
        <v>0</v>
      </c>
      <c r="HTF63" s="10">
        <f t="shared" si="92"/>
        <v>0</v>
      </c>
      <c r="HTG63" s="10">
        <f t="shared" si="92"/>
        <v>0</v>
      </c>
      <c r="HTH63" s="10">
        <f t="shared" si="92"/>
        <v>0</v>
      </c>
      <c r="HTI63" s="10">
        <f t="shared" si="92"/>
        <v>0</v>
      </c>
      <c r="HTJ63" s="10">
        <f t="shared" si="92"/>
        <v>0</v>
      </c>
      <c r="HTK63" s="10">
        <f t="shared" si="92"/>
        <v>0</v>
      </c>
      <c r="HTL63" s="10">
        <f t="shared" si="92"/>
        <v>0</v>
      </c>
      <c r="HTM63" s="10">
        <f t="shared" si="92"/>
        <v>0</v>
      </c>
      <c r="HTN63" s="10">
        <f t="shared" si="92"/>
        <v>0</v>
      </c>
      <c r="HTO63" s="10">
        <f t="shared" si="92"/>
        <v>0</v>
      </c>
      <c r="HTP63" s="10">
        <f t="shared" si="92"/>
        <v>0</v>
      </c>
      <c r="HTQ63" s="10">
        <f t="shared" si="92"/>
        <v>0</v>
      </c>
      <c r="HTR63" s="10">
        <f t="shared" si="92"/>
        <v>0</v>
      </c>
      <c r="HTS63" s="10">
        <f t="shared" si="92"/>
        <v>0</v>
      </c>
      <c r="HTT63" s="10">
        <f t="shared" si="92"/>
        <v>0</v>
      </c>
      <c r="HTU63" s="10">
        <f t="shared" si="92"/>
        <v>0</v>
      </c>
      <c r="HTV63" s="10">
        <f t="shared" si="92"/>
        <v>0</v>
      </c>
      <c r="HTW63" s="10">
        <f t="shared" si="92"/>
        <v>0</v>
      </c>
      <c r="HTX63" s="10">
        <f t="shared" si="92"/>
        <v>0</v>
      </c>
      <c r="HTY63" s="10">
        <f t="shared" si="92"/>
        <v>0</v>
      </c>
      <c r="HTZ63" s="10">
        <f t="shared" si="92"/>
        <v>0</v>
      </c>
      <c r="HUA63" s="10">
        <f t="shared" si="92"/>
        <v>0</v>
      </c>
      <c r="HUB63" s="10">
        <f t="shared" ref="HUB63:HWM63" si="93">SUM(HUB4:HUB61)</f>
        <v>0</v>
      </c>
      <c r="HUC63" s="10">
        <f t="shared" si="93"/>
        <v>0</v>
      </c>
      <c r="HUD63" s="10">
        <f t="shared" si="93"/>
        <v>0</v>
      </c>
      <c r="HUE63" s="10">
        <f t="shared" si="93"/>
        <v>0</v>
      </c>
      <c r="HUF63" s="10">
        <f t="shared" si="93"/>
        <v>0</v>
      </c>
      <c r="HUG63" s="10">
        <f t="shared" si="93"/>
        <v>0</v>
      </c>
      <c r="HUH63" s="10">
        <f t="shared" si="93"/>
        <v>0</v>
      </c>
      <c r="HUI63" s="10">
        <f t="shared" si="93"/>
        <v>0</v>
      </c>
      <c r="HUJ63" s="10">
        <f t="shared" si="93"/>
        <v>0</v>
      </c>
      <c r="HUK63" s="10">
        <f t="shared" si="93"/>
        <v>0</v>
      </c>
      <c r="HUL63" s="10">
        <f t="shared" si="93"/>
        <v>0</v>
      </c>
      <c r="HUM63" s="10">
        <f t="shared" si="93"/>
        <v>0</v>
      </c>
      <c r="HUN63" s="10">
        <f t="shared" si="93"/>
        <v>0</v>
      </c>
      <c r="HUO63" s="10">
        <f t="shared" si="93"/>
        <v>0</v>
      </c>
      <c r="HUP63" s="10">
        <f t="shared" si="93"/>
        <v>0</v>
      </c>
      <c r="HUQ63" s="10">
        <f t="shared" si="93"/>
        <v>0</v>
      </c>
      <c r="HUR63" s="10">
        <f t="shared" si="93"/>
        <v>0</v>
      </c>
      <c r="HUS63" s="10">
        <f t="shared" si="93"/>
        <v>0</v>
      </c>
      <c r="HUT63" s="10">
        <f t="shared" si="93"/>
        <v>0</v>
      </c>
      <c r="HUU63" s="10">
        <f t="shared" si="93"/>
        <v>0</v>
      </c>
      <c r="HUV63" s="10">
        <f t="shared" si="93"/>
        <v>0</v>
      </c>
      <c r="HUW63" s="10">
        <f t="shared" si="93"/>
        <v>0</v>
      </c>
      <c r="HUX63" s="10">
        <f t="shared" si="93"/>
        <v>0</v>
      </c>
      <c r="HUY63" s="10">
        <f t="shared" si="93"/>
        <v>0</v>
      </c>
      <c r="HUZ63" s="10">
        <f t="shared" si="93"/>
        <v>0</v>
      </c>
      <c r="HVA63" s="10">
        <f t="shared" si="93"/>
        <v>0</v>
      </c>
      <c r="HVB63" s="10">
        <f t="shared" si="93"/>
        <v>0</v>
      </c>
      <c r="HVC63" s="10">
        <f t="shared" si="93"/>
        <v>0</v>
      </c>
      <c r="HVD63" s="10">
        <f t="shared" si="93"/>
        <v>0</v>
      </c>
      <c r="HVE63" s="10">
        <f t="shared" si="93"/>
        <v>0</v>
      </c>
      <c r="HVF63" s="10">
        <f t="shared" si="93"/>
        <v>0</v>
      </c>
      <c r="HVG63" s="10">
        <f t="shared" si="93"/>
        <v>0</v>
      </c>
      <c r="HVH63" s="10">
        <f t="shared" si="93"/>
        <v>0</v>
      </c>
      <c r="HVI63" s="10">
        <f t="shared" si="93"/>
        <v>0</v>
      </c>
      <c r="HVJ63" s="10">
        <f t="shared" si="93"/>
        <v>0</v>
      </c>
      <c r="HVK63" s="10">
        <f t="shared" si="93"/>
        <v>0</v>
      </c>
      <c r="HVL63" s="10">
        <f t="shared" si="93"/>
        <v>0</v>
      </c>
      <c r="HVM63" s="10">
        <f t="shared" si="93"/>
        <v>0</v>
      </c>
      <c r="HVN63" s="10">
        <f t="shared" si="93"/>
        <v>0</v>
      </c>
      <c r="HVO63" s="10">
        <f t="shared" si="93"/>
        <v>0</v>
      </c>
      <c r="HVP63" s="10">
        <f t="shared" si="93"/>
        <v>0</v>
      </c>
      <c r="HVQ63" s="10">
        <f t="shared" si="93"/>
        <v>0</v>
      </c>
      <c r="HVR63" s="10">
        <f t="shared" si="93"/>
        <v>0</v>
      </c>
      <c r="HVS63" s="10">
        <f t="shared" si="93"/>
        <v>0</v>
      </c>
      <c r="HVT63" s="10">
        <f t="shared" si="93"/>
        <v>0</v>
      </c>
      <c r="HVU63" s="10">
        <f t="shared" si="93"/>
        <v>0</v>
      </c>
      <c r="HVV63" s="10">
        <f t="shared" si="93"/>
        <v>0</v>
      </c>
      <c r="HVW63" s="10">
        <f t="shared" si="93"/>
        <v>0</v>
      </c>
      <c r="HVX63" s="10">
        <f t="shared" si="93"/>
        <v>0</v>
      </c>
      <c r="HVY63" s="10">
        <f t="shared" si="93"/>
        <v>0</v>
      </c>
      <c r="HVZ63" s="10">
        <f t="shared" si="93"/>
        <v>0</v>
      </c>
      <c r="HWA63" s="10">
        <f t="shared" si="93"/>
        <v>0</v>
      </c>
      <c r="HWB63" s="10">
        <f t="shared" si="93"/>
        <v>0</v>
      </c>
      <c r="HWC63" s="10">
        <f t="shared" si="93"/>
        <v>0</v>
      </c>
      <c r="HWD63" s="10">
        <f t="shared" si="93"/>
        <v>0</v>
      </c>
      <c r="HWE63" s="10">
        <f t="shared" si="93"/>
        <v>0</v>
      </c>
      <c r="HWF63" s="10">
        <f t="shared" si="93"/>
        <v>0</v>
      </c>
      <c r="HWG63" s="10">
        <f t="shared" si="93"/>
        <v>0</v>
      </c>
      <c r="HWH63" s="10">
        <f t="shared" si="93"/>
        <v>0</v>
      </c>
      <c r="HWI63" s="10">
        <f t="shared" si="93"/>
        <v>0</v>
      </c>
      <c r="HWJ63" s="10">
        <f t="shared" si="93"/>
        <v>0</v>
      </c>
      <c r="HWK63" s="10">
        <f t="shared" si="93"/>
        <v>0</v>
      </c>
      <c r="HWL63" s="10">
        <f t="shared" si="93"/>
        <v>0</v>
      </c>
      <c r="HWM63" s="10">
        <f t="shared" si="93"/>
        <v>0</v>
      </c>
      <c r="HWN63" s="10">
        <f t="shared" ref="HWN63:HYY63" si="94">SUM(HWN4:HWN61)</f>
        <v>0</v>
      </c>
      <c r="HWO63" s="10">
        <f t="shared" si="94"/>
        <v>0</v>
      </c>
      <c r="HWP63" s="10">
        <f t="shared" si="94"/>
        <v>0</v>
      </c>
      <c r="HWQ63" s="10">
        <f t="shared" si="94"/>
        <v>0</v>
      </c>
      <c r="HWR63" s="10">
        <f t="shared" si="94"/>
        <v>0</v>
      </c>
      <c r="HWS63" s="10">
        <f t="shared" si="94"/>
        <v>0</v>
      </c>
      <c r="HWT63" s="10">
        <f t="shared" si="94"/>
        <v>0</v>
      </c>
      <c r="HWU63" s="10">
        <f t="shared" si="94"/>
        <v>0</v>
      </c>
      <c r="HWV63" s="10">
        <f t="shared" si="94"/>
        <v>0</v>
      </c>
      <c r="HWW63" s="10">
        <f t="shared" si="94"/>
        <v>0</v>
      </c>
      <c r="HWX63" s="10">
        <f t="shared" si="94"/>
        <v>0</v>
      </c>
      <c r="HWY63" s="10">
        <f t="shared" si="94"/>
        <v>0</v>
      </c>
      <c r="HWZ63" s="10">
        <f t="shared" si="94"/>
        <v>0</v>
      </c>
      <c r="HXA63" s="10">
        <f t="shared" si="94"/>
        <v>0</v>
      </c>
      <c r="HXB63" s="10">
        <f t="shared" si="94"/>
        <v>0</v>
      </c>
      <c r="HXC63" s="10">
        <f t="shared" si="94"/>
        <v>0</v>
      </c>
      <c r="HXD63" s="10">
        <f t="shared" si="94"/>
        <v>0</v>
      </c>
      <c r="HXE63" s="10">
        <f t="shared" si="94"/>
        <v>0</v>
      </c>
      <c r="HXF63" s="10">
        <f t="shared" si="94"/>
        <v>0</v>
      </c>
      <c r="HXG63" s="10">
        <f t="shared" si="94"/>
        <v>0</v>
      </c>
      <c r="HXH63" s="10">
        <f t="shared" si="94"/>
        <v>0</v>
      </c>
      <c r="HXI63" s="10">
        <f t="shared" si="94"/>
        <v>0</v>
      </c>
      <c r="HXJ63" s="10">
        <f t="shared" si="94"/>
        <v>0</v>
      </c>
      <c r="HXK63" s="10">
        <f t="shared" si="94"/>
        <v>0</v>
      </c>
      <c r="HXL63" s="10">
        <f t="shared" si="94"/>
        <v>0</v>
      </c>
      <c r="HXM63" s="10">
        <f t="shared" si="94"/>
        <v>0</v>
      </c>
      <c r="HXN63" s="10">
        <f t="shared" si="94"/>
        <v>0</v>
      </c>
      <c r="HXO63" s="10">
        <f t="shared" si="94"/>
        <v>0</v>
      </c>
      <c r="HXP63" s="10">
        <f t="shared" si="94"/>
        <v>0</v>
      </c>
      <c r="HXQ63" s="10">
        <f t="shared" si="94"/>
        <v>0</v>
      </c>
      <c r="HXR63" s="10">
        <f t="shared" si="94"/>
        <v>0</v>
      </c>
      <c r="HXS63" s="10">
        <f t="shared" si="94"/>
        <v>0</v>
      </c>
      <c r="HXT63" s="10">
        <f t="shared" si="94"/>
        <v>0</v>
      </c>
      <c r="HXU63" s="10">
        <f t="shared" si="94"/>
        <v>0</v>
      </c>
      <c r="HXV63" s="10">
        <f t="shared" si="94"/>
        <v>0</v>
      </c>
      <c r="HXW63" s="10">
        <f t="shared" si="94"/>
        <v>0</v>
      </c>
      <c r="HXX63" s="10">
        <f t="shared" si="94"/>
        <v>0</v>
      </c>
      <c r="HXY63" s="10">
        <f t="shared" si="94"/>
        <v>0</v>
      </c>
      <c r="HXZ63" s="10">
        <f t="shared" si="94"/>
        <v>0</v>
      </c>
      <c r="HYA63" s="10">
        <f t="shared" si="94"/>
        <v>0</v>
      </c>
      <c r="HYB63" s="10">
        <f t="shared" si="94"/>
        <v>0</v>
      </c>
      <c r="HYC63" s="10">
        <f t="shared" si="94"/>
        <v>0</v>
      </c>
      <c r="HYD63" s="10">
        <f t="shared" si="94"/>
        <v>0</v>
      </c>
      <c r="HYE63" s="10">
        <f t="shared" si="94"/>
        <v>0</v>
      </c>
      <c r="HYF63" s="10">
        <f t="shared" si="94"/>
        <v>0</v>
      </c>
      <c r="HYG63" s="10">
        <f t="shared" si="94"/>
        <v>0</v>
      </c>
      <c r="HYH63" s="10">
        <f t="shared" si="94"/>
        <v>0</v>
      </c>
      <c r="HYI63" s="10">
        <f t="shared" si="94"/>
        <v>0</v>
      </c>
      <c r="HYJ63" s="10">
        <f t="shared" si="94"/>
        <v>0</v>
      </c>
      <c r="HYK63" s="10">
        <f t="shared" si="94"/>
        <v>0</v>
      </c>
      <c r="HYL63" s="10">
        <f t="shared" si="94"/>
        <v>0</v>
      </c>
      <c r="HYM63" s="10">
        <f t="shared" si="94"/>
        <v>0</v>
      </c>
      <c r="HYN63" s="10">
        <f t="shared" si="94"/>
        <v>0</v>
      </c>
      <c r="HYO63" s="10">
        <f t="shared" si="94"/>
        <v>0</v>
      </c>
      <c r="HYP63" s="10">
        <f t="shared" si="94"/>
        <v>0</v>
      </c>
      <c r="HYQ63" s="10">
        <f t="shared" si="94"/>
        <v>0</v>
      </c>
      <c r="HYR63" s="10">
        <f t="shared" si="94"/>
        <v>0</v>
      </c>
      <c r="HYS63" s="10">
        <f t="shared" si="94"/>
        <v>0</v>
      </c>
      <c r="HYT63" s="10">
        <f t="shared" si="94"/>
        <v>0</v>
      </c>
      <c r="HYU63" s="10">
        <f t="shared" si="94"/>
        <v>0</v>
      </c>
      <c r="HYV63" s="10">
        <f t="shared" si="94"/>
        <v>0</v>
      </c>
      <c r="HYW63" s="10">
        <f t="shared" si="94"/>
        <v>0</v>
      </c>
      <c r="HYX63" s="10">
        <f t="shared" si="94"/>
        <v>0</v>
      </c>
      <c r="HYY63" s="10">
        <f t="shared" si="94"/>
        <v>0</v>
      </c>
      <c r="HYZ63" s="10">
        <f t="shared" ref="HYZ63:IBK63" si="95">SUM(HYZ4:HYZ61)</f>
        <v>0</v>
      </c>
      <c r="HZA63" s="10">
        <f t="shared" si="95"/>
        <v>0</v>
      </c>
      <c r="HZB63" s="10">
        <f t="shared" si="95"/>
        <v>0</v>
      </c>
      <c r="HZC63" s="10">
        <f t="shared" si="95"/>
        <v>0</v>
      </c>
      <c r="HZD63" s="10">
        <f t="shared" si="95"/>
        <v>0</v>
      </c>
      <c r="HZE63" s="10">
        <f t="shared" si="95"/>
        <v>0</v>
      </c>
      <c r="HZF63" s="10">
        <f t="shared" si="95"/>
        <v>0</v>
      </c>
      <c r="HZG63" s="10">
        <f t="shared" si="95"/>
        <v>0</v>
      </c>
      <c r="HZH63" s="10">
        <f t="shared" si="95"/>
        <v>0</v>
      </c>
      <c r="HZI63" s="10">
        <f t="shared" si="95"/>
        <v>0</v>
      </c>
      <c r="HZJ63" s="10">
        <f t="shared" si="95"/>
        <v>0</v>
      </c>
      <c r="HZK63" s="10">
        <f t="shared" si="95"/>
        <v>0</v>
      </c>
      <c r="HZL63" s="10">
        <f t="shared" si="95"/>
        <v>0</v>
      </c>
      <c r="HZM63" s="10">
        <f t="shared" si="95"/>
        <v>0</v>
      </c>
      <c r="HZN63" s="10">
        <f t="shared" si="95"/>
        <v>0</v>
      </c>
      <c r="HZO63" s="10">
        <f t="shared" si="95"/>
        <v>0</v>
      </c>
      <c r="HZP63" s="10">
        <f t="shared" si="95"/>
        <v>0</v>
      </c>
      <c r="HZQ63" s="10">
        <f t="shared" si="95"/>
        <v>0</v>
      </c>
      <c r="HZR63" s="10">
        <f t="shared" si="95"/>
        <v>0</v>
      </c>
      <c r="HZS63" s="10">
        <f t="shared" si="95"/>
        <v>0</v>
      </c>
      <c r="HZT63" s="10">
        <f t="shared" si="95"/>
        <v>0</v>
      </c>
      <c r="HZU63" s="10">
        <f t="shared" si="95"/>
        <v>0</v>
      </c>
      <c r="HZV63" s="10">
        <f t="shared" si="95"/>
        <v>0</v>
      </c>
      <c r="HZW63" s="10">
        <f t="shared" si="95"/>
        <v>0</v>
      </c>
      <c r="HZX63" s="10">
        <f t="shared" si="95"/>
        <v>0</v>
      </c>
      <c r="HZY63" s="10">
        <f t="shared" si="95"/>
        <v>0</v>
      </c>
      <c r="HZZ63" s="10">
        <f t="shared" si="95"/>
        <v>0</v>
      </c>
      <c r="IAA63" s="10">
        <f t="shared" si="95"/>
        <v>0</v>
      </c>
      <c r="IAB63" s="10">
        <f t="shared" si="95"/>
        <v>0</v>
      </c>
      <c r="IAC63" s="10">
        <f t="shared" si="95"/>
        <v>0</v>
      </c>
      <c r="IAD63" s="10">
        <f t="shared" si="95"/>
        <v>0</v>
      </c>
      <c r="IAE63" s="10">
        <f t="shared" si="95"/>
        <v>0</v>
      </c>
      <c r="IAF63" s="10">
        <f t="shared" si="95"/>
        <v>0</v>
      </c>
      <c r="IAG63" s="10">
        <f t="shared" si="95"/>
        <v>0</v>
      </c>
      <c r="IAH63" s="10">
        <f t="shared" si="95"/>
        <v>0</v>
      </c>
      <c r="IAI63" s="10">
        <f t="shared" si="95"/>
        <v>0</v>
      </c>
      <c r="IAJ63" s="10">
        <f t="shared" si="95"/>
        <v>0</v>
      </c>
      <c r="IAK63" s="10">
        <f t="shared" si="95"/>
        <v>0</v>
      </c>
      <c r="IAL63" s="10">
        <f t="shared" si="95"/>
        <v>0</v>
      </c>
      <c r="IAM63" s="10">
        <f t="shared" si="95"/>
        <v>0</v>
      </c>
      <c r="IAN63" s="10">
        <f t="shared" si="95"/>
        <v>0</v>
      </c>
      <c r="IAO63" s="10">
        <f t="shared" si="95"/>
        <v>0</v>
      </c>
      <c r="IAP63" s="10">
        <f t="shared" si="95"/>
        <v>0</v>
      </c>
      <c r="IAQ63" s="10">
        <f t="shared" si="95"/>
        <v>0</v>
      </c>
      <c r="IAR63" s="10">
        <f t="shared" si="95"/>
        <v>0</v>
      </c>
      <c r="IAS63" s="10">
        <f t="shared" si="95"/>
        <v>0</v>
      </c>
      <c r="IAT63" s="10">
        <f t="shared" si="95"/>
        <v>0</v>
      </c>
      <c r="IAU63" s="10">
        <f t="shared" si="95"/>
        <v>0</v>
      </c>
      <c r="IAV63" s="10">
        <f t="shared" si="95"/>
        <v>0</v>
      </c>
      <c r="IAW63" s="10">
        <f t="shared" si="95"/>
        <v>0</v>
      </c>
      <c r="IAX63" s="10">
        <f t="shared" si="95"/>
        <v>0</v>
      </c>
      <c r="IAY63" s="10">
        <f t="shared" si="95"/>
        <v>0</v>
      </c>
      <c r="IAZ63" s="10">
        <f t="shared" si="95"/>
        <v>0</v>
      </c>
      <c r="IBA63" s="10">
        <f t="shared" si="95"/>
        <v>0</v>
      </c>
      <c r="IBB63" s="10">
        <f t="shared" si="95"/>
        <v>0</v>
      </c>
      <c r="IBC63" s="10">
        <f t="shared" si="95"/>
        <v>0</v>
      </c>
      <c r="IBD63" s="10">
        <f t="shared" si="95"/>
        <v>0</v>
      </c>
      <c r="IBE63" s="10">
        <f t="shared" si="95"/>
        <v>0</v>
      </c>
      <c r="IBF63" s="10">
        <f t="shared" si="95"/>
        <v>0</v>
      </c>
      <c r="IBG63" s="10">
        <f t="shared" si="95"/>
        <v>0</v>
      </c>
      <c r="IBH63" s="10">
        <f t="shared" si="95"/>
        <v>0</v>
      </c>
      <c r="IBI63" s="10">
        <f t="shared" si="95"/>
        <v>0</v>
      </c>
      <c r="IBJ63" s="10">
        <f t="shared" si="95"/>
        <v>0</v>
      </c>
      <c r="IBK63" s="10">
        <f t="shared" si="95"/>
        <v>0</v>
      </c>
      <c r="IBL63" s="10">
        <f t="shared" ref="IBL63:IDW63" si="96">SUM(IBL4:IBL61)</f>
        <v>0</v>
      </c>
      <c r="IBM63" s="10">
        <f t="shared" si="96"/>
        <v>0</v>
      </c>
      <c r="IBN63" s="10">
        <f t="shared" si="96"/>
        <v>0</v>
      </c>
      <c r="IBO63" s="10">
        <f t="shared" si="96"/>
        <v>0</v>
      </c>
      <c r="IBP63" s="10">
        <f t="shared" si="96"/>
        <v>0</v>
      </c>
      <c r="IBQ63" s="10">
        <f t="shared" si="96"/>
        <v>0</v>
      </c>
      <c r="IBR63" s="10">
        <f t="shared" si="96"/>
        <v>0</v>
      </c>
      <c r="IBS63" s="10">
        <f t="shared" si="96"/>
        <v>0</v>
      </c>
      <c r="IBT63" s="10">
        <f t="shared" si="96"/>
        <v>0</v>
      </c>
      <c r="IBU63" s="10">
        <f t="shared" si="96"/>
        <v>0</v>
      </c>
      <c r="IBV63" s="10">
        <f t="shared" si="96"/>
        <v>0</v>
      </c>
      <c r="IBW63" s="10">
        <f t="shared" si="96"/>
        <v>0</v>
      </c>
      <c r="IBX63" s="10">
        <f t="shared" si="96"/>
        <v>0</v>
      </c>
      <c r="IBY63" s="10">
        <f t="shared" si="96"/>
        <v>0</v>
      </c>
      <c r="IBZ63" s="10">
        <f t="shared" si="96"/>
        <v>0</v>
      </c>
      <c r="ICA63" s="10">
        <f t="shared" si="96"/>
        <v>0</v>
      </c>
      <c r="ICB63" s="10">
        <f t="shared" si="96"/>
        <v>0</v>
      </c>
      <c r="ICC63" s="10">
        <f t="shared" si="96"/>
        <v>0</v>
      </c>
      <c r="ICD63" s="10">
        <f t="shared" si="96"/>
        <v>0</v>
      </c>
      <c r="ICE63" s="10">
        <f t="shared" si="96"/>
        <v>0</v>
      </c>
      <c r="ICF63" s="10">
        <f t="shared" si="96"/>
        <v>0</v>
      </c>
      <c r="ICG63" s="10">
        <f t="shared" si="96"/>
        <v>0</v>
      </c>
      <c r="ICH63" s="10">
        <f t="shared" si="96"/>
        <v>0</v>
      </c>
      <c r="ICI63" s="10">
        <f t="shared" si="96"/>
        <v>0</v>
      </c>
      <c r="ICJ63" s="10">
        <f t="shared" si="96"/>
        <v>0</v>
      </c>
      <c r="ICK63" s="10">
        <f t="shared" si="96"/>
        <v>0</v>
      </c>
      <c r="ICL63" s="10">
        <f t="shared" si="96"/>
        <v>0</v>
      </c>
      <c r="ICM63" s="10">
        <f t="shared" si="96"/>
        <v>0</v>
      </c>
      <c r="ICN63" s="10">
        <f t="shared" si="96"/>
        <v>0</v>
      </c>
      <c r="ICO63" s="10">
        <f t="shared" si="96"/>
        <v>0</v>
      </c>
      <c r="ICP63" s="10">
        <f t="shared" si="96"/>
        <v>0</v>
      </c>
      <c r="ICQ63" s="10">
        <f t="shared" si="96"/>
        <v>0</v>
      </c>
      <c r="ICR63" s="10">
        <f t="shared" si="96"/>
        <v>0</v>
      </c>
      <c r="ICS63" s="10">
        <f t="shared" si="96"/>
        <v>0</v>
      </c>
      <c r="ICT63" s="10">
        <f t="shared" si="96"/>
        <v>0</v>
      </c>
      <c r="ICU63" s="10">
        <f t="shared" si="96"/>
        <v>0</v>
      </c>
      <c r="ICV63" s="10">
        <f t="shared" si="96"/>
        <v>0</v>
      </c>
      <c r="ICW63" s="10">
        <f t="shared" si="96"/>
        <v>0</v>
      </c>
      <c r="ICX63" s="10">
        <f t="shared" si="96"/>
        <v>0</v>
      </c>
      <c r="ICY63" s="10">
        <f t="shared" si="96"/>
        <v>0</v>
      </c>
      <c r="ICZ63" s="10">
        <f t="shared" si="96"/>
        <v>0</v>
      </c>
      <c r="IDA63" s="10">
        <f t="shared" si="96"/>
        <v>0</v>
      </c>
      <c r="IDB63" s="10">
        <f t="shared" si="96"/>
        <v>0</v>
      </c>
      <c r="IDC63" s="10">
        <f t="shared" si="96"/>
        <v>0</v>
      </c>
      <c r="IDD63" s="10">
        <f t="shared" si="96"/>
        <v>0</v>
      </c>
      <c r="IDE63" s="10">
        <f t="shared" si="96"/>
        <v>0</v>
      </c>
      <c r="IDF63" s="10">
        <f t="shared" si="96"/>
        <v>0</v>
      </c>
      <c r="IDG63" s="10">
        <f t="shared" si="96"/>
        <v>0</v>
      </c>
      <c r="IDH63" s="10">
        <f t="shared" si="96"/>
        <v>0</v>
      </c>
      <c r="IDI63" s="10">
        <f t="shared" si="96"/>
        <v>0</v>
      </c>
      <c r="IDJ63" s="10">
        <f t="shared" si="96"/>
        <v>0</v>
      </c>
      <c r="IDK63" s="10">
        <f t="shared" si="96"/>
        <v>0</v>
      </c>
      <c r="IDL63" s="10">
        <f t="shared" si="96"/>
        <v>0</v>
      </c>
      <c r="IDM63" s="10">
        <f t="shared" si="96"/>
        <v>0</v>
      </c>
      <c r="IDN63" s="10">
        <f t="shared" si="96"/>
        <v>0</v>
      </c>
      <c r="IDO63" s="10">
        <f t="shared" si="96"/>
        <v>0</v>
      </c>
      <c r="IDP63" s="10">
        <f t="shared" si="96"/>
        <v>0</v>
      </c>
      <c r="IDQ63" s="10">
        <f t="shared" si="96"/>
        <v>0</v>
      </c>
      <c r="IDR63" s="10">
        <f t="shared" si="96"/>
        <v>0</v>
      </c>
      <c r="IDS63" s="10">
        <f t="shared" si="96"/>
        <v>0</v>
      </c>
      <c r="IDT63" s="10">
        <f t="shared" si="96"/>
        <v>0</v>
      </c>
      <c r="IDU63" s="10">
        <f t="shared" si="96"/>
        <v>0</v>
      </c>
      <c r="IDV63" s="10">
        <f t="shared" si="96"/>
        <v>0</v>
      </c>
      <c r="IDW63" s="10">
        <f t="shared" si="96"/>
        <v>0</v>
      </c>
      <c r="IDX63" s="10">
        <f t="shared" ref="IDX63:IGI63" si="97">SUM(IDX4:IDX61)</f>
        <v>0</v>
      </c>
      <c r="IDY63" s="10">
        <f t="shared" si="97"/>
        <v>0</v>
      </c>
      <c r="IDZ63" s="10">
        <f t="shared" si="97"/>
        <v>0</v>
      </c>
      <c r="IEA63" s="10">
        <f t="shared" si="97"/>
        <v>0</v>
      </c>
      <c r="IEB63" s="10">
        <f t="shared" si="97"/>
        <v>0</v>
      </c>
      <c r="IEC63" s="10">
        <f t="shared" si="97"/>
        <v>0</v>
      </c>
      <c r="IED63" s="10">
        <f t="shared" si="97"/>
        <v>0</v>
      </c>
      <c r="IEE63" s="10">
        <f t="shared" si="97"/>
        <v>0</v>
      </c>
      <c r="IEF63" s="10">
        <f t="shared" si="97"/>
        <v>0</v>
      </c>
      <c r="IEG63" s="10">
        <f t="shared" si="97"/>
        <v>0</v>
      </c>
      <c r="IEH63" s="10">
        <f t="shared" si="97"/>
        <v>0</v>
      </c>
      <c r="IEI63" s="10">
        <f t="shared" si="97"/>
        <v>0</v>
      </c>
      <c r="IEJ63" s="10">
        <f t="shared" si="97"/>
        <v>0</v>
      </c>
      <c r="IEK63" s="10">
        <f t="shared" si="97"/>
        <v>0</v>
      </c>
      <c r="IEL63" s="10">
        <f t="shared" si="97"/>
        <v>0</v>
      </c>
      <c r="IEM63" s="10">
        <f t="shared" si="97"/>
        <v>0</v>
      </c>
      <c r="IEN63" s="10">
        <f t="shared" si="97"/>
        <v>0</v>
      </c>
      <c r="IEO63" s="10">
        <f t="shared" si="97"/>
        <v>0</v>
      </c>
      <c r="IEP63" s="10">
        <f t="shared" si="97"/>
        <v>0</v>
      </c>
      <c r="IEQ63" s="10">
        <f t="shared" si="97"/>
        <v>0</v>
      </c>
      <c r="IER63" s="10">
        <f t="shared" si="97"/>
        <v>0</v>
      </c>
      <c r="IES63" s="10">
        <f t="shared" si="97"/>
        <v>0</v>
      </c>
      <c r="IET63" s="10">
        <f t="shared" si="97"/>
        <v>0</v>
      </c>
      <c r="IEU63" s="10">
        <f t="shared" si="97"/>
        <v>0</v>
      </c>
      <c r="IEV63" s="10">
        <f t="shared" si="97"/>
        <v>0</v>
      </c>
      <c r="IEW63" s="10">
        <f t="shared" si="97"/>
        <v>0</v>
      </c>
      <c r="IEX63" s="10">
        <f t="shared" si="97"/>
        <v>0</v>
      </c>
      <c r="IEY63" s="10">
        <f t="shared" si="97"/>
        <v>0</v>
      </c>
      <c r="IEZ63" s="10">
        <f t="shared" si="97"/>
        <v>0</v>
      </c>
      <c r="IFA63" s="10">
        <f t="shared" si="97"/>
        <v>0</v>
      </c>
      <c r="IFB63" s="10">
        <f t="shared" si="97"/>
        <v>0</v>
      </c>
      <c r="IFC63" s="10">
        <f t="shared" si="97"/>
        <v>0</v>
      </c>
      <c r="IFD63" s="10">
        <f t="shared" si="97"/>
        <v>0</v>
      </c>
      <c r="IFE63" s="10">
        <f t="shared" si="97"/>
        <v>0</v>
      </c>
      <c r="IFF63" s="10">
        <f t="shared" si="97"/>
        <v>0</v>
      </c>
      <c r="IFG63" s="10">
        <f t="shared" si="97"/>
        <v>0</v>
      </c>
      <c r="IFH63" s="10">
        <f t="shared" si="97"/>
        <v>0</v>
      </c>
      <c r="IFI63" s="10">
        <f t="shared" si="97"/>
        <v>0</v>
      </c>
      <c r="IFJ63" s="10">
        <f t="shared" si="97"/>
        <v>0</v>
      </c>
      <c r="IFK63" s="10">
        <f t="shared" si="97"/>
        <v>0</v>
      </c>
      <c r="IFL63" s="10">
        <f t="shared" si="97"/>
        <v>0</v>
      </c>
      <c r="IFM63" s="10">
        <f t="shared" si="97"/>
        <v>0</v>
      </c>
      <c r="IFN63" s="10">
        <f t="shared" si="97"/>
        <v>0</v>
      </c>
      <c r="IFO63" s="10">
        <f t="shared" si="97"/>
        <v>0</v>
      </c>
      <c r="IFP63" s="10">
        <f t="shared" si="97"/>
        <v>0</v>
      </c>
      <c r="IFQ63" s="10">
        <f t="shared" si="97"/>
        <v>0</v>
      </c>
      <c r="IFR63" s="10">
        <f t="shared" si="97"/>
        <v>0</v>
      </c>
      <c r="IFS63" s="10">
        <f t="shared" si="97"/>
        <v>0</v>
      </c>
      <c r="IFT63" s="10">
        <f t="shared" si="97"/>
        <v>0</v>
      </c>
      <c r="IFU63" s="10">
        <f t="shared" si="97"/>
        <v>0</v>
      </c>
      <c r="IFV63" s="10">
        <f t="shared" si="97"/>
        <v>0</v>
      </c>
      <c r="IFW63" s="10">
        <f t="shared" si="97"/>
        <v>0</v>
      </c>
      <c r="IFX63" s="10">
        <f t="shared" si="97"/>
        <v>0</v>
      </c>
      <c r="IFY63" s="10">
        <f t="shared" si="97"/>
        <v>0</v>
      </c>
      <c r="IFZ63" s="10">
        <f t="shared" si="97"/>
        <v>0</v>
      </c>
      <c r="IGA63" s="10">
        <f t="shared" si="97"/>
        <v>0</v>
      </c>
      <c r="IGB63" s="10">
        <f t="shared" si="97"/>
        <v>0</v>
      </c>
      <c r="IGC63" s="10">
        <f t="shared" si="97"/>
        <v>0</v>
      </c>
      <c r="IGD63" s="10">
        <f t="shared" si="97"/>
        <v>0</v>
      </c>
      <c r="IGE63" s="10">
        <f t="shared" si="97"/>
        <v>0</v>
      </c>
      <c r="IGF63" s="10">
        <f t="shared" si="97"/>
        <v>0</v>
      </c>
      <c r="IGG63" s="10">
        <f t="shared" si="97"/>
        <v>0</v>
      </c>
      <c r="IGH63" s="10">
        <f t="shared" si="97"/>
        <v>0</v>
      </c>
      <c r="IGI63" s="10">
        <f t="shared" si="97"/>
        <v>0</v>
      </c>
      <c r="IGJ63" s="10">
        <f t="shared" ref="IGJ63:IIU63" si="98">SUM(IGJ4:IGJ61)</f>
        <v>0</v>
      </c>
      <c r="IGK63" s="10">
        <f t="shared" si="98"/>
        <v>0</v>
      </c>
      <c r="IGL63" s="10">
        <f t="shared" si="98"/>
        <v>0</v>
      </c>
      <c r="IGM63" s="10">
        <f t="shared" si="98"/>
        <v>0</v>
      </c>
      <c r="IGN63" s="10">
        <f t="shared" si="98"/>
        <v>0</v>
      </c>
      <c r="IGO63" s="10">
        <f t="shared" si="98"/>
        <v>0</v>
      </c>
      <c r="IGP63" s="10">
        <f t="shared" si="98"/>
        <v>0</v>
      </c>
      <c r="IGQ63" s="10">
        <f t="shared" si="98"/>
        <v>0</v>
      </c>
      <c r="IGR63" s="10">
        <f t="shared" si="98"/>
        <v>0</v>
      </c>
      <c r="IGS63" s="10">
        <f t="shared" si="98"/>
        <v>0</v>
      </c>
      <c r="IGT63" s="10">
        <f t="shared" si="98"/>
        <v>0</v>
      </c>
      <c r="IGU63" s="10">
        <f t="shared" si="98"/>
        <v>0</v>
      </c>
      <c r="IGV63" s="10">
        <f t="shared" si="98"/>
        <v>0</v>
      </c>
      <c r="IGW63" s="10">
        <f t="shared" si="98"/>
        <v>0</v>
      </c>
      <c r="IGX63" s="10">
        <f t="shared" si="98"/>
        <v>0</v>
      </c>
      <c r="IGY63" s="10">
        <f t="shared" si="98"/>
        <v>0</v>
      </c>
      <c r="IGZ63" s="10">
        <f t="shared" si="98"/>
        <v>0</v>
      </c>
      <c r="IHA63" s="10">
        <f t="shared" si="98"/>
        <v>0</v>
      </c>
      <c r="IHB63" s="10">
        <f t="shared" si="98"/>
        <v>0</v>
      </c>
      <c r="IHC63" s="10">
        <f t="shared" si="98"/>
        <v>0</v>
      </c>
      <c r="IHD63" s="10">
        <f t="shared" si="98"/>
        <v>0</v>
      </c>
      <c r="IHE63" s="10">
        <f t="shared" si="98"/>
        <v>0</v>
      </c>
      <c r="IHF63" s="10">
        <f t="shared" si="98"/>
        <v>0</v>
      </c>
      <c r="IHG63" s="10">
        <f t="shared" si="98"/>
        <v>0</v>
      </c>
      <c r="IHH63" s="10">
        <f t="shared" si="98"/>
        <v>0</v>
      </c>
      <c r="IHI63" s="10">
        <f t="shared" si="98"/>
        <v>0</v>
      </c>
      <c r="IHJ63" s="10">
        <f t="shared" si="98"/>
        <v>0</v>
      </c>
      <c r="IHK63" s="10">
        <f t="shared" si="98"/>
        <v>0</v>
      </c>
      <c r="IHL63" s="10">
        <f t="shared" si="98"/>
        <v>0</v>
      </c>
      <c r="IHM63" s="10">
        <f t="shared" si="98"/>
        <v>0</v>
      </c>
      <c r="IHN63" s="10">
        <f t="shared" si="98"/>
        <v>0</v>
      </c>
      <c r="IHO63" s="10">
        <f t="shared" si="98"/>
        <v>0</v>
      </c>
      <c r="IHP63" s="10">
        <f t="shared" si="98"/>
        <v>0</v>
      </c>
      <c r="IHQ63" s="10">
        <f t="shared" si="98"/>
        <v>0</v>
      </c>
      <c r="IHR63" s="10">
        <f t="shared" si="98"/>
        <v>0</v>
      </c>
      <c r="IHS63" s="10">
        <f t="shared" si="98"/>
        <v>0</v>
      </c>
      <c r="IHT63" s="10">
        <f t="shared" si="98"/>
        <v>0</v>
      </c>
      <c r="IHU63" s="10">
        <f t="shared" si="98"/>
        <v>0</v>
      </c>
      <c r="IHV63" s="10">
        <f t="shared" si="98"/>
        <v>0</v>
      </c>
      <c r="IHW63" s="10">
        <f t="shared" si="98"/>
        <v>0</v>
      </c>
      <c r="IHX63" s="10">
        <f t="shared" si="98"/>
        <v>0</v>
      </c>
      <c r="IHY63" s="10">
        <f t="shared" si="98"/>
        <v>0</v>
      </c>
      <c r="IHZ63" s="10">
        <f t="shared" si="98"/>
        <v>0</v>
      </c>
      <c r="IIA63" s="10">
        <f t="shared" si="98"/>
        <v>0</v>
      </c>
      <c r="IIB63" s="10">
        <f t="shared" si="98"/>
        <v>0</v>
      </c>
      <c r="IIC63" s="10">
        <f t="shared" si="98"/>
        <v>0</v>
      </c>
      <c r="IID63" s="10">
        <f t="shared" si="98"/>
        <v>0</v>
      </c>
      <c r="IIE63" s="10">
        <f t="shared" si="98"/>
        <v>0</v>
      </c>
      <c r="IIF63" s="10">
        <f t="shared" si="98"/>
        <v>0</v>
      </c>
      <c r="IIG63" s="10">
        <f t="shared" si="98"/>
        <v>0</v>
      </c>
      <c r="IIH63" s="10">
        <f t="shared" si="98"/>
        <v>0</v>
      </c>
      <c r="III63" s="10">
        <f t="shared" si="98"/>
        <v>0</v>
      </c>
      <c r="IIJ63" s="10">
        <f t="shared" si="98"/>
        <v>0</v>
      </c>
      <c r="IIK63" s="10">
        <f t="shared" si="98"/>
        <v>0</v>
      </c>
      <c r="IIL63" s="10">
        <f t="shared" si="98"/>
        <v>0</v>
      </c>
      <c r="IIM63" s="10">
        <f t="shared" si="98"/>
        <v>0</v>
      </c>
      <c r="IIN63" s="10">
        <f t="shared" si="98"/>
        <v>0</v>
      </c>
      <c r="IIO63" s="10">
        <f t="shared" si="98"/>
        <v>0</v>
      </c>
      <c r="IIP63" s="10">
        <f t="shared" si="98"/>
        <v>0</v>
      </c>
      <c r="IIQ63" s="10">
        <f t="shared" si="98"/>
        <v>0</v>
      </c>
      <c r="IIR63" s="10">
        <f t="shared" si="98"/>
        <v>0</v>
      </c>
      <c r="IIS63" s="10">
        <f t="shared" si="98"/>
        <v>0</v>
      </c>
      <c r="IIT63" s="10">
        <f t="shared" si="98"/>
        <v>0</v>
      </c>
      <c r="IIU63" s="10">
        <f t="shared" si="98"/>
        <v>0</v>
      </c>
      <c r="IIV63" s="10">
        <f t="shared" ref="IIV63:ILG63" si="99">SUM(IIV4:IIV61)</f>
        <v>0</v>
      </c>
      <c r="IIW63" s="10">
        <f t="shared" si="99"/>
        <v>0</v>
      </c>
      <c r="IIX63" s="10">
        <f t="shared" si="99"/>
        <v>0</v>
      </c>
      <c r="IIY63" s="10">
        <f t="shared" si="99"/>
        <v>0</v>
      </c>
      <c r="IIZ63" s="10">
        <f t="shared" si="99"/>
        <v>0</v>
      </c>
      <c r="IJA63" s="10">
        <f t="shared" si="99"/>
        <v>0</v>
      </c>
      <c r="IJB63" s="10">
        <f t="shared" si="99"/>
        <v>0</v>
      </c>
      <c r="IJC63" s="10">
        <f t="shared" si="99"/>
        <v>0</v>
      </c>
      <c r="IJD63" s="10">
        <f t="shared" si="99"/>
        <v>0</v>
      </c>
      <c r="IJE63" s="10">
        <f t="shared" si="99"/>
        <v>0</v>
      </c>
      <c r="IJF63" s="10">
        <f t="shared" si="99"/>
        <v>0</v>
      </c>
      <c r="IJG63" s="10">
        <f t="shared" si="99"/>
        <v>0</v>
      </c>
      <c r="IJH63" s="10">
        <f t="shared" si="99"/>
        <v>0</v>
      </c>
      <c r="IJI63" s="10">
        <f t="shared" si="99"/>
        <v>0</v>
      </c>
      <c r="IJJ63" s="10">
        <f t="shared" si="99"/>
        <v>0</v>
      </c>
      <c r="IJK63" s="10">
        <f t="shared" si="99"/>
        <v>0</v>
      </c>
      <c r="IJL63" s="10">
        <f t="shared" si="99"/>
        <v>0</v>
      </c>
      <c r="IJM63" s="10">
        <f t="shared" si="99"/>
        <v>0</v>
      </c>
      <c r="IJN63" s="10">
        <f t="shared" si="99"/>
        <v>0</v>
      </c>
      <c r="IJO63" s="10">
        <f t="shared" si="99"/>
        <v>0</v>
      </c>
      <c r="IJP63" s="10">
        <f t="shared" si="99"/>
        <v>0</v>
      </c>
      <c r="IJQ63" s="10">
        <f t="shared" si="99"/>
        <v>0</v>
      </c>
      <c r="IJR63" s="10">
        <f t="shared" si="99"/>
        <v>0</v>
      </c>
      <c r="IJS63" s="10">
        <f t="shared" si="99"/>
        <v>0</v>
      </c>
      <c r="IJT63" s="10">
        <f t="shared" si="99"/>
        <v>0</v>
      </c>
      <c r="IJU63" s="10">
        <f t="shared" si="99"/>
        <v>0</v>
      </c>
      <c r="IJV63" s="10">
        <f t="shared" si="99"/>
        <v>0</v>
      </c>
      <c r="IJW63" s="10">
        <f t="shared" si="99"/>
        <v>0</v>
      </c>
      <c r="IJX63" s="10">
        <f t="shared" si="99"/>
        <v>0</v>
      </c>
      <c r="IJY63" s="10">
        <f t="shared" si="99"/>
        <v>0</v>
      </c>
      <c r="IJZ63" s="10">
        <f t="shared" si="99"/>
        <v>0</v>
      </c>
      <c r="IKA63" s="10">
        <f t="shared" si="99"/>
        <v>0</v>
      </c>
      <c r="IKB63" s="10">
        <f t="shared" si="99"/>
        <v>0</v>
      </c>
      <c r="IKC63" s="10">
        <f t="shared" si="99"/>
        <v>0</v>
      </c>
      <c r="IKD63" s="10">
        <f t="shared" si="99"/>
        <v>0</v>
      </c>
      <c r="IKE63" s="10">
        <f t="shared" si="99"/>
        <v>0</v>
      </c>
      <c r="IKF63" s="10">
        <f t="shared" si="99"/>
        <v>0</v>
      </c>
      <c r="IKG63" s="10">
        <f t="shared" si="99"/>
        <v>0</v>
      </c>
      <c r="IKH63" s="10">
        <f t="shared" si="99"/>
        <v>0</v>
      </c>
      <c r="IKI63" s="10">
        <f t="shared" si="99"/>
        <v>0</v>
      </c>
      <c r="IKJ63" s="10">
        <f t="shared" si="99"/>
        <v>0</v>
      </c>
      <c r="IKK63" s="10">
        <f t="shared" si="99"/>
        <v>0</v>
      </c>
      <c r="IKL63" s="10">
        <f t="shared" si="99"/>
        <v>0</v>
      </c>
      <c r="IKM63" s="10">
        <f t="shared" si="99"/>
        <v>0</v>
      </c>
      <c r="IKN63" s="10">
        <f t="shared" si="99"/>
        <v>0</v>
      </c>
      <c r="IKO63" s="10">
        <f t="shared" si="99"/>
        <v>0</v>
      </c>
      <c r="IKP63" s="10">
        <f t="shared" si="99"/>
        <v>0</v>
      </c>
      <c r="IKQ63" s="10">
        <f t="shared" si="99"/>
        <v>0</v>
      </c>
      <c r="IKR63" s="10">
        <f t="shared" si="99"/>
        <v>0</v>
      </c>
      <c r="IKS63" s="10">
        <f t="shared" si="99"/>
        <v>0</v>
      </c>
      <c r="IKT63" s="10">
        <f t="shared" si="99"/>
        <v>0</v>
      </c>
      <c r="IKU63" s="10">
        <f t="shared" si="99"/>
        <v>0</v>
      </c>
      <c r="IKV63" s="10">
        <f t="shared" si="99"/>
        <v>0</v>
      </c>
      <c r="IKW63" s="10">
        <f t="shared" si="99"/>
        <v>0</v>
      </c>
      <c r="IKX63" s="10">
        <f t="shared" si="99"/>
        <v>0</v>
      </c>
      <c r="IKY63" s="10">
        <f t="shared" si="99"/>
        <v>0</v>
      </c>
      <c r="IKZ63" s="10">
        <f t="shared" si="99"/>
        <v>0</v>
      </c>
      <c r="ILA63" s="10">
        <f t="shared" si="99"/>
        <v>0</v>
      </c>
      <c r="ILB63" s="10">
        <f t="shared" si="99"/>
        <v>0</v>
      </c>
      <c r="ILC63" s="10">
        <f t="shared" si="99"/>
        <v>0</v>
      </c>
      <c r="ILD63" s="10">
        <f t="shared" si="99"/>
        <v>0</v>
      </c>
      <c r="ILE63" s="10">
        <f t="shared" si="99"/>
        <v>0</v>
      </c>
      <c r="ILF63" s="10">
        <f t="shared" si="99"/>
        <v>0</v>
      </c>
      <c r="ILG63" s="10">
        <f t="shared" si="99"/>
        <v>0</v>
      </c>
      <c r="ILH63" s="10">
        <f t="shared" ref="ILH63:INS63" si="100">SUM(ILH4:ILH61)</f>
        <v>0</v>
      </c>
      <c r="ILI63" s="10">
        <f t="shared" si="100"/>
        <v>0</v>
      </c>
      <c r="ILJ63" s="10">
        <f t="shared" si="100"/>
        <v>0</v>
      </c>
      <c r="ILK63" s="10">
        <f t="shared" si="100"/>
        <v>0</v>
      </c>
      <c r="ILL63" s="10">
        <f t="shared" si="100"/>
        <v>0</v>
      </c>
      <c r="ILM63" s="10">
        <f t="shared" si="100"/>
        <v>0</v>
      </c>
      <c r="ILN63" s="10">
        <f t="shared" si="100"/>
        <v>0</v>
      </c>
      <c r="ILO63" s="10">
        <f t="shared" si="100"/>
        <v>0</v>
      </c>
      <c r="ILP63" s="10">
        <f t="shared" si="100"/>
        <v>0</v>
      </c>
      <c r="ILQ63" s="10">
        <f t="shared" si="100"/>
        <v>0</v>
      </c>
      <c r="ILR63" s="10">
        <f t="shared" si="100"/>
        <v>0</v>
      </c>
      <c r="ILS63" s="10">
        <f t="shared" si="100"/>
        <v>0</v>
      </c>
      <c r="ILT63" s="10">
        <f t="shared" si="100"/>
        <v>0</v>
      </c>
      <c r="ILU63" s="10">
        <f t="shared" si="100"/>
        <v>0</v>
      </c>
      <c r="ILV63" s="10">
        <f t="shared" si="100"/>
        <v>0</v>
      </c>
      <c r="ILW63" s="10">
        <f t="shared" si="100"/>
        <v>0</v>
      </c>
      <c r="ILX63" s="10">
        <f t="shared" si="100"/>
        <v>0</v>
      </c>
      <c r="ILY63" s="10">
        <f t="shared" si="100"/>
        <v>0</v>
      </c>
      <c r="ILZ63" s="10">
        <f t="shared" si="100"/>
        <v>0</v>
      </c>
      <c r="IMA63" s="10">
        <f t="shared" si="100"/>
        <v>0</v>
      </c>
      <c r="IMB63" s="10">
        <f t="shared" si="100"/>
        <v>0</v>
      </c>
      <c r="IMC63" s="10">
        <f t="shared" si="100"/>
        <v>0</v>
      </c>
      <c r="IMD63" s="10">
        <f t="shared" si="100"/>
        <v>0</v>
      </c>
      <c r="IME63" s="10">
        <f t="shared" si="100"/>
        <v>0</v>
      </c>
      <c r="IMF63" s="10">
        <f t="shared" si="100"/>
        <v>0</v>
      </c>
      <c r="IMG63" s="10">
        <f t="shared" si="100"/>
        <v>0</v>
      </c>
      <c r="IMH63" s="10">
        <f t="shared" si="100"/>
        <v>0</v>
      </c>
      <c r="IMI63" s="10">
        <f t="shared" si="100"/>
        <v>0</v>
      </c>
      <c r="IMJ63" s="10">
        <f t="shared" si="100"/>
        <v>0</v>
      </c>
      <c r="IMK63" s="10">
        <f t="shared" si="100"/>
        <v>0</v>
      </c>
      <c r="IML63" s="10">
        <f t="shared" si="100"/>
        <v>0</v>
      </c>
      <c r="IMM63" s="10">
        <f t="shared" si="100"/>
        <v>0</v>
      </c>
      <c r="IMN63" s="10">
        <f t="shared" si="100"/>
        <v>0</v>
      </c>
      <c r="IMO63" s="10">
        <f t="shared" si="100"/>
        <v>0</v>
      </c>
      <c r="IMP63" s="10">
        <f t="shared" si="100"/>
        <v>0</v>
      </c>
      <c r="IMQ63" s="10">
        <f t="shared" si="100"/>
        <v>0</v>
      </c>
      <c r="IMR63" s="10">
        <f t="shared" si="100"/>
        <v>0</v>
      </c>
      <c r="IMS63" s="10">
        <f t="shared" si="100"/>
        <v>0</v>
      </c>
      <c r="IMT63" s="10">
        <f t="shared" si="100"/>
        <v>0</v>
      </c>
      <c r="IMU63" s="10">
        <f t="shared" si="100"/>
        <v>0</v>
      </c>
      <c r="IMV63" s="10">
        <f t="shared" si="100"/>
        <v>0</v>
      </c>
      <c r="IMW63" s="10">
        <f t="shared" si="100"/>
        <v>0</v>
      </c>
      <c r="IMX63" s="10">
        <f t="shared" si="100"/>
        <v>0</v>
      </c>
      <c r="IMY63" s="10">
        <f t="shared" si="100"/>
        <v>0</v>
      </c>
      <c r="IMZ63" s="10">
        <f t="shared" si="100"/>
        <v>0</v>
      </c>
      <c r="INA63" s="10">
        <f t="shared" si="100"/>
        <v>0</v>
      </c>
      <c r="INB63" s="10">
        <f t="shared" si="100"/>
        <v>0</v>
      </c>
      <c r="INC63" s="10">
        <f t="shared" si="100"/>
        <v>0</v>
      </c>
      <c r="IND63" s="10">
        <f t="shared" si="100"/>
        <v>0</v>
      </c>
      <c r="INE63" s="10">
        <f t="shared" si="100"/>
        <v>0</v>
      </c>
      <c r="INF63" s="10">
        <f t="shared" si="100"/>
        <v>0</v>
      </c>
      <c r="ING63" s="10">
        <f t="shared" si="100"/>
        <v>0</v>
      </c>
      <c r="INH63" s="10">
        <f t="shared" si="100"/>
        <v>0</v>
      </c>
      <c r="INI63" s="10">
        <f t="shared" si="100"/>
        <v>0</v>
      </c>
      <c r="INJ63" s="10">
        <f t="shared" si="100"/>
        <v>0</v>
      </c>
      <c r="INK63" s="10">
        <f t="shared" si="100"/>
        <v>0</v>
      </c>
      <c r="INL63" s="10">
        <f t="shared" si="100"/>
        <v>0</v>
      </c>
      <c r="INM63" s="10">
        <f t="shared" si="100"/>
        <v>0</v>
      </c>
      <c r="INN63" s="10">
        <f t="shared" si="100"/>
        <v>0</v>
      </c>
      <c r="INO63" s="10">
        <f t="shared" si="100"/>
        <v>0</v>
      </c>
      <c r="INP63" s="10">
        <f t="shared" si="100"/>
        <v>0</v>
      </c>
      <c r="INQ63" s="10">
        <f t="shared" si="100"/>
        <v>0</v>
      </c>
      <c r="INR63" s="10">
        <f t="shared" si="100"/>
        <v>0</v>
      </c>
      <c r="INS63" s="10">
        <f t="shared" si="100"/>
        <v>0</v>
      </c>
      <c r="INT63" s="10">
        <f t="shared" ref="INT63:IQE63" si="101">SUM(INT4:INT61)</f>
        <v>0</v>
      </c>
      <c r="INU63" s="10">
        <f t="shared" si="101"/>
        <v>0</v>
      </c>
      <c r="INV63" s="10">
        <f t="shared" si="101"/>
        <v>0</v>
      </c>
      <c r="INW63" s="10">
        <f t="shared" si="101"/>
        <v>0</v>
      </c>
      <c r="INX63" s="10">
        <f t="shared" si="101"/>
        <v>0</v>
      </c>
      <c r="INY63" s="10">
        <f t="shared" si="101"/>
        <v>0</v>
      </c>
      <c r="INZ63" s="10">
        <f t="shared" si="101"/>
        <v>0</v>
      </c>
      <c r="IOA63" s="10">
        <f t="shared" si="101"/>
        <v>0</v>
      </c>
      <c r="IOB63" s="10">
        <f t="shared" si="101"/>
        <v>0</v>
      </c>
      <c r="IOC63" s="10">
        <f t="shared" si="101"/>
        <v>0</v>
      </c>
      <c r="IOD63" s="10">
        <f t="shared" si="101"/>
        <v>0</v>
      </c>
      <c r="IOE63" s="10">
        <f t="shared" si="101"/>
        <v>0</v>
      </c>
      <c r="IOF63" s="10">
        <f t="shared" si="101"/>
        <v>0</v>
      </c>
      <c r="IOG63" s="10">
        <f t="shared" si="101"/>
        <v>0</v>
      </c>
      <c r="IOH63" s="10">
        <f t="shared" si="101"/>
        <v>0</v>
      </c>
      <c r="IOI63" s="10">
        <f t="shared" si="101"/>
        <v>0</v>
      </c>
      <c r="IOJ63" s="10">
        <f t="shared" si="101"/>
        <v>0</v>
      </c>
      <c r="IOK63" s="10">
        <f t="shared" si="101"/>
        <v>0</v>
      </c>
      <c r="IOL63" s="10">
        <f t="shared" si="101"/>
        <v>0</v>
      </c>
      <c r="IOM63" s="10">
        <f t="shared" si="101"/>
        <v>0</v>
      </c>
      <c r="ION63" s="10">
        <f t="shared" si="101"/>
        <v>0</v>
      </c>
      <c r="IOO63" s="10">
        <f t="shared" si="101"/>
        <v>0</v>
      </c>
      <c r="IOP63" s="10">
        <f t="shared" si="101"/>
        <v>0</v>
      </c>
      <c r="IOQ63" s="10">
        <f t="shared" si="101"/>
        <v>0</v>
      </c>
      <c r="IOR63" s="10">
        <f t="shared" si="101"/>
        <v>0</v>
      </c>
      <c r="IOS63" s="10">
        <f t="shared" si="101"/>
        <v>0</v>
      </c>
      <c r="IOT63" s="10">
        <f t="shared" si="101"/>
        <v>0</v>
      </c>
      <c r="IOU63" s="10">
        <f t="shared" si="101"/>
        <v>0</v>
      </c>
      <c r="IOV63" s="10">
        <f t="shared" si="101"/>
        <v>0</v>
      </c>
      <c r="IOW63" s="10">
        <f t="shared" si="101"/>
        <v>0</v>
      </c>
      <c r="IOX63" s="10">
        <f t="shared" si="101"/>
        <v>0</v>
      </c>
      <c r="IOY63" s="10">
        <f t="shared" si="101"/>
        <v>0</v>
      </c>
      <c r="IOZ63" s="10">
        <f t="shared" si="101"/>
        <v>0</v>
      </c>
      <c r="IPA63" s="10">
        <f t="shared" si="101"/>
        <v>0</v>
      </c>
      <c r="IPB63" s="10">
        <f t="shared" si="101"/>
        <v>0</v>
      </c>
      <c r="IPC63" s="10">
        <f t="shared" si="101"/>
        <v>0</v>
      </c>
      <c r="IPD63" s="10">
        <f t="shared" si="101"/>
        <v>0</v>
      </c>
      <c r="IPE63" s="10">
        <f t="shared" si="101"/>
        <v>0</v>
      </c>
      <c r="IPF63" s="10">
        <f t="shared" si="101"/>
        <v>0</v>
      </c>
      <c r="IPG63" s="10">
        <f t="shared" si="101"/>
        <v>0</v>
      </c>
      <c r="IPH63" s="10">
        <f t="shared" si="101"/>
        <v>0</v>
      </c>
      <c r="IPI63" s="10">
        <f t="shared" si="101"/>
        <v>0</v>
      </c>
      <c r="IPJ63" s="10">
        <f t="shared" si="101"/>
        <v>0</v>
      </c>
      <c r="IPK63" s="10">
        <f t="shared" si="101"/>
        <v>0</v>
      </c>
      <c r="IPL63" s="10">
        <f t="shared" si="101"/>
        <v>0</v>
      </c>
      <c r="IPM63" s="10">
        <f t="shared" si="101"/>
        <v>0</v>
      </c>
      <c r="IPN63" s="10">
        <f t="shared" si="101"/>
        <v>0</v>
      </c>
      <c r="IPO63" s="10">
        <f t="shared" si="101"/>
        <v>0</v>
      </c>
      <c r="IPP63" s="10">
        <f t="shared" si="101"/>
        <v>0</v>
      </c>
      <c r="IPQ63" s="10">
        <f t="shared" si="101"/>
        <v>0</v>
      </c>
      <c r="IPR63" s="10">
        <f t="shared" si="101"/>
        <v>0</v>
      </c>
      <c r="IPS63" s="10">
        <f t="shared" si="101"/>
        <v>0</v>
      </c>
      <c r="IPT63" s="10">
        <f t="shared" si="101"/>
        <v>0</v>
      </c>
      <c r="IPU63" s="10">
        <f t="shared" si="101"/>
        <v>0</v>
      </c>
      <c r="IPV63" s="10">
        <f t="shared" si="101"/>
        <v>0</v>
      </c>
      <c r="IPW63" s="10">
        <f t="shared" si="101"/>
        <v>0</v>
      </c>
      <c r="IPX63" s="10">
        <f t="shared" si="101"/>
        <v>0</v>
      </c>
      <c r="IPY63" s="10">
        <f t="shared" si="101"/>
        <v>0</v>
      </c>
      <c r="IPZ63" s="10">
        <f t="shared" si="101"/>
        <v>0</v>
      </c>
      <c r="IQA63" s="10">
        <f t="shared" si="101"/>
        <v>0</v>
      </c>
      <c r="IQB63" s="10">
        <f t="shared" si="101"/>
        <v>0</v>
      </c>
      <c r="IQC63" s="10">
        <f t="shared" si="101"/>
        <v>0</v>
      </c>
      <c r="IQD63" s="10">
        <f t="shared" si="101"/>
        <v>0</v>
      </c>
      <c r="IQE63" s="10">
        <f t="shared" si="101"/>
        <v>0</v>
      </c>
      <c r="IQF63" s="10">
        <f t="shared" ref="IQF63:ISQ63" si="102">SUM(IQF4:IQF61)</f>
        <v>0</v>
      </c>
      <c r="IQG63" s="10">
        <f t="shared" si="102"/>
        <v>0</v>
      </c>
      <c r="IQH63" s="10">
        <f t="shared" si="102"/>
        <v>0</v>
      </c>
      <c r="IQI63" s="10">
        <f t="shared" si="102"/>
        <v>0</v>
      </c>
      <c r="IQJ63" s="10">
        <f t="shared" si="102"/>
        <v>0</v>
      </c>
      <c r="IQK63" s="10">
        <f t="shared" si="102"/>
        <v>0</v>
      </c>
      <c r="IQL63" s="10">
        <f t="shared" si="102"/>
        <v>0</v>
      </c>
      <c r="IQM63" s="10">
        <f t="shared" si="102"/>
        <v>0</v>
      </c>
      <c r="IQN63" s="10">
        <f t="shared" si="102"/>
        <v>0</v>
      </c>
      <c r="IQO63" s="10">
        <f t="shared" si="102"/>
        <v>0</v>
      </c>
      <c r="IQP63" s="10">
        <f t="shared" si="102"/>
        <v>0</v>
      </c>
      <c r="IQQ63" s="10">
        <f t="shared" si="102"/>
        <v>0</v>
      </c>
      <c r="IQR63" s="10">
        <f t="shared" si="102"/>
        <v>0</v>
      </c>
      <c r="IQS63" s="10">
        <f t="shared" si="102"/>
        <v>0</v>
      </c>
      <c r="IQT63" s="10">
        <f t="shared" si="102"/>
        <v>0</v>
      </c>
      <c r="IQU63" s="10">
        <f t="shared" si="102"/>
        <v>0</v>
      </c>
      <c r="IQV63" s="10">
        <f t="shared" si="102"/>
        <v>0</v>
      </c>
      <c r="IQW63" s="10">
        <f t="shared" si="102"/>
        <v>0</v>
      </c>
      <c r="IQX63" s="10">
        <f t="shared" si="102"/>
        <v>0</v>
      </c>
      <c r="IQY63" s="10">
        <f t="shared" si="102"/>
        <v>0</v>
      </c>
      <c r="IQZ63" s="10">
        <f t="shared" si="102"/>
        <v>0</v>
      </c>
      <c r="IRA63" s="10">
        <f t="shared" si="102"/>
        <v>0</v>
      </c>
      <c r="IRB63" s="10">
        <f t="shared" si="102"/>
        <v>0</v>
      </c>
      <c r="IRC63" s="10">
        <f t="shared" si="102"/>
        <v>0</v>
      </c>
      <c r="IRD63" s="10">
        <f t="shared" si="102"/>
        <v>0</v>
      </c>
      <c r="IRE63" s="10">
        <f t="shared" si="102"/>
        <v>0</v>
      </c>
      <c r="IRF63" s="10">
        <f t="shared" si="102"/>
        <v>0</v>
      </c>
      <c r="IRG63" s="10">
        <f t="shared" si="102"/>
        <v>0</v>
      </c>
      <c r="IRH63" s="10">
        <f t="shared" si="102"/>
        <v>0</v>
      </c>
      <c r="IRI63" s="10">
        <f t="shared" si="102"/>
        <v>0</v>
      </c>
      <c r="IRJ63" s="10">
        <f t="shared" si="102"/>
        <v>0</v>
      </c>
      <c r="IRK63" s="10">
        <f t="shared" si="102"/>
        <v>0</v>
      </c>
      <c r="IRL63" s="10">
        <f t="shared" si="102"/>
        <v>0</v>
      </c>
      <c r="IRM63" s="10">
        <f t="shared" si="102"/>
        <v>0</v>
      </c>
      <c r="IRN63" s="10">
        <f t="shared" si="102"/>
        <v>0</v>
      </c>
      <c r="IRO63" s="10">
        <f t="shared" si="102"/>
        <v>0</v>
      </c>
      <c r="IRP63" s="10">
        <f t="shared" si="102"/>
        <v>0</v>
      </c>
      <c r="IRQ63" s="10">
        <f t="shared" si="102"/>
        <v>0</v>
      </c>
      <c r="IRR63" s="10">
        <f t="shared" si="102"/>
        <v>0</v>
      </c>
      <c r="IRS63" s="10">
        <f t="shared" si="102"/>
        <v>0</v>
      </c>
      <c r="IRT63" s="10">
        <f t="shared" si="102"/>
        <v>0</v>
      </c>
      <c r="IRU63" s="10">
        <f t="shared" si="102"/>
        <v>0</v>
      </c>
      <c r="IRV63" s="10">
        <f t="shared" si="102"/>
        <v>0</v>
      </c>
      <c r="IRW63" s="10">
        <f t="shared" si="102"/>
        <v>0</v>
      </c>
      <c r="IRX63" s="10">
        <f t="shared" si="102"/>
        <v>0</v>
      </c>
      <c r="IRY63" s="10">
        <f t="shared" si="102"/>
        <v>0</v>
      </c>
      <c r="IRZ63" s="10">
        <f t="shared" si="102"/>
        <v>0</v>
      </c>
      <c r="ISA63" s="10">
        <f t="shared" si="102"/>
        <v>0</v>
      </c>
      <c r="ISB63" s="10">
        <f t="shared" si="102"/>
        <v>0</v>
      </c>
      <c r="ISC63" s="10">
        <f t="shared" si="102"/>
        <v>0</v>
      </c>
      <c r="ISD63" s="10">
        <f t="shared" si="102"/>
        <v>0</v>
      </c>
      <c r="ISE63" s="10">
        <f t="shared" si="102"/>
        <v>0</v>
      </c>
      <c r="ISF63" s="10">
        <f t="shared" si="102"/>
        <v>0</v>
      </c>
      <c r="ISG63" s="10">
        <f t="shared" si="102"/>
        <v>0</v>
      </c>
      <c r="ISH63" s="10">
        <f t="shared" si="102"/>
        <v>0</v>
      </c>
      <c r="ISI63" s="10">
        <f t="shared" si="102"/>
        <v>0</v>
      </c>
      <c r="ISJ63" s="10">
        <f t="shared" si="102"/>
        <v>0</v>
      </c>
      <c r="ISK63" s="10">
        <f t="shared" si="102"/>
        <v>0</v>
      </c>
      <c r="ISL63" s="10">
        <f t="shared" si="102"/>
        <v>0</v>
      </c>
      <c r="ISM63" s="10">
        <f t="shared" si="102"/>
        <v>0</v>
      </c>
      <c r="ISN63" s="10">
        <f t="shared" si="102"/>
        <v>0</v>
      </c>
      <c r="ISO63" s="10">
        <f t="shared" si="102"/>
        <v>0</v>
      </c>
      <c r="ISP63" s="10">
        <f t="shared" si="102"/>
        <v>0</v>
      </c>
      <c r="ISQ63" s="10">
        <f t="shared" si="102"/>
        <v>0</v>
      </c>
      <c r="ISR63" s="10">
        <f t="shared" ref="ISR63:IVC63" si="103">SUM(ISR4:ISR61)</f>
        <v>0</v>
      </c>
      <c r="ISS63" s="10">
        <f t="shared" si="103"/>
        <v>0</v>
      </c>
      <c r="IST63" s="10">
        <f t="shared" si="103"/>
        <v>0</v>
      </c>
      <c r="ISU63" s="10">
        <f t="shared" si="103"/>
        <v>0</v>
      </c>
      <c r="ISV63" s="10">
        <f t="shared" si="103"/>
        <v>0</v>
      </c>
      <c r="ISW63" s="10">
        <f t="shared" si="103"/>
        <v>0</v>
      </c>
      <c r="ISX63" s="10">
        <f t="shared" si="103"/>
        <v>0</v>
      </c>
      <c r="ISY63" s="10">
        <f t="shared" si="103"/>
        <v>0</v>
      </c>
      <c r="ISZ63" s="10">
        <f t="shared" si="103"/>
        <v>0</v>
      </c>
      <c r="ITA63" s="10">
        <f t="shared" si="103"/>
        <v>0</v>
      </c>
      <c r="ITB63" s="10">
        <f t="shared" si="103"/>
        <v>0</v>
      </c>
      <c r="ITC63" s="10">
        <f t="shared" si="103"/>
        <v>0</v>
      </c>
      <c r="ITD63" s="10">
        <f t="shared" si="103"/>
        <v>0</v>
      </c>
      <c r="ITE63" s="10">
        <f t="shared" si="103"/>
        <v>0</v>
      </c>
      <c r="ITF63" s="10">
        <f t="shared" si="103"/>
        <v>0</v>
      </c>
      <c r="ITG63" s="10">
        <f t="shared" si="103"/>
        <v>0</v>
      </c>
      <c r="ITH63" s="10">
        <f t="shared" si="103"/>
        <v>0</v>
      </c>
      <c r="ITI63" s="10">
        <f t="shared" si="103"/>
        <v>0</v>
      </c>
      <c r="ITJ63" s="10">
        <f t="shared" si="103"/>
        <v>0</v>
      </c>
      <c r="ITK63" s="10">
        <f t="shared" si="103"/>
        <v>0</v>
      </c>
      <c r="ITL63" s="10">
        <f t="shared" si="103"/>
        <v>0</v>
      </c>
      <c r="ITM63" s="10">
        <f t="shared" si="103"/>
        <v>0</v>
      </c>
      <c r="ITN63" s="10">
        <f t="shared" si="103"/>
        <v>0</v>
      </c>
      <c r="ITO63" s="10">
        <f t="shared" si="103"/>
        <v>0</v>
      </c>
      <c r="ITP63" s="10">
        <f t="shared" si="103"/>
        <v>0</v>
      </c>
      <c r="ITQ63" s="10">
        <f t="shared" si="103"/>
        <v>0</v>
      </c>
      <c r="ITR63" s="10">
        <f t="shared" si="103"/>
        <v>0</v>
      </c>
      <c r="ITS63" s="10">
        <f t="shared" si="103"/>
        <v>0</v>
      </c>
      <c r="ITT63" s="10">
        <f t="shared" si="103"/>
        <v>0</v>
      </c>
      <c r="ITU63" s="10">
        <f t="shared" si="103"/>
        <v>0</v>
      </c>
      <c r="ITV63" s="10">
        <f t="shared" si="103"/>
        <v>0</v>
      </c>
      <c r="ITW63" s="10">
        <f t="shared" si="103"/>
        <v>0</v>
      </c>
      <c r="ITX63" s="10">
        <f t="shared" si="103"/>
        <v>0</v>
      </c>
      <c r="ITY63" s="10">
        <f t="shared" si="103"/>
        <v>0</v>
      </c>
      <c r="ITZ63" s="10">
        <f t="shared" si="103"/>
        <v>0</v>
      </c>
      <c r="IUA63" s="10">
        <f t="shared" si="103"/>
        <v>0</v>
      </c>
      <c r="IUB63" s="10">
        <f t="shared" si="103"/>
        <v>0</v>
      </c>
      <c r="IUC63" s="10">
        <f t="shared" si="103"/>
        <v>0</v>
      </c>
      <c r="IUD63" s="10">
        <f t="shared" si="103"/>
        <v>0</v>
      </c>
      <c r="IUE63" s="10">
        <f t="shared" si="103"/>
        <v>0</v>
      </c>
      <c r="IUF63" s="10">
        <f t="shared" si="103"/>
        <v>0</v>
      </c>
      <c r="IUG63" s="10">
        <f t="shared" si="103"/>
        <v>0</v>
      </c>
      <c r="IUH63" s="10">
        <f t="shared" si="103"/>
        <v>0</v>
      </c>
      <c r="IUI63" s="10">
        <f t="shared" si="103"/>
        <v>0</v>
      </c>
      <c r="IUJ63" s="10">
        <f t="shared" si="103"/>
        <v>0</v>
      </c>
      <c r="IUK63" s="10">
        <f t="shared" si="103"/>
        <v>0</v>
      </c>
      <c r="IUL63" s="10">
        <f t="shared" si="103"/>
        <v>0</v>
      </c>
      <c r="IUM63" s="10">
        <f t="shared" si="103"/>
        <v>0</v>
      </c>
      <c r="IUN63" s="10">
        <f t="shared" si="103"/>
        <v>0</v>
      </c>
      <c r="IUO63" s="10">
        <f t="shared" si="103"/>
        <v>0</v>
      </c>
      <c r="IUP63" s="10">
        <f t="shared" si="103"/>
        <v>0</v>
      </c>
      <c r="IUQ63" s="10">
        <f t="shared" si="103"/>
        <v>0</v>
      </c>
      <c r="IUR63" s="10">
        <f t="shared" si="103"/>
        <v>0</v>
      </c>
      <c r="IUS63" s="10">
        <f t="shared" si="103"/>
        <v>0</v>
      </c>
      <c r="IUT63" s="10">
        <f t="shared" si="103"/>
        <v>0</v>
      </c>
      <c r="IUU63" s="10">
        <f t="shared" si="103"/>
        <v>0</v>
      </c>
      <c r="IUV63" s="10">
        <f t="shared" si="103"/>
        <v>0</v>
      </c>
      <c r="IUW63" s="10">
        <f t="shared" si="103"/>
        <v>0</v>
      </c>
      <c r="IUX63" s="10">
        <f t="shared" si="103"/>
        <v>0</v>
      </c>
      <c r="IUY63" s="10">
        <f t="shared" si="103"/>
        <v>0</v>
      </c>
      <c r="IUZ63" s="10">
        <f t="shared" si="103"/>
        <v>0</v>
      </c>
      <c r="IVA63" s="10">
        <f t="shared" si="103"/>
        <v>0</v>
      </c>
      <c r="IVB63" s="10">
        <f t="shared" si="103"/>
        <v>0</v>
      </c>
      <c r="IVC63" s="10">
        <f t="shared" si="103"/>
        <v>0</v>
      </c>
      <c r="IVD63" s="10">
        <f t="shared" ref="IVD63:IXO63" si="104">SUM(IVD4:IVD61)</f>
        <v>0</v>
      </c>
      <c r="IVE63" s="10">
        <f t="shared" si="104"/>
        <v>0</v>
      </c>
      <c r="IVF63" s="10">
        <f t="shared" si="104"/>
        <v>0</v>
      </c>
      <c r="IVG63" s="10">
        <f t="shared" si="104"/>
        <v>0</v>
      </c>
      <c r="IVH63" s="10">
        <f t="shared" si="104"/>
        <v>0</v>
      </c>
      <c r="IVI63" s="10">
        <f t="shared" si="104"/>
        <v>0</v>
      </c>
      <c r="IVJ63" s="10">
        <f t="shared" si="104"/>
        <v>0</v>
      </c>
      <c r="IVK63" s="10">
        <f t="shared" si="104"/>
        <v>0</v>
      </c>
      <c r="IVL63" s="10">
        <f t="shared" si="104"/>
        <v>0</v>
      </c>
      <c r="IVM63" s="10">
        <f t="shared" si="104"/>
        <v>0</v>
      </c>
      <c r="IVN63" s="10">
        <f t="shared" si="104"/>
        <v>0</v>
      </c>
      <c r="IVO63" s="10">
        <f t="shared" si="104"/>
        <v>0</v>
      </c>
      <c r="IVP63" s="10">
        <f t="shared" si="104"/>
        <v>0</v>
      </c>
      <c r="IVQ63" s="10">
        <f t="shared" si="104"/>
        <v>0</v>
      </c>
      <c r="IVR63" s="10">
        <f t="shared" si="104"/>
        <v>0</v>
      </c>
      <c r="IVS63" s="10">
        <f t="shared" si="104"/>
        <v>0</v>
      </c>
      <c r="IVT63" s="10">
        <f t="shared" si="104"/>
        <v>0</v>
      </c>
      <c r="IVU63" s="10">
        <f t="shared" si="104"/>
        <v>0</v>
      </c>
      <c r="IVV63" s="10">
        <f t="shared" si="104"/>
        <v>0</v>
      </c>
      <c r="IVW63" s="10">
        <f t="shared" si="104"/>
        <v>0</v>
      </c>
      <c r="IVX63" s="10">
        <f t="shared" si="104"/>
        <v>0</v>
      </c>
      <c r="IVY63" s="10">
        <f t="shared" si="104"/>
        <v>0</v>
      </c>
      <c r="IVZ63" s="10">
        <f t="shared" si="104"/>
        <v>0</v>
      </c>
      <c r="IWA63" s="10">
        <f t="shared" si="104"/>
        <v>0</v>
      </c>
      <c r="IWB63" s="10">
        <f t="shared" si="104"/>
        <v>0</v>
      </c>
      <c r="IWC63" s="10">
        <f t="shared" si="104"/>
        <v>0</v>
      </c>
      <c r="IWD63" s="10">
        <f t="shared" si="104"/>
        <v>0</v>
      </c>
      <c r="IWE63" s="10">
        <f t="shared" si="104"/>
        <v>0</v>
      </c>
      <c r="IWF63" s="10">
        <f t="shared" si="104"/>
        <v>0</v>
      </c>
      <c r="IWG63" s="10">
        <f t="shared" si="104"/>
        <v>0</v>
      </c>
      <c r="IWH63" s="10">
        <f t="shared" si="104"/>
        <v>0</v>
      </c>
      <c r="IWI63" s="10">
        <f t="shared" si="104"/>
        <v>0</v>
      </c>
      <c r="IWJ63" s="10">
        <f t="shared" si="104"/>
        <v>0</v>
      </c>
      <c r="IWK63" s="10">
        <f t="shared" si="104"/>
        <v>0</v>
      </c>
      <c r="IWL63" s="10">
        <f t="shared" si="104"/>
        <v>0</v>
      </c>
      <c r="IWM63" s="10">
        <f t="shared" si="104"/>
        <v>0</v>
      </c>
      <c r="IWN63" s="10">
        <f t="shared" si="104"/>
        <v>0</v>
      </c>
      <c r="IWO63" s="10">
        <f t="shared" si="104"/>
        <v>0</v>
      </c>
      <c r="IWP63" s="10">
        <f t="shared" si="104"/>
        <v>0</v>
      </c>
      <c r="IWQ63" s="10">
        <f t="shared" si="104"/>
        <v>0</v>
      </c>
      <c r="IWR63" s="10">
        <f t="shared" si="104"/>
        <v>0</v>
      </c>
      <c r="IWS63" s="10">
        <f t="shared" si="104"/>
        <v>0</v>
      </c>
      <c r="IWT63" s="10">
        <f t="shared" si="104"/>
        <v>0</v>
      </c>
      <c r="IWU63" s="10">
        <f t="shared" si="104"/>
        <v>0</v>
      </c>
      <c r="IWV63" s="10">
        <f t="shared" si="104"/>
        <v>0</v>
      </c>
      <c r="IWW63" s="10">
        <f t="shared" si="104"/>
        <v>0</v>
      </c>
      <c r="IWX63" s="10">
        <f t="shared" si="104"/>
        <v>0</v>
      </c>
      <c r="IWY63" s="10">
        <f t="shared" si="104"/>
        <v>0</v>
      </c>
      <c r="IWZ63" s="10">
        <f t="shared" si="104"/>
        <v>0</v>
      </c>
      <c r="IXA63" s="10">
        <f t="shared" si="104"/>
        <v>0</v>
      </c>
      <c r="IXB63" s="10">
        <f t="shared" si="104"/>
        <v>0</v>
      </c>
      <c r="IXC63" s="10">
        <f t="shared" si="104"/>
        <v>0</v>
      </c>
      <c r="IXD63" s="10">
        <f t="shared" si="104"/>
        <v>0</v>
      </c>
      <c r="IXE63" s="10">
        <f t="shared" si="104"/>
        <v>0</v>
      </c>
      <c r="IXF63" s="10">
        <f t="shared" si="104"/>
        <v>0</v>
      </c>
      <c r="IXG63" s="10">
        <f t="shared" si="104"/>
        <v>0</v>
      </c>
      <c r="IXH63" s="10">
        <f t="shared" si="104"/>
        <v>0</v>
      </c>
      <c r="IXI63" s="10">
        <f t="shared" si="104"/>
        <v>0</v>
      </c>
      <c r="IXJ63" s="10">
        <f t="shared" si="104"/>
        <v>0</v>
      </c>
      <c r="IXK63" s="10">
        <f t="shared" si="104"/>
        <v>0</v>
      </c>
      <c r="IXL63" s="10">
        <f t="shared" si="104"/>
        <v>0</v>
      </c>
      <c r="IXM63" s="10">
        <f t="shared" si="104"/>
        <v>0</v>
      </c>
      <c r="IXN63" s="10">
        <f t="shared" si="104"/>
        <v>0</v>
      </c>
      <c r="IXO63" s="10">
        <f t="shared" si="104"/>
        <v>0</v>
      </c>
      <c r="IXP63" s="10">
        <f t="shared" ref="IXP63:JAA63" si="105">SUM(IXP4:IXP61)</f>
        <v>0</v>
      </c>
      <c r="IXQ63" s="10">
        <f t="shared" si="105"/>
        <v>0</v>
      </c>
      <c r="IXR63" s="10">
        <f t="shared" si="105"/>
        <v>0</v>
      </c>
      <c r="IXS63" s="10">
        <f t="shared" si="105"/>
        <v>0</v>
      </c>
      <c r="IXT63" s="10">
        <f t="shared" si="105"/>
        <v>0</v>
      </c>
      <c r="IXU63" s="10">
        <f t="shared" si="105"/>
        <v>0</v>
      </c>
      <c r="IXV63" s="10">
        <f t="shared" si="105"/>
        <v>0</v>
      </c>
      <c r="IXW63" s="10">
        <f t="shared" si="105"/>
        <v>0</v>
      </c>
      <c r="IXX63" s="10">
        <f t="shared" si="105"/>
        <v>0</v>
      </c>
      <c r="IXY63" s="10">
        <f t="shared" si="105"/>
        <v>0</v>
      </c>
      <c r="IXZ63" s="10">
        <f t="shared" si="105"/>
        <v>0</v>
      </c>
      <c r="IYA63" s="10">
        <f t="shared" si="105"/>
        <v>0</v>
      </c>
      <c r="IYB63" s="10">
        <f t="shared" si="105"/>
        <v>0</v>
      </c>
      <c r="IYC63" s="10">
        <f t="shared" si="105"/>
        <v>0</v>
      </c>
      <c r="IYD63" s="10">
        <f t="shared" si="105"/>
        <v>0</v>
      </c>
      <c r="IYE63" s="10">
        <f t="shared" si="105"/>
        <v>0</v>
      </c>
      <c r="IYF63" s="10">
        <f t="shared" si="105"/>
        <v>0</v>
      </c>
      <c r="IYG63" s="10">
        <f t="shared" si="105"/>
        <v>0</v>
      </c>
      <c r="IYH63" s="10">
        <f t="shared" si="105"/>
        <v>0</v>
      </c>
      <c r="IYI63" s="10">
        <f t="shared" si="105"/>
        <v>0</v>
      </c>
      <c r="IYJ63" s="10">
        <f t="shared" si="105"/>
        <v>0</v>
      </c>
      <c r="IYK63" s="10">
        <f t="shared" si="105"/>
        <v>0</v>
      </c>
      <c r="IYL63" s="10">
        <f t="shared" si="105"/>
        <v>0</v>
      </c>
      <c r="IYM63" s="10">
        <f t="shared" si="105"/>
        <v>0</v>
      </c>
      <c r="IYN63" s="10">
        <f t="shared" si="105"/>
        <v>0</v>
      </c>
      <c r="IYO63" s="10">
        <f t="shared" si="105"/>
        <v>0</v>
      </c>
      <c r="IYP63" s="10">
        <f t="shared" si="105"/>
        <v>0</v>
      </c>
      <c r="IYQ63" s="10">
        <f t="shared" si="105"/>
        <v>0</v>
      </c>
      <c r="IYR63" s="10">
        <f t="shared" si="105"/>
        <v>0</v>
      </c>
      <c r="IYS63" s="10">
        <f t="shared" si="105"/>
        <v>0</v>
      </c>
      <c r="IYT63" s="10">
        <f t="shared" si="105"/>
        <v>0</v>
      </c>
      <c r="IYU63" s="10">
        <f t="shared" si="105"/>
        <v>0</v>
      </c>
      <c r="IYV63" s="10">
        <f t="shared" si="105"/>
        <v>0</v>
      </c>
      <c r="IYW63" s="10">
        <f t="shared" si="105"/>
        <v>0</v>
      </c>
      <c r="IYX63" s="10">
        <f t="shared" si="105"/>
        <v>0</v>
      </c>
      <c r="IYY63" s="10">
        <f t="shared" si="105"/>
        <v>0</v>
      </c>
      <c r="IYZ63" s="10">
        <f t="shared" si="105"/>
        <v>0</v>
      </c>
      <c r="IZA63" s="10">
        <f t="shared" si="105"/>
        <v>0</v>
      </c>
      <c r="IZB63" s="10">
        <f t="shared" si="105"/>
        <v>0</v>
      </c>
      <c r="IZC63" s="10">
        <f t="shared" si="105"/>
        <v>0</v>
      </c>
      <c r="IZD63" s="10">
        <f t="shared" si="105"/>
        <v>0</v>
      </c>
      <c r="IZE63" s="10">
        <f t="shared" si="105"/>
        <v>0</v>
      </c>
      <c r="IZF63" s="10">
        <f t="shared" si="105"/>
        <v>0</v>
      </c>
      <c r="IZG63" s="10">
        <f t="shared" si="105"/>
        <v>0</v>
      </c>
      <c r="IZH63" s="10">
        <f t="shared" si="105"/>
        <v>0</v>
      </c>
      <c r="IZI63" s="10">
        <f t="shared" si="105"/>
        <v>0</v>
      </c>
      <c r="IZJ63" s="10">
        <f t="shared" si="105"/>
        <v>0</v>
      </c>
      <c r="IZK63" s="10">
        <f t="shared" si="105"/>
        <v>0</v>
      </c>
      <c r="IZL63" s="10">
        <f t="shared" si="105"/>
        <v>0</v>
      </c>
      <c r="IZM63" s="10">
        <f t="shared" si="105"/>
        <v>0</v>
      </c>
      <c r="IZN63" s="10">
        <f t="shared" si="105"/>
        <v>0</v>
      </c>
      <c r="IZO63" s="10">
        <f t="shared" si="105"/>
        <v>0</v>
      </c>
      <c r="IZP63" s="10">
        <f t="shared" si="105"/>
        <v>0</v>
      </c>
      <c r="IZQ63" s="10">
        <f t="shared" si="105"/>
        <v>0</v>
      </c>
      <c r="IZR63" s="10">
        <f t="shared" si="105"/>
        <v>0</v>
      </c>
      <c r="IZS63" s="10">
        <f t="shared" si="105"/>
        <v>0</v>
      </c>
      <c r="IZT63" s="10">
        <f t="shared" si="105"/>
        <v>0</v>
      </c>
      <c r="IZU63" s="10">
        <f t="shared" si="105"/>
        <v>0</v>
      </c>
      <c r="IZV63" s="10">
        <f t="shared" si="105"/>
        <v>0</v>
      </c>
      <c r="IZW63" s="10">
        <f t="shared" si="105"/>
        <v>0</v>
      </c>
      <c r="IZX63" s="10">
        <f t="shared" si="105"/>
        <v>0</v>
      </c>
      <c r="IZY63" s="10">
        <f t="shared" si="105"/>
        <v>0</v>
      </c>
      <c r="IZZ63" s="10">
        <f t="shared" si="105"/>
        <v>0</v>
      </c>
      <c r="JAA63" s="10">
        <f t="shared" si="105"/>
        <v>0</v>
      </c>
      <c r="JAB63" s="10">
        <f t="shared" ref="JAB63:JCM63" si="106">SUM(JAB4:JAB61)</f>
        <v>0</v>
      </c>
      <c r="JAC63" s="10">
        <f t="shared" si="106"/>
        <v>0</v>
      </c>
      <c r="JAD63" s="10">
        <f t="shared" si="106"/>
        <v>0</v>
      </c>
      <c r="JAE63" s="10">
        <f t="shared" si="106"/>
        <v>0</v>
      </c>
      <c r="JAF63" s="10">
        <f t="shared" si="106"/>
        <v>0</v>
      </c>
      <c r="JAG63" s="10">
        <f t="shared" si="106"/>
        <v>0</v>
      </c>
      <c r="JAH63" s="10">
        <f t="shared" si="106"/>
        <v>0</v>
      </c>
      <c r="JAI63" s="10">
        <f t="shared" si="106"/>
        <v>0</v>
      </c>
      <c r="JAJ63" s="10">
        <f t="shared" si="106"/>
        <v>0</v>
      </c>
      <c r="JAK63" s="10">
        <f t="shared" si="106"/>
        <v>0</v>
      </c>
      <c r="JAL63" s="10">
        <f t="shared" si="106"/>
        <v>0</v>
      </c>
      <c r="JAM63" s="10">
        <f t="shared" si="106"/>
        <v>0</v>
      </c>
      <c r="JAN63" s="10">
        <f t="shared" si="106"/>
        <v>0</v>
      </c>
      <c r="JAO63" s="10">
        <f t="shared" si="106"/>
        <v>0</v>
      </c>
      <c r="JAP63" s="10">
        <f t="shared" si="106"/>
        <v>0</v>
      </c>
      <c r="JAQ63" s="10">
        <f t="shared" si="106"/>
        <v>0</v>
      </c>
      <c r="JAR63" s="10">
        <f t="shared" si="106"/>
        <v>0</v>
      </c>
      <c r="JAS63" s="10">
        <f t="shared" si="106"/>
        <v>0</v>
      </c>
      <c r="JAT63" s="10">
        <f t="shared" si="106"/>
        <v>0</v>
      </c>
      <c r="JAU63" s="10">
        <f t="shared" si="106"/>
        <v>0</v>
      </c>
      <c r="JAV63" s="10">
        <f t="shared" si="106"/>
        <v>0</v>
      </c>
      <c r="JAW63" s="10">
        <f t="shared" si="106"/>
        <v>0</v>
      </c>
      <c r="JAX63" s="10">
        <f t="shared" si="106"/>
        <v>0</v>
      </c>
      <c r="JAY63" s="10">
        <f t="shared" si="106"/>
        <v>0</v>
      </c>
      <c r="JAZ63" s="10">
        <f t="shared" si="106"/>
        <v>0</v>
      </c>
      <c r="JBA63" s="10">
        <f t="shared" si="106"/>
        <v>0</v>
      </c>
      <c r="JBB63" s="10">
        <f t="shared" si="106"/>
        <v>0</v>
      </c>
      <c r="JBC63" s="10">
        <f t="shared" si="106"/>
        <v>0</v>
      </c>
      <c r="JBD63" s="10">
        <f t="shared" si="106"/>
        <v>0</v>
      </c>
      <c r="JBE63" s="10">
        <f t="shared" si="106"/>
        <v>0</v>
      </c>
      <c r="JBF63" s="10">
        <f t="shared" si="106"/>
        <v>0</v>
      </c>
      <c r="JBG63" s="10">
        <f t="shared" si="106"/>
        <v>0</v>
      </c>
      <c r="JBH63" s="10">
        <f t="shared" si="106"/>
        <v>0</v>
      </c>
      <c r="JBI63" s="10">
        <f t="shared" si="106"/>
        <v>0</v>
      </c>
      <c r="JBJ63" s="10">
        <f t="shared" si="106"/>
        <v>0</v>
      </c>
      <c r="JBK63" s="10">
        <f t="shared" si="106"/>
        <v>0</v>
      </c>
      <c r="JBL63" s="10">
        <f t="shared" si="106"/>
        <v>0</v>
      </c>
      <c r="JBM63" s="10">
        <f t="shared" si="106"/>
        <v>0</v>
      </c>
      <c r="JBN63" s="10">
        <f t="shared" si="106"/>
        <v>0</v>
      </c>
      <c r="JBO63" s="10">
        <f t="shared" si="106"/>
        <v>0</v>
      </c>
      <c r="JBP63" s="10">
        <f t="shared" si="106"/>
        <v>0</v>
      </c>
      <c r="JBQ63" s="10">
        <f t="shared" si="106"/>
        <v>0</v>
      </c>
      <c r="JBR63" s="10">
        <f t="shared" si="106"/>
        <v>0</v>
      </c>
      <c r="JBS63" s="10">
        <f t="shared" si="106"/>
        <v>0</v>
      </c>
      <c r="JBT63" s="10">
        <f t="shared" si="106"/>
        <v>0</v>
      </c>
      <c r="JBU63" s="10">
        <f t="shared" si="106"/>
        <v>0</v>
      </c>
      <c r="JBV63" s="10">
        <f t="shared" si="106"/>
        <v>0</v>
      </c>
      <c r="JBW63" s="10">
        <f t="shared" si="106"/>
        <v>0</v>
      </c>
      <c r="JBX63" s="10">
        <f t="shared" si="106"/>
        <v>0</v>
      </c>
      <c r="JBY63" s="10">
        <f t="shared" si="106"/>
        <v>0</v>
      </c>
      <c r="JBZ63" s="10">
        <f t="shared" si="106"/>
        <v>0</v>
      </c>
      <c r="JCA63" s="10">
        <f t="shared" si="106"/>
        <v>0</v>
      </c>
      <c r="JCB63" s="10">
        <f t="shared" si="106"/>
        <v>0</v>
      </c>
      <c r="JCC63" s="10">
        <f t="shared" si="106"/>
        <v>0</v>
      </c>
      <c r="JCD63" s="10">
        <f t="shared" si="106"/>
        <v>0</v>
      </c>
      <c r="JCE63" s="10">
        <f t="shared" si="106"/>
        <v>0</v>
      </c>
      <c r="JCF63" s="10">
        <f t="shared" si="106"/>
        <v>0</v>
      </c>
      <c r="JCG63" s="10">
        <f t="shared" si="106"/>
        <v>0</v>
      </c>
      <c r="JCH63" s="10">
        <f t="shared" si="106"/>
        <v>0</v>
      </c>
      <c r="JCI63" s="10">
        <f t="shared" si="106"/>
        <v>0</v>
      </c>
      <c r="JCJ63" s="10">
        <f t="shared" si="106"/>
        <v>0</v>
      </c>
      <c r="JCK63" s="10">
        <f t="shared" si="106"/>
        <v>0</v>
      </c>
      <c r="JCL63" s="10">
        <f t="shared" si="106"/>
        <v>0</v>
      </c>
      <c r="JCM63" s="10">
        <f t="shared" si="106"/>
        <v>0</v>
      </c>
      <c r="JCN63" s="10">
        <f t="shared" ref="JCN63:JEY63" si="107">SUM(JCN4:JCN61)</f>
        <v>0</v>
      </c>
      <c r="JCO63" s="10">
        <f t="shared" si="107"/>
        <v>0</v>
      </c>
      <c r="JCP63" s="10">
        <f t="shared" si="107"/>
        <v>0</v>
      </c>
      <c r="JCQ63" s="10">
        <f t="shared" si="107"/>
        <v>0</v>
      </c>
      <c r="JCR63" s="10">
        <f t="shared" si="107"/>
        <v>0</v>
      </c>
      <c r="JCS63" s="10">
        <f t="shared" si="107"/>
        <v>0</v>
      </c>
      <c r="JCT63" s="10">
        <f t="shared" si="107"/>
        <v>0</v>
      </c>
      <c r="JCU63" s="10">
        <f t="shared" si="107"/>
        <v>0</v>
      </c>
      <c r="JCV63" s="10">
        <f t="shared" si="107"/>
        <v>0</v>
      </c>
      <c r="JCW63" s="10">
        <f t="shared" si="107"/>
        <v>0</v>
      </c>
      <c r="JCX63" s="10">
        <f t="shared" si="107"/>
        <v>0</v>
      </c>
      <c r="JCY63" s="10">
        <f t="shared" si="107"/>
        <v>0</v>
      </c>
      <c r="JCZ63" s="10">
        <f t="shared" si="107"/>
        <v>0</v>
      </c>
      <c r="JDA63" s="10">
        <f t="shared" si="107"/>
        <v>0</v>
      </c>
      <c r="JDB63" s="10">
        <f t="shared" si="107"/>
        <v>0</v>
      </c>
      <c r="JDC63" s="10">
        <f t="shared" si="107"/>
        <v>0</v>
      </c>
      <c r="JDD63" s="10">
        <f t="shared" si="107"/>
        <v>0</v>
      </c>
      <c r="JDE63" s="10">
        <f t="shared" si="107"/>
        <v>0</v>
      </c>
      <c r="JDF63" s="10">
        <f t="shared" si="107"/>
        <v>0</v>
      </c>
      <c r="JDG63" s="10">
        <f t="shared" si="107"/>
        <v>0</v>
      </c>
      <c r="JDH63" s="10">
        <f t="shared" si="107"/>
        <v>0</v>
      </c>
      <c r="JDI63" s="10">
        <f t="shared" si="107"/>
        <v>0</v>
      </c>
      <c r="JDJ63" s="10">
        <f t="shared" si="107"/>
        <v>0</v>
      </c>
      <c r="JDK63" s="10">
        <f t="shared" si="107"/>
        <v>0</v>
      </c>
      <c r="JDL63" s="10">
        <f t="shared" si="107"/>
        <v>0</v>
      </c>
      <c r="JDM63" s="10">
        <f t="shared" si="107"/>
        <v>0</v>
      </c>
      <c r="JDN63" s="10">
        <f t="shared" si="107"/>
        <v>0</v>
      </c>
      <c r="JDO63" s="10">
        <f t="shared" si="107"/>
        <v>0</v>
      </c>
      <c r="JDP63" s="10">
        <f t="shared" si="107"/>
        <v>0</v>
      </c>
      <c r="JDQ63" s="10">
        <f t="shared" si="107"/>
        <v>0</v>
      </c>
      <c r="JDR63" s="10">
        <f t="shared" si="107"/>
        <v>0</v>
      </c>
      <c r="JDS63" s="10">
        <f t="shared" si="107"/>
        <v>0</v>
      </c>
      <c r="JDT63" s="10">
        <f t="shared" si="107"/>
        <v>0</v>
      </c>
      <c r="JDU63" s="10">
        <f t="shared" si="107"/>
        <v>0</v>
      </c>
      <c r="JDV63" s="10">
        <f t="shared" si="107"/>
        <v>0</v>
      </c>
      <c r="JDW63" s="10">
        <f t="shared" si="107"/>
        <v>0</v>
      </c>
      <c r="JDX63" s="10">
        <f t="shared" si="107"/>
        <v>0</v>
      </c>
      <c r="JDY63" s="10">
        <f t="shared" si="107"/>
        <v>0</v>
      </c>
      <c r="JDZ63" s="10">
        <f t="shared" si="107"/>
        <v>0</v>
      </c>
      <c r="JEA63" s="10">
        <f t="shared" si="107"/>
        <v>0</v>
      </c>
      <c r="JEB63" s="10">
        <f t="shared" si="107"/>
        <v>0</v>
      </c>
      <c r="JEC63" s="10">
        <f t="shared" si="107"/>
        <v>0</v>
      </c>
      <c r="JED63" s="10">
        <f t="shared" si="107"/>
        <v>0</v>
      </c>
      <c r="JEE63" s="10">
        <f t="shared" si="107"/>
        <v>0</v>
      </c>
      <c r="JEF63" s="10">
        <f t="shared" si="107"/>
        <v>0</v>
      </c>
      <c r="JEG63" s="10">
        <f t="shared" si="107"/>
        <v>0</v>
      </c>
      <c r="JEH63" s="10">
        <f t="shared" si="107"/>
        <v>0</v>
      </c>
      <c r="JEI63" s="10">
        <f t="shared" si="107"/>
        <v>0</v>
      </c>
      <c r="JEJ63" s="10">
        <f t="shared" si="107"/>
        <v>0</v>
      </c>
      <c r="JEK63" s="10">
        <f t="shared" si="107"/>
        <v>0</v>
      </c>
      <c r="JEL63" s="10">
        <f t="shared" si="107"/>
        <v>0</v>
      </c>
      <c r="JEM63" s="10">
        <f t="shared" si="107"/>
        <v>0</v>
      </c>
      <c r="JEN63" s="10">
        <f t="shared" si="107"/>
        <v>0</v>
      </c>
      <c r="JEO63" s="10">
        <f t="shared" si="107"/>
        <v>0</v>
      </c>
      <c r="JEP63" s="10">
        <f t="shared" si="107"/>
        <v>0</v>
      </c>
      <c r="JEQ63" s="10">
        <f t="shared" si="107"/>
        <v>0</v>
      </c>
      <c r="JER63" s="10">
        <f t="shared" si="107"/>
        <v>0</v>
      </c>
      <c r="JES63" s="10">
        <f t="shared" si="107"/>
        <v>0</v>
      </c>
      <c r="JET63" s="10">
        <f t="shared" si="107"/>
        <v>0</v>
      </c>
      <c r="JEU63" s="10">
        <f t="shared" si="107"/>
        <v>0</v>
      </c>
      <c r="JEV63" s="10">
        <f t="shared" si="107"/>
        <v>0</v>
      </c>
      <c r="JEW63" s="10">
        <f t="shared" si="107"/>
        <v>0</v>
      </c>
      <c r="JEX63" s="10">
        <f t="shared" si="107"/>
        <v>0</v>
      </c>
      <c r="JEY63" s="10">
        <f t="shared" si="107"/>
        <v>0</v>
      </c>
      <c r="JEZ63" s="10">
        <f t="shared" ref="JEZ63:JHK63" si="108">SUM(JEZ4:JEZ61)</f>
        <v>0</v>
      </c>
      <c r="JFA63" s="10">
        <f t="shared" si="108"/>
        <v>0</v>
      </c>
      <c r="JFB63" s="10">
        <f t="shared" si="108"/>
        <v>0</v>
      </c>
      <c r="JFC63" s="10">
        <f t="shared" si="108"/>
        <v>0</v>
      </c>
      <c r="JFD63" s="10">
        <f t="shared" si="108"/>
        <v>0</v>
      </c>
      <c r="JFE63" s="10">
        <f t="shared" si="108"/>
        <v>0</v>
      </c>
      <c r="JFF63" s="10">
        <f t="shared" si="108"/>
        <v>0</v>
      </c>
      <c r="JFG63" s="10">
        <f t="shared" si="108"/>
        <v>0</v>
      </c>
      <c r="JFH63" s="10">
        <f t="shared" si="108"/>
        <v>0</v>
      </c>
      <c r="JFI63" s="10">
        <f t="shared" si="108"/>
        <v>0</v>
      </c>
      <c r="JFJ63" s="10">
        <f t="shared" si="108"/>
        <v>0</v>
      </c>
      <c r="JFK63" s="10">
        <f t="shared" si="108"/>
        <v>0</v>
      </c>
      <c r="JFL63" s="10">
        <f t="shared" si="108"/>
        <v>0</v>
      </c>
      <c r="JFM63" s="10">
        <f t="shared" si="108"/>
        <v>0</v>
      </c>
      <c r="JFN63" s="10">
        <f t="shared" si="108"/>
        <v>0</v>
      </c>
      <c r="JFO63" s="10">
        <f t="shared" si="108"/>
        <v>0</v>
      </c>
      <c r="JFP63" s="10">
        <f t="shared" si="108"/>
        <v>0</v>
      </c>
      <c r="JFQ63" s="10">
        <f t="shared" si="108"/>
        <v>0</v>
      </c>
      <c r="JFR63" s="10">
        <f t="shared" si="108"/>
        <v>0</v>
      </c>
      <c r="JFS63" s="10">
        <f t="shared" si="108"/>
        <v>0</v>
      </c>
      <c r="JFT63" s="10">
        <f t="shared" si="108"/>
        <v>0</v>
      </c>
      <c r="JFU63" s="10">
        <f t="shared" si="108"/>
        <v>0</v>
      </c>
      <c r="JFV63" s="10">
        <f t="shared" si="108"/>
        <v>0</v>
      </c>
      <c r="JFW63" s="10">
        <f t="shared" si="108"/>
        <v>0</v>
      </c>
      <c r="JFX63" s="10">
        <f t="shared" si="108"/>
        <v>0</v>
      </c>
      <c r="JFY63" s="10">
        <f t="shared" si="108"/>
        <v>0</v>
      </c>
      <c r="JFZ63" s="10">
        <f t="shared" si="108"/>
        <v>0</v>
      </c>
      <c r="JGA63" s="10">
        <f t="shared" si="108"/>
        <v>0</v>
      </c>
      <c r="JGB63" s="10">
        <f t="shared" si="108"/>
        <v>0</v>
      </c>
      <c r="JGC63" s="10">
        <f t="shared" si="108"/>
        <v>0</v>
      </c>
      <c r="JGD63" s="10">
        <f t="shared" si="108"/>
        <v>0</v>
      </c>
      <c r="JGE63" s="10">
        <f t="shared" si="108"/>
        <v>0</v>
      </c>
      <c r="JGF63" s="10">
        <f t="shared" si="108"/>
        <v>0</v>
      </c>
      <c r="JGG63" s="10">
        <f t="shared" si="108"/>
        <v>0</v>
      </c>
      <c r="JGH63" s="10">
        <f t="shared" si="108"/>
        <v>0</v>
      </c>
      <c r="JGI63" s="10">
        <f t="shared" si="108"/>
        <v>0</v>
      </c>
      <c r="JGJ63" s="10">
        <f t="shared" si="108"/>
        <v>0</v>
      </c>
      <c r="JGK63" s="10">
        <f t="shared" si="108"/>
        <v>0</v>
      </c>
      <c r="JGL63" s="10">
        <f t="shared" si="108"/>
        <v>0</v>
      </c>
      <c r="JGM63" s="10">
        <f t="shared" si="108"/>
        <v>0</v>
      </c>
      <c r="JGN63" s="10">
        <f t="shared" si="108"/>
        <v>0</v>
      </c>
      <c r="JGO63" s="10">
        <f t="shared" si="108"/>
        <v>0</v>
      </c>
      <c r="JGP63" s="10">
        <f t="shared" si="108"/>
        <v>0</v>
      </c>
      <c r="JGQ63" s="10">
        <f t="shared" si="108"/>
        <v>0</v>
      </c>
      <c r="JGR63" s="10">
        <f t="shared" si="108"/>
        <v>0</v>
      </c>
      <c r="JGS63" s="10">
        <f t="shared" si="108"/>
        <v>0</v>
      </c>
      <c r="JGT63" s="10">
        <f t="shared" si="108"/>
        <v>0</v>
      </c>
      <c r="JGU63" s="10">
        <f t="shared" si="108"/>
        <v>0</v>
      </c>
      <c r="JGV63" s="10">
        <f t="shared" si="108"/>
        <v>0</v>
      </c>
      <c r="JGW63" s="10">
        <f t="shared" si="108"/>
        <v>0</v>
      </c>
      <c r="JGX63" s="10">
        <f t="shared" si="108"/>
        <v>0</v>
      </c>
      <c r="JGY63" s="10">
        <f t="shared" si="108"/>
        <v>0</v>
      </c>
      <c r="JGZ63" s="10">
        <f t="shared" si="108"/>
        <v>0</v>
      </c>
      <c r="JHA63" s="10">
        <f t="shared" si="108"/>
        <v>0</v>
      </c>
      <c r="JHB63" s="10">
        <f t="shared" si="108"/>
        <v>0</v>
      </c>
      <c r="JHC63" s="10">
        <f t="shared" si="108"/>
        <v>0</v>
      </c>
      <c r="JHD63" s="10">
        <f t="shared" si="108"/>
        <v>0</v>
      </c>
      <c r="JHE63" s="10">
        <f t="shared" si="108"/>
        <v>0</v>
      </c>
      <c r="JHF63" s="10">
        <f t="shared" si="108"/>
        <v>0</v>
      </c>
      <c r="JHG63" s="10">
        <f t="shared" si="108"/>
        <v>0</v>
      </c>
      <c r="JHH63" s="10">
        <f t="shared" si="108"/>
        <v>0</v>
      </c>
      <c r="JHI63" s="10">
        <f t="shared" si="108"/>
        <v>0</v>
      </c>
      <c r="JHJ63" s="10">
        <f t="shared" si="108"/>
        <v>0</v>
      </c>
      <c r="JHK63" s="10">
        <f t="shared" si="108"/>
        <v>0</v>
      </c>
      <c r="JHL63" s="10">
        <f t="shared" ref="JHL63:JJW63" si="109">SUM(JHL4:JHL61)</f>
        <v>0</v>
      </c>
      <c r="JHM63" s="10">
        <f t="shared" si="109"/>
        <v>0</v>
      </c>
      <c r="JHN63" s="10">
        <f t="shared" si="109"/>
        <v>0</v>
      </c>
      <c r="JHO63" s="10">
        <f t="shared" si="109"/>
        <v>0</v>
      </c>
      <c r="JHP63" s="10">
        <f t="shared" si="109"/>
        <v>0</v>
      </c>
      <c r="JHQ63" s="10">
        <f t="shared" si="109"/>
        <v>0</v>
      </c>
      <c r="JHR63" s="10">
        <f t="shared" si="109"/>
        <v>0</v>
      </c>
      <c r="JHS63" s="10">
        <f t="shared" si="109"/>
        <v>0</v>
      </c>
      <c r="JHT63" s="10">
        <f t="shared" si="109"/>
        <v>0</v>
      </c>
      <c r="JHU63" s="10">
        <f t="shared" si="109"/>
        <v>0</v>
      </c>
      <c r="JHV63" s="10">
        <f t="shared" si="109"/>
        <v>0</v>
      </c>
      <c r="JHW63" s="10">
        <f t="shared" si="109"/>
        <v>0</v>
      </c>
      <c r="JHX63" s="10">
        <f t="shared" si="109"/>
        <v>0</v>
      </c>
      <c r="JHY63" s="10">
        <f t="shared" si="109"/>
        <v>0</v>
      </c>
      <c r="JHZ63" s="10">
        <f t="shared" si="109"/>
        <v>0</v>
      </c>
      <c r="JIA63" s="10">
        <f t="shared" si="109"/>
        <v>0</v>
      </c>
      <c r="JIB63" s="10">
        <f t="shared" si="109"/>
        <v>0</v>
      </c>
      <c r="JIC63" s="10">
        <f t="shared" si="109"/>
        <v>0</v>
      </c>
      <c r="JID63" s="10">
        <f t="shared" si="109"/>
        <v>0</v>
      </c>
      <c r="JIE63" s="10">
        <f t="shared" si="109"/>
        <v>0</v>
      </c>
      <c r="JIF63" s="10">
        <f t="shared" si="109"/>
        <v>0</v>
      </c>
      <c r="JIG63" s="10">
        <f t="shared" si="109"/>
        <v>0</v>
      </c>
      <c r="JIH63" s="10">
        <f t="shared" si="109"/>
        <v>0</v>
      </c>
      <c r="JII63" s="10">
        <f t="shared" si="109"/>
        <v>0</v>
      </c>
      <c r="JIJ63" s="10">
        <f t="shared" si="109"/>
        <v>0</v>
      </c>
      <c r="JIK63" s="10">
        <f t="shared" si="109"/>
        <v>0</v>
      </c>
      <c r="JIL63" s="10">
        <f t="shared" si="109"/>
        <v>0</v>
      </c>
      <c r="JIM63" s="10">
        <f t="shared" si="109"/>
        <v>0</v>
      </c>
      <c r="JIN63" s="10">
        <f t="shared" si="109"/>
        <v>0</v>
      </c>
      <c r="JIO63" s="10">
        <f t="shared" si="109"/>
        <v>0</v>
      </c>
      <c r="JIP63" s="10">
        <f t="shared" si="109"/>
        <v>0</v>
      </c>
      <c r="JIQ63" s="10">
        <f t="shared" si="109"/>
        <v>0</v>
      </c>
      <c r="JIR63" s="10">
        <f t="shared" si="109"/>
        <v>0</v>
      </c>
      <c r="JIS63" s="10">
        <f t="shared" si="109"/>
        <v>0</v>
      </c>
      <c r="JIT63" s="10">
        <f t="shared" si="109"/>
        <v>0</v>
      </c>
      <c r="JIU63" s="10">
        <f t="shared" si="109"/>
        <v>0</v>
      </c>
      <c r="JIV63" s="10">
        <f t="shared" si="109"/>
        <v>0</v>
      </c>
      <c r="JIW63" s="10">
        <f t="shared" si="109"/>
        <v>0</v>
      </c>
      <c r="JIX63" s="10">
        <f t="shared" si="109"/>
        <v>0</v>
      </c>
      <c r="JIY63" s="10">
        <f t="shared" si="109"/>
        <v>0</v>
      </c>
      <c r="JIZ63" s="10">
        <f t="shared" si="109"/>
        <v>0</v>
      </c>
      <c r="JJA63" s="10">
        <f t="shared" si="109"/>
        <v>0</v>
      </c>
      <c r="JJB63" s="10">
        <f t="shared" si="109"/>
        <v>0</v>
      </c>
      <c r="JJC63" s="10">
        <f t="shared" si="109"/>
        <v>0</v>
      </c>
      <c r="JJD63" s="10">
        <f t="shared" si="109"/>
        <v>0</v>
      </c>
      <c r="JJE63" s="10">
        <f t="shared" si="109"/>
        <v>0</v>
      </c>
      <c r="JJF63" s="10">
        <f t="shared" si="109"/>
        <v>0</v>
      </c>
      <c r="JJG63" s="10">
        <f t="shared" si="109"/>
        <v>0</v>
      </c>
      <c r="JJH63" s="10">
        <f t="shared" si="109"/>
        <v>0</v>
      </c>
      <c r="JJI63" s="10">
        <f t="shared" si="109"/>
        <v>0</v>
      </c>
      <c r="JJJ63" s="10">
        <f t="shared" si="109"/>
        <v>0</v>
      </c>
      <c r="JJK63" s="10">
        <f t="shared" si="109"/>
        <v>0</v>
      </c>
      <c r="JJL63" s="10">
        <f t="shared" si="109"/>
        <v>0</v>
      </c>
      <c r="JJM63" s="10">
        <f t="shared" si="109"/>
        <v>0</v>
      </c>
      <c r="JJN63" s="10">
        <f t="shared" si="109"/>
        <v>0</v>
      </c>
      <c r="JJO63" s="10">
        <f t="shared" si="109"/>
        <v>0</v>
      </c>
      <c r="JJP63" s="10">
        <f t="shared" si="109"/>
        <v>0</v>
      </c>
      <c r="JJQ63" s="10">
        <f t="shared" si="109"/>
        <v>0</v>
      </c>
      <c r="JJR63" s="10">
        <f t="shared" si="109"/>
        <v>0</v>
      </c>
      <c r="JJS63" s="10">
        <f t="shared" si="109"/>
        <v>0</v>
      </c>
      <c r="JJT63" s="10">
        <f t="shared" si="109"/>
        <v>0</v>
      </c>
      <c r="JJU63" s="10">
        <f t="shared" si="109"/>
        <v>0</v>
      </c>
      <c r="JJV63" s="10">
        <f t="shared" si="109"/>
        <v>0</v>
      </c>
      <c r="JJW63" s="10">
        <f t="shared" si="109"/>
        <v>0</v>
      </c>
      <c r="JJX63" s="10">
        <f t="shared" ref="JJX63:JMI63" si="110">SUM(JJX4:JJX61)</f>
        <v>0</v>
      </c>
      <c r="JJY63" s="10">
        <f t="shared" si="110"/>
        <v>0</v>
      </c>
      <c r="JJZ63" s="10">
        <f t="shared" si="110"/>
        <v>0</v>
      </c>
      <c r="JKA63" s="10">
        <f t="shared" si="110"/>
        <v>0</v>
      </c>
      <c r="JKB63" s="10">
        <f t="shared" si="110"/>
        <v>0</v>
      </c>
      <c r="JKC63" s="10">
        <f t="shared" si="110"/>
        <v>0</v>
      </c>
      <c r="JKD63" s="10">
        <f t="shared" si="110"/>
        <v>0</v>
      </c>
      <c r="JKE63" s="10">
        <f t="shared" si="110"/>
        <v>0</v>
      </c>
      <c r="JKF63" s="10">
        <f t="shared" si="110"/>
        <v>0</v>
      </c>
      <c r="JKG63" s="10">
        <f t="shared" si="110"/>
        <v>0</v>
      </c>
      <c r="JKH63" s="10">
        <f t="shared" si="110"/>
        <v>0</v>
      </c>
      <c r="JKI63" s="10">
        <f t="shared" si="110"/>
        <v>0</v>
      </c>
      <c r="JKJ63" s="10">
        <f t="shared" si="110"/>
        <v>0</v>
      </c>
      <c r="JKK63" s="10">
        <f t="shared" si="110"/>
        <v>0</v>
      </c>
      <c r="JKL63" s="10">
        <f t="shared" si="110"/>
        <v>0</v>
      </c>
      <c r="JKM63" s="10">
        <f t="shared" si="110"/>
        <v>0</v>
      </c>
      <c r="JKN63" s="10">
        <f t="shared" si="110"/>
        <v>0</v>
      </c>
      <c r="JKO63" s="10">
        <f t="shared" si="110"/>
        <v>0</v>
      </c>
      <c r="JKP63" s="10">
        <f t="shared" si="110"/>
        <v>0</v>
      </c>
      <c r="JKQ63" s="10">
        <f t="shared" si="110"/>
        <v>0</v>
      </c>
      <c r="JKR63" s="10">
        <f t="shared" si="110"/>
        <v>0</v>
      </c>
      <c r="JKS63" s="10">
        <f t="shared" si="110"/>
        <v>0</v>
      </c>
      <c r="JKT63" s="10">
        <f t="shared" si="110"/>
        <v>0</v>
      </c>
      <c r="JKU63" s="10">
        <f t="shared" si="110"/>
        <v>0</v>
      </c>
      <c r="JKV63" s="10">
        <f t="shared" si="110"/>
        <v>0</v>
      </c>
      <c r="JKW63" s="10">
        <f t="shared" si="110"/>
        <v>0</v>
      </c>
      <c r="JKX63" s="10">
        <f t="shared" si="110"/>
        <v>0</v>
      </c>
      <c r="JKY63" s="10">
        <f t="shared" si="110"/>
        <v>0</v>
      </c>
      <c r="JKZ63" s="10">
        <f t="shared" si="110"/>
        <v>0</v>
      </c>
      <c r="JLA63" s="10">
        <f t="shared" si="110"/>
        <v>0</v>
      </c>
      <c r="JLB63" s="10">
        <f t="shared" si="110"/>
        <v>0</v>
      </c>
      <c r="JLC63" s="10">
        <f t="shared" si="110"/>
        <v>0</v>
      </c>
      <c r="JLD63" s="10">
        <f t="shared" si="110"/>
        <v>0</v>
      </c>
      <c r="JLE63" s="10">
        <f t="shared" si="110"/>
        <v>0</v>
      </c>
      <c r="JLF63" s="10">
        <f t="shared" si="110"/>
        <v>0</v>
      </c>
      <c r="JLG63" s="10">
        <f t="shared" si="110"/>
        <v>0</v>
      </c>
      <c r="JLH63" s="10">
        <f t="shared" si="110"/>
        <v>0</v>
      </c>
      <c r="JLI63" s="10">
        <f t="shared" si="110"/>
        <v>0</v>
      </c>
      <c r="JLJ63" s="10">
        <f t="shared" si="110"/>
        <v>0</v>
      </c>
      <c r="JLK63" s="10">
        <f t="shared" si="110"/>
        <v>0</v>
      </c>
      <c r="JLL63" s="10">
        <f t="shared" si="110"/>
        <v>0</v>
      </c>
      <c r="JLM63" s="10">
        <f t="shared" si="110"/>
        <v>0</v>
      </c>
      <c r="JLN63" s="10">
        <f t="shared" si="110"/>
        <v>0</v>
      </c>
      <c r="JLO63" s="10">
        <f t="shared" si="110"/>
        <v>0</v>
      </c>
      <c r="JLP63" s="10">
        <f t="shared" si="110"/>
        <v>0</v>
      </c>
      <c r="JLQ63" s="10">
        <f t="shared" si="110"/>
        <v>0</v>
      </c>
      <c r="JLR63" s="10">
        <f t="shared" si="110"/>
        <v>0</v>
      </c>
      <c r="JLS63" s="10">
        <f t="shared" si="110"/>
        <v>0</v>
      </c>
      <c r="JLT63" s="10">
        <f t="shared" si="110"/>
        <v>0</v>
      </c>
      <c r="JLU63" s="10">
        <f t="shared" si="110"/>
        <v>0</v>
      </c>
      <c r="JLV63" s="10">
        <f t="shared" si="110"/>
        <v>0</v>
      </c>
      <c r="JLW63" s="10">
        <f t="shared" si="110"/>
        <v>0</v>
      </c>
      <c r="JLX63" s="10">
        <f t="shared" si="110"/>
        <v>0</v>
      </c>
      <c r="JLY63" s="10">
        <f t="shared" si="110"/>
        <v>0</v>
      </c>
      <c r="JLZ63" s="10">
        <f t="shared" si="110"/>
        <v>0</v>
      </c>
      <c r="JMA63" s="10">
        <f t="shared" si="110"/>
        <v>0</v>
      </c>
      <c r="JMB63" s="10">
        <f t="shared" si="110"/>
        <v>0</v>
      </c>
      <c r="JMC63" s="10">
        <f t="shared" si="110"/>
        <v>0</v>
      </c>
      <c r="JMD63" s="10">
        <f t="shared" si="110"/>
        <v>0</v>
      </c>
      <c r="JME63" s="10">
        <f t="shared" si="110"/>
        <v>0</v>
      </c>
      <c r="JMF63" s="10">
        <f t="shared" si="110"/>
        <v>0</v>
      </c>
      <c r="JMG63" s="10">
        <f t="shared" si="110"/>
        <v>0</v>
      </c>
      <c r="JMH63" s="10">
        <f t="shared" si="110"/>
        <v>0</v>
      </c>
      <c r="JMI63" s="10">
        <f t="shared" si="110"/>
        <v>0</v>
      </c>
      <c r="JMJ63" s="10">
        <f t="shared" ref="JMJ63:JOU63" si="111">SUM(JMJ4:JMJ61)</f>
        <v>0</v>
      </c>
      <c r="JMK63" s="10">
        <f t="shared" si="111"/>
        <v>0</v>
      </c>
      <c r="JML63" s="10">
        <f t="shared" si="111"/>
        <v>0</v>
      </c>
      <c r="JMM63" s="10">
        <f t="shared" si="111"/>
        <v>0</v>
      </c>
      <c r="JMN63" s="10">
        <f t="shared" si="111"/>
        <v>0</v>
      </c>
      <c r="JMO63" s="10">
        <f t="shared" si="111"/>
        <v>0</v>
      </c>
      <c r="JMP63" s="10">
        <f t="shared" si="111"/>
        <v>0</v>
      </c>
      <c r="JMQ63" s="10">
        <f t="shared" si="111"/>
        <v>0</v>
      </c>
      <c r="JMR63" s="10">
        <f t="shared" si="111"/>
        <v>0</v>
      </c>
      <c r="JMS63" s="10">
        <f t="shared" si="111"/>
        <v>0</v>
      </c>
      <c r="JMT63" s="10">
        <f t="shared" si="111"/>
        <v>0</v>
      </c>
      <c r="JMU63" s="10">
        <f t="shared" si="111"/>
        <v>0</v>
      </c>
      <c r="JMV63" s="10">
        <f t="shared" si="111"/>
        <v>0</v>
      </c>
      <c r="JMW63" s="10">
        <f t="shared" si="111"/>
        <v>0</v>
      </c>
      <c r="JMX63" s="10">
        <f t="shared" si="111"/>
        <v>0</v>
      </c>
      <c r="JMY63" s="10">
        <f t="shared" si="111"/>
        <v>0</v>
      </c>
      <c r="JMZ63" s="10">
        <f t="shared" si="111"/>
        <v>0</v>
      </c>
      <c r="JNA63" s="10">
        <f t="shared" si="111"/>
        <v>0</v>
      </c>
      <c r="JNB63" s="10">
        <f t="shared" si="111"/>
        <v>0</v>
      </c>
      <c r="JNC63" s="10">
        <f t="shared" si="111"/>
        <v>0</v>
      </c>
      <c r="JND63" s="10">
        <f t="shared" si="111"/>
        <v>0</v>
      </c>
      <c r="JNE63" s="10">
        <f t="shared" si="111"/>
        <v>0</v>
      </c>
      <c r="JNF63" s="10">
        <f t="shared" si="111"/>
        <v>0</v>
      </c>
      <c r="JNG63" s="10">
        <f t="shared" si="111"/>
        <v>0</v>
      </c>
      <c r="JNH63" s="10">
        <f t="shared" si="111"/>
        <v>0</v>
      </c>
      <c r="JNI63" s="10">
        <f t="shared" si="111"/>
        <v>0</v>
      </c>
      <c r="JNJ63" s="10">
        <f t="shared" si="111"/>
        <v>0</v>
      </c>
      <c r="JNK63" s="10">
        <f t="shared" si="111"/>
        <v>0</v>
      </c>
      <c r="JNL63" s="10">
        <f t="shared" si="111"/>
        <v>0</v>
      </c>
      <c r="JNM63" s="10">
        <f t="shared" si="111"/>
        <v>0</v>
      </c>
      <c r="JNN63" s="10">
        <f t="shared" si="111"/>
        <v>0</v>
      </c>
      <c r="JNO63" s="10">
        <f t="shared" si="111"/>
        <v>0</v>
      </c>
      <c r="JNP63" s="10">
        <f t="shared" si="111"/>
        <v>0</v>
      </c>
      <c r="JNQ63" s="10">
        <f t="shared" si="111"/>
        <v>0</v>
      </c>
      <c r="JNR63" s="10">
        <f t="shared" si="111"/>
        <v>0</v>
      </c>
      <c r="JNS63" s="10">
        <f t="shared" si="111"/>
        <v>0</v>
      </c>
      <c r="JNT63" s="10">
        <f t="shared" si="111"/>
        <v>0</v>
      </c>
      <c r="JNU63" s="10">
        <f t="shared" si="111"/>
        <v>0</v>
      </c>
      <c r="JNV63" s="10">
        <f t="shared" si="111"/>
        <v>0</v>
      </c>
      <c r="JNW63" s="10">
        <f t="shared" si="111"/>
        <v>0</v>
      </c>
      <c r="JNX63" s="10">
        <f t="shared" si="111"/>
        <v>0</v>
      </c>
      <c r="JNY63" s="10">
        <f t="shared" si="111"/>
        <v>0</v>
      </c>
      <c r="JNZ63" s="10">
        <f t="shared" si="111"/>
        <v>0</v>
      </c>
      <c r="JOA63" s="10">
        <f t="shared" si="111"/>
        <v>0</v>
      </c>
      <c r="JOB63" s="10">
        <f t="shared" si="111"/>
        <v>0</v>
      </c>
      <c r="JOC63" s="10">
        <f t="shared" si="111"/>
        <v>0</v>
      </c>
      <c r="JOD63" s="10">
        <f t="shared" si="111"/>
        <v>0</v>
      </c>
      <c r="JOE63" s="10">
        <f t="shared" si="111"/>
        <v>0</v>
      </c>
      <c r="JOF63" s="10">
        <f t="shared" si="111"/>
        <v>0</v>
      </c>
      <c r="JOG63" s="10">
        <f t="shared" si="111"/>
        <v>0</v>
      </c>
      <c r="JOH63" s="10">
        <f t="shared" si="111"/>
        <v>0</v>
      </c>
      <c r="JOI63" s="10">
        <f t="shared" si="111"/>
        <v>0</v>
      </c>
      <c r="JOJ63" s="10">
        <f t="shared" si="111"/>
        <v>0</v>
      </c>
      <c r="JOK63" s="10">
        <f t="shared" si="111"/>
        <v>0</v>
      </c>
      <c r="JOL63" s="10">
        <f t="shared" si="111"/>
        <v>0</v>
      </c>
      <c r="JOM63" s="10">
        <f t="shared" si="111"/>
        <v>0</v>
      </c>
      <c r="JON63" s="10">
        <f t="shared" si="111"/>
        <v>0</v>
      </c>
      <c r="JOO63" s="10">
        <f t="shared" si="111"/>
        <v>0</v>
      </c>
      <c r="JOP63" s="10">
        <f t="shared" si="111"/>
        <v>0</v>
      </c>
      <c r="JOQ63" s="10">
        <f t="shared" si="111"/>
        <v>0</v>
      </c>
      <c r="JOR63" s="10">
        <f t="shared" si="111"/>
        <v>0</v>
      </c>
      <c r="JOS63" s="10">
        <f t="shared" si="111"/>
        <v>0</v>
      </c>
      <c r="JOT63" s="10">
        <f t="shared" si="111"/>
        <v>0</v>
      </c>
      <c r="JOU63" s="10">
        <f t="shared" si="111"/>
        <v>0</v>
      </c>
      <c r="JOV63" s="10">
        <f t="shared" ref="JOV63:JRG63" si="112">SUM(JOV4:JOV61)</f>
        <v>0</v>
      </c>
      <c r="JOW63" s="10">
        <f t="shared" si="112"/>
        <v>0</v>
      </c>
      <c r="JOX63" s="10">
        <f t="shared" si="112"/>
        <v>0</v>
      </c>
      <c r="JOY63" s="10">
        <f t="shared" si="112"/>
        <v>0</v>
      </c>
      <c r="JOZ63" s="10">
        <f t="shared" si="112"/>
        <v>0</v>
      </c>
      <c r="JPA63" s="10">
        <f t="shared" si="112"/>
        <v>0</v>
      </c>
      <c r="JPB63" s="10">
        <f t="shared" si="112"/>
        <v>0</v>
      </c>
      <c r="JPC63" s="10">
        <f t="shared" si="112"/>
        <v>0</v>
      </c>
      <c r="JPD63" s="10">
        <f t="shared" si="112"/>
        <v>0</v>
      </c>
      <c r="JPE63" s="10">
        <f t="shared" si="112"/>
        <v>0</v>
      </c>
      <c r="JPF63" s="10">
        <f t="shared" si="112"/>
        <v>0</v>
      </c>
      <c r="JPG63" s="10">
        <f t="shared" si="112"/>
        <v>0</v>
      </c>
      <c r="JPH63" s="10">
        <f t="shared" si="112"/>
        <v>0</v>
      </c>
      <c r="JPI63" s="10">
        <f t="shared" si="112"/>
        <v>0</v>
      </c>
      <c r="JPJ63" s="10">
        <f t="shared" si="112"/>
        <v>0</v>
      </c>
      <c r="JPK63" s="10">
        <f t="shared" si="112"/>
        <v>0</v>
      </c>
      <c r="JPL63" s="10">
        <f t="shared" si="112"/>
        <v>0</v>
      </c>
      <c r="JPM63" s="10">
        <f t="shared" si="112"/>
        <v>0</v>
      </c>
      <c r="JPN63" s="10">
        <f t="shared" si="112"/>
        <v>0</v>
      </c>
      <c r="JPO63" s="10">
        <f t="shared" si="112"/>
        <v>0</v>
      </c>
      <c r="JPP63" s="10">
        <f t="shared" si="112"/>
        <v>0</v>
      </c>
      <c r="JPQ63" s="10">
        <f t="shared" si="112"/>
        <v>0</v>
      </c>
      <c r="JPR63" s="10">
        <f t="shared" si="112"/>
        <v>0</v>
      </c>
      <c r="JPS63" s="10">
        <f t="shared" si="112"/>
        <v>0</v>
      </c>
      <c r="JPT63" s="10">
        <f t="shared" si="112"/>
        <v>0</v>
      </c>
      <c r="JPU63" s="10">
        <f t="shared" si="112"/>
        <v>0</v>
      </c>
      <c r="JPV63" s="10">
        <f t="shared" si="112"/>
        <v>0</v>
      </c>
      <c r="JPW63" s="10">
        <f t="shared" si="112"/>
        <v>0</v>
      </c>
      <c r="JPX63" s="10">
        <f t="shared" si="112"/>
        <v>0</v>
      </c>
      <c r="JPY63" s="10">
        <f t="shared" si="112"/>
        <v>0</v>
      </c>
      <c r="JPZ63" s="10">
        <f t="shared" si="112"/>
        <v>0</v>
      </c>
      <c r="JQA63" s="10">
        <f t="shared" si="112"/>
        <v>0</v>
      </c>
      <c r="JQB63" s="10">
        <f t="shared" si="112"/>
        <v>0</v>
      </c>
      <c r="JQC63" s="10">
        <f t="shared" si="112"/>
        <v>0</v>
      </c>
      <c r="JQD63" s="10">
        <f t="shared" si="112"/>
        <v>0</v>
      </c>
      <c r="JQE63" s="10">
        <f t="shared" si="112"/>
        <v>0</v>
      </c>
      <c r="JQF63" s="10">
        <f t="shared" si="112"/>
        <v>0</v>
      </c>
      <c r="JQG63" s="10">
        <f t="shared" si="112"/>
        <v>0</v>
      </c>
      <c r="JQH63" s="10">
        <f t="shared" si="112"/>
        <v>0</v>
      </c>
      <c r="JQI63" s="10">
        <f t="shared" si="112"/>
        <v>0</v>
      </c>
      <c r="JQJ63" s="10">
        <f t="shared" si="112"/>
        <v>0</v>
      </c>
      <c r="JQK63" s="10">
        <f t="shared" si="112"/>
        <v>0</v>
      </c>
      <c r="JQL63" s="10">
        <f t="shared" si="112"/>
        <v>0</v>
      </c>
      <c r="JQM63" s="10">
        <f t="shared" si="112"/>
        <v>0</v>
      </c>
      <c r="JQN63" s="10">
        <f t="shared" si="112"/>
        <v>0</v>
      </c>
      <c r="JQO63" s="10">
        <f t="shared" si="112"/>
        <v>0</v>
      </c>
      <c r="JQP63" s="10">
        <f t="shared" si="112"/>
        <v>0</v>
      </c>
      <c r="JQQ63" s="10">
        <f t="shared" si="112"/>
        <v>0</v>
      </c>
      <c r="JQR63" s="10">
        <f t="shared" si="112"/>
        <v>0</v>
      </c>
      <c r="JQS63" s="10">
        <f t="shared" si="112"/>
        <v>0</v>
      </c>
      <c r="JQT63" s="10">
        <f t="shared" si="112"/>
        <v>0</v>
      </c>
      <c r="JQU63" s="10">
        <f t="shared" si="112"/>
        <v>0</v>
      </c>
      <c r="JQV63" s="10">
        <f t="shared" si="112"/>
        <v>0</v>
      </c>
      <c r="JQW63" s="10">
        <f t="shared" si="112"/>
        <v>0</v>
      </c>
      <c r="JQX63" s="10">
        <f t="shared" si="112"/>
        <v>0</v>
      </c>
      <c r="JQY63" s="10">
        <f t="shared" si="112"/>
        <v>0</v>
      </c>
      <c r="JQZ63" s="10">
        <f t="shared" si="112"/>
        <v>0</v>
      </c>
      <c r="JRA63" s="10">
        <f t="shared" si="112"/>
        <v>0</v>
      </c>
      <c r="JRB63" s="10">
        <f t="shared" si="112"/>
        <v>0</v>
      </c>
      <c r="JRC63" s="10">
        <f t="shared" si="112"/>
        <v>0</v>
      </c>
      <c r="JRD63" s="10">
        <f t="shared" si="112"/>
        <v>0</v>
      </c>
      <c r="JRE63" s="10">
        <f t="shared" si="112"/>
        <v>0</v>
      </c>
      <c r="JRF63" s="10">
        <f t="shared" si="112"/>
        <v>0</v>
      </c>
      <c r="JRG63" s="10">
        <f t="shared" si="112"/>
        <v>0</v>
      </c>
      <c r="JRH63" s="10">
        <f t="shared" ref="JRH63:JTS63" si="113">SUM(JRH4:JRH61)</f>
        <v>0</v>
      </c>
      <c r="JRI63" s="10">
        <f t="shared" si="113"/>
        <v>0</v>
      </c>
      <c r="JRJ63" s="10">
        <f t="shared" si="113"/>
        <v>0</v>
      </c>
      <c r="JRK63" s="10">
        <f t="shared" si="113"/>
        <v>0</v>
      </c>
      <c r="JRL63" s="10">
        <f t="shared" si="113"/>
        <v>0</v>
      </c>
      <c r="JRM63" s="10">
        <f t="shared" si="113"/>
        <v>0</v>
      </c>
      <c r="JRN63" s="10">
        <f t="shared" si="113"/>
        <v>0</v>
      </c>
      <c r="JRO63" s="10">
        <f t="shared" si="113"/>
        <v>0</v>
      </c>
      <c r="JRP63" s="10">
        <f t="shared" si="113"/>
        <v>0</v>
      </c>
      <c r="JRQ63" s="10">
        <f t="shared" si="113"/>
        <v>0</v>
      </c>
      <c r="JRR63" s="10">
        <f t="shared" si="113"/>
        <v>0</v>
      </c>
      <c r="JRS63" s="10">
        <f t="shared" si="113"/>
        <v>0</v>
      </c>
      <c r="JRT63" s="10">
        <f t="shared" si="113"/>
        <v>0</v>
      </c>
      <c r="JRU63" s="10">
        <f t="shared" si="113"/>
        <v>0</v>
      </c>
      <c r="JRV63" s="10">
        <f t="shared" si="113"/>
        <v>0</v>
      </c>
      <c r="JRW63" s="10">
        <f t="shared" si="113"/>
        <v>0</v>
      </c>
      <c r="JRX63" s="10">
        <f t="shared" si="113"/>
        <v>0</v>
      </c>
      <c r="JRY63" s="10">
        <f t="shared" si="113"/>
        <v>0</v>
      </c>
      <c r="JRZ63" s="10">
        <f t="shared" si="113"/>
        <v>0</v>
      </c>
      <c r="JSA63" s="10">
        <f t="shared" si="113"/>
        <v>0</v>
      </c>
      <c r="JSB63" s="10">
        <f t="shared" si="113"/>
        <v>0</v>
      </c>
      <c r="JSC63" s="10">
        <f t="shared" si="113"/>
        <v>0</v>
      </c>
      <c r="JSD63" s="10">
        <f t="shared" si="113"/>
        <v>0</v>
      </c>
      <c r="JSE63" s="10">
        <f t="shared" si="113"/>
        <v>0</v>
      </c>
      <c r="JSF63" s="10">
        <f t="shared" si="113"/>
        <v>0</v>
      </c>
      <c r="JSG63" s="10">
        <f t="shared" si="113"/>
        <v>0</v>
      </c>
      <c r="JSH63" s="10">
        <f t="shared" si="113"/>
        <v>0</v>
      </c>
      <c r="JSI63" s="10">
        <f t="shared" si="113"/>
        <v>0</v>
      </c>
      <c r="JSJ63" s="10">
        <f t="shared" si="113"/>
        <v>0</v>
      </c>
      <c r="JSK63" s="10">
        <f t="shared" si="113"/>
        <v>0</v>
      </c>
      <c r="JSL63" s="10">
        <f t="shared" si="113"/>
        <v>0</v>
      </c>
      <c r="JSM63" s="10">
        <f t="shared" si="113"/>
        <v>0</v>
      </c>
      <c r="JSN63" s="10">
        <f t="shared" si="113"/>
        <v>0</v>
      </c>
      <c r="JSO63" s="10">
        <f t="shared" si="113"/>
        <v>0</v>
      </c>
      <c r="JSP63" s="10">
        <f t="shared" si="113"/>
        <v>0</v>
      </c>
      <c r="JSQ63" s="10">
        <f t="shared" si="113"/>
        <v>0</v>
      </c>
      <c r="JSR63" s="10">
        <f t="shared" si="113"/>
        <v>0</v>
      </c>
      <c r="JSS63" s="10">
        <f t="shared" si="113"/>
        <v>0</v>
      </c>
      <c r="JST63" s="10">
        <f t="shared" si="113"/>
        <v>0</v>
      </c>
      <c r="JSU63" s="10">
        <f t="shared" si="113"/>
        <v>0</v>
      </c>
      <c r="JSV63" s="10">
        <f t="shared" si="113"/>
        <v>0</v>
      </c>
      <c r="JSW63" s="10">
        <f t="shared" si="113"/>
        <v>0</v>
      </c>
      <c r="JSX63" s="10">
        <f t="shared" si="113"/>
        <v>0</v>
      </c>
      <c r="JSY63" s="10">
        <f t="shared" si="113"/>
        <v>0</v>
      </c>
      <c r="JSZ63" s="10">
        <f t="shared" si="113"/>
        <v>0</v>
      </c>
      <c r="JTA63" s="10">
        <f t="shared" si="113"/>
        <v>0</v>
      </c>
      <c r="JTB63" s="10">
        <f t="shared" si="113"/>
        <v>0</v>
      </c>
      <c r="JTC63" s="10">
        <f t="shared" si="113"/>
        <v>0</v>
      </c>
      <c r="JTD63" s="10">
        <f t="shared" si="113"/>
        <v>0</v>
      </c>
      <c r="JTE63" s="10">
        <f t="shared" si="113"/>
        <v>0</v>
      </c>
      <c r="JTF63" s="10">
        <f t="shared" si="113"/>
        <v>0</v>
      </c>
      <c r="JTG63" s="10">
        <f t="shared" si="113"/>
        <v>0</v>
      </c>
      <c r="JTH63" s="10">
        <f t="shared" si="113"/>
        <v>0</v>
      </c>
      <c r="JTI63" s="10">
        <f t="shared" si="113"/>
        <v>0</v>
      </c>
      <c r="JTJ63" s="10">
        <f t="shared" si="113"/>
        <v>0</v>
      </c>
      <c r="JTK63" s="10">
        <f t="shared" si="113"/>
        <v>0</v>
      </c>
      <c r="JTL63" s="10">
        <f t="shared" si="113"/>
        <v>0</v>
      </c>
      <c r="JTM63" s="10">
        <f t="shared" si="113"/>
        <v>0</v>
      </c>
      <c r="JTN63" s="10">
        <f t="shared" si="113"/>
        <v>0</v>
      </c>
      <c r="JTO63" s="10">
        <f t="shared" si="113"/>
        <v>0</v>
      </c>
      <c r="JTP63" s="10">
        <f t="shared" si="113"/>
        <v>0</v>
      </c>
      <c r="JTQ63" s="10">
        <f t="shared" si="113"/>
        <v>0</v>
      </c>
      <c r="JTR63" s="10">
        <f t="shared" si="113"/>
        <v>0</v>
      </c>
      <c r="JTS63" s="10">
        <f t="shared" si="113"/>
        <v>0</v>
      </c>
      <c r="JTT63" s="10">
        <f t="shared" ref="JTT63:JWE63" si="114">SUM(JTT4:JTT61)</f>
        <v>0</v>
      </c>
      <c r="JTU63" s="10">
        <f t="shared" si="114"/>
        <v>0</v>
      </c>
      <c r="JTV63" s="10">
        <f t="shared" si="114"/>
        <v>0</v>
      </c>
      <c r="JTW63" s="10">
        <f t="shared" si="114"/>
        <v>0</v>
      </c>
      <c r="JTX63" s="10">
        <f t="shared" si="114"/>
        <v>0</v>
      </c>
      <c r="JTY63" s="10">
        <f t="shared" si="114"/>
        <v>0</v>
      </c>
      <c r="JTZ63" s="10">
        <f t="shared" si="114"/>
        <v>0</v>
      </c>
      <c r="JUA63" s="10">
        <f t="shared" si="114"/>
        <v>0</v>
      </c>
      <c r="JUB63" s="10">
        <f t="shared" si="114"/>
        <v>0</v>
      </c>
      <c r="JUC63" s="10">
        <f t="shared" si="114"/>
        <v>0</v>
      </c>
      <c r="JUD63" s="10">
        <f t="shared" si="114"/>
        <v>0</v>
      </c>
      <c r="JUE63" s="10">
        <f t="shared" si="114"/>
        <v>0</v>
      </c>
      <c r="JUF63" s="10">
        <f t="shared" si="114"/>
        <v>0</v>
      </c>
      <c r="JUG63" s="10">
        <f t="shared" si="114"/>
        <v>0</v>
      </c>
      <c r="JUH63" s="10">
        <f t="shared" si="114"/>
        <v>0</v>
      </c>
      <c r="JUI63" s="10">
        <f t="shared" si="114"/>
        <v>0</v>
      </c>
      <c r="JUJ63" s="10">
        <f t="shared" si="114"/>
        <v>0</v>
      </c>
      <c r="JUK63" s="10">
        <f t="shared" si="114"/>
        <v>0</v>
      </c>
      <c r="JUL63" s="10">
        <f t="shared" si="114"/>
        <v>0</v>
      </c>
      <c r="JUM63" s="10">
        <f t="shared" si="114"/>
        <v>0</v>
      </c>
      <c r="JUN63" s="10">
        <f t="shared" si="114"/>
        <v>0</v>
      </c>
      <c r="JUO63" s="10">
        <f t="shared" si="114"/>
        <v>0</v>
      </c>
      <c r="JUP63" s="10">
        <f t="shared" si="114"/>
        <v>0</v>
      </c>
      <c r="JUQ63" s="10">
        <f t="shared" si="114"/>
        <v>0</v>
      </c>
      <c r="JUR63" s="10">
        <f t="shared" si="114"/>
        <v>0</v>
      </c>
      <c r="JUS63" s="10">
        <f t="shared" si="114"/>
        <v>0</v>
      </c>
      <c r="JUT63" s="10">
        <f t="shared" si="114"/>
        <v>0</v>
      </c>
      <c r="JUU63" s="10">
        <f t="shared" si="114"/>
        <v>0</v>
      </c>
      <c r="JUV63" s="10">
        <f t="shared" si="114"/>
        <v>0</v>
      </c>
      <c r="JUW63" s="10">
        <f t="shared" si="114"/>
        <v>0</v>
      </c>
      <c r="JUX63" s="10">
        <f t="shared" si="114"/>
        <v>0</v>
      </c>
      <c r="JUY63" s="10">
        <f t="shared" si="114"/>
        <v>0</v>
      </c>
      <c r="JUZ63" s="10">
        <f t="shared" si="114"/>
        <v>0</v>
      </c>
      <c r="JVA63" s="10">
        <f t="shared" si="114"/>
        <v>0</v>
      </c>
      <c r="JVB63" s="10">
        <f t="shared" si="114"/>
        <v>0</v>
      </c>
      <c r="JVC63" s="10">
        <f t="shared" si="114"/>
        <v>0</v>
      </c>
      <c r="JVD63" s="10">
        <f t="shared" si="114"/>
        <v>0</v>
      </c>
      <c r="JVE63" s="10">
        <f t="shared" si="114"/>
        <v>0</v>
      </c>
      <c r="JVF63" s="10">
        <f t="shared" si="114"/>
        <v>0</v>
      </c>
      <c r="JVG63" s="10">
        <f t="shared" si="114"/>
        <v>0</v>
      </c>
      <c r="JVH63" s="10">
        <f t="shared" si="114"/>
        <v>0</v>
      </c>
      <c r="JVI63" s="10">
        <f t="shared" si="114"/>
        <v>0</v>
      </c>
      <c r="JVJ63" s="10">
        <f t="shared" si="114"/>
        <v>0</v>
      </c>
      <c r="JVK63" s="10">
        <f t="shared" si="114"/>
        <v>0</v>
      </c>
      <c r="JVL63" s="10">
        <f t="shared" si="114"/>
        <v>0</v>
      </c>
      <c r="JVM63" s="10">
        <f t="shared" si="114"/>
        <v>0</v>
      </c>
      <c r="JVN63" s="10">
        <f t="shared" si="114"/>
        <v>0</v>
      </c>
      <c r="JVO63" s="10">
        <f t="shared" si="114"/>
        <v>0</v>
      </c>
      <c r="JVP63" s="10">
        <f t="shared" si="114"/>
        <v>0</v>
      </c>
      <c r="JVQ63" s="10">
        <f t="shared" si="114"/>
        <v>0</v>
      </c>
      <c r="JVR63" s="10">
        <f t="shared" si="114"/>
        <v>0</v>
      </c>
      <c r="JVS63" s="10">
        <f t="shared" si="114"/>
        <v>0</v>
      </c>
      <c r="JVT63" s="10">
        <f t="shared" si="114"/>
        <v>0</v>
      </c>
      <c r="JVU63" s="10">
        <f t="shared" si="114"/>
        <v>0</v>
      </c>
      <c r="JVV63" s="10">
        <f t="shared" si="114"/>
        <v>0</v>
      </c>
      <c r="JVW63" s="10">
        <f t="shared" si="114"/>
        <v>0</v>
      </c>
      <c r="JVX63" s="10">
        <f t="shared" si="114"/>
        <v>0</v>
      </c>
      <c r="JVY63" s="10">
        <f t="shared" si="114"/>
        <v>0</v>
      </c>
      <c r="JVZ63" s="10">
        <f t="shared" si="114"/>
        <v>0</v>
      </c>
      <c r="JWA63" s="10">
        <f t="shared" si="114"/>
        <v>0</v>
      </c>
      <c r="JWB63" s="10">
        <f t="shared" si="114"/>
        <v>0</v>
      </c>
      <c r="JWC63" s="10">
        <f t="shared" si="114"/>
        <v>0</v>
      </c>
      <c r="JWD63" s="10">
        <f t="shared" si="114"/>
        <v>0</v>
      </c>
      <c r="JWE63" s="10">
        <f t="shared" si="114"/>
        <v>0</v>
      </c>
      <c r="JWF63" s="10">
        <f t="shared" ref="JWF63:JYQ63" si="115">SUM(JWF4:JWF61)</f>
        <v>0</v>
      </c>
      <c r="JWG63" s="10">
        <f t="shared" si="115"/>
        <v>0</v>
      </c>
      <c r="JWH63" s="10">
        <f t="shared" si="115"/>
        <v>0</v>
      </c>
      <c r="JWI63" s="10">
        <f t="shared" si="115"/>
        <v>0</v>
      </c>
      <c r="JWJ63" s="10">
        <f t="shared" si="115"/>
        <v>0</v>
      </c>
      <c r="JWK63" s="10">
        <f t="shared" si="115"/>
        <v>0</v>
      </c>
      <c r="JWL63" s="10">
        <f t="shared" si="115"/>
        <v>0</v>
      </c>
      <c r="JWM63" s="10">
        <f t="shared" si="115"/>
        <v>0</v>
      </c>
      <c r="JWN63" s="10">
        <f t="shared" si="115"/>
        <v>0</v>
      </c>
      <c r="JWO63" s="10">
        <f t="shared" si="115"/>
        <v>0</v>
      </c>
      <c r="JWP63" s="10">
        <f t="shared" si="115"/>
        <v>0</v>
      </c>
      <c r="JWQ63" s="10">
        <f t="shared" si="115"/>
        <v>0</v>
      </c>
      <c r="JWR63" s="10">
        <f t="shared" si="115"/>
        <v>0</v>
      </c>
      <c r="JWS63" s="10">
        <f t="shared" si="115"/>
        <v>0</v>
      </c>
      <c r="JWT63" s="10">
        <f t="shared" si="115"/>
        <v>0</v>
      </c>
      <c r="JWU63" s="10">
        <f t="shared" si="115"/>
        <v>0</v>
      </c>
      <c r="JWV63" s="10">
        <f t="shared" si="115"/>
        <v>0</v>
      </c>
      <c r="JWW63" s="10">
        <f t="shared" si="115"/>
        <v>0</v>
      </c>
      <c r="JWX63" s="10">
        <f t="shared" si="115"/>
        <v>0</v>
      </c>
      <c r="JWY63" s="10">
        <f t="shared" si="115"/>
        <v>0</v>
      </c>
      <c r="JWZ63" s="10">
        <f t="shared" si="115"/>
        <v>0</v>
      </c>
      <c r="JXA63" s="10">
        <f t="shared" si="115"/>
        <v>0</v>
      </c>
      <c r="JXB63" s="10">
        <f t="shared" si="115"/>
        <v>0</v>
      </c>
      <c r="JXC63" s="10">
        <f t="shared" si="115"/>
        <v>0</v>
      </c>
      <c r="JXD63" s="10">
        <f t="shared" si="115"/>
        <v>0</v>
      </c>
      <c r="JXE63" s="10">
        <f t="shared" si="115"/>
        <v>0</v>
      </c>
      <c r="JXF63" s="10">
        <f t="shared" si="115"/>
        <v>0</v>
      </c>
      <c r="JXG63" s="10">
        <f t="shared" si="115"/>
        <v>0</v>
      </c>
      <c r="JXH63" s="10">
        <f t="shared" si="115"/>
        <v>0</v>
      </c>
      <c r="JXI63" s="10">
        <f t="shared" si="115"/>
        <v>0</v>
      </c>
      <c r="JXJ63" s="10">
        <f t="shared" si="115"/>
        <v>0</v>
      </c>
      <c r="JXK63" s="10">
        <f t="shared" si="115"/>
        <v>0</v>
      </c>
      <c r="JXL63" s="10">
        <f t="shared" si="115"/>
        <v>0</v>
      </c>
      <c r="JXM63" s="10">
        <f t="shared" si="115"/>
        <v>0</v>
      </c>
      <c r="JXN63" s="10">
        <f t="shared" si="115"/>
        <v>0</v>
      </c>
      <c r="JXO63" s="10">
        <f t="shared" si="115"/>
        <v>0</v>
      </c>
      <c r="JXP63" s="10">
        <f t="shared" si="115"/>
        <v>0</v>
      </c>
      <c r="JXQ63" s="10">
        <f t="shared" si="115"/>
        <v>0</v>
      </c>
      <c r="JXR63" s="10">
        <f t="shared" si="115"/>
        <v>0</v>
      </c>
      <c r="JXS63" s="10">
        <f t="shared" si="115"/>
        <v>0</v>
      </c>
      <c r="JXT63" s="10">
        <f t="shared" si="115"/>
        <v>0</v>
      </c>
      <c r="JXU63" s="10">
        <f t="shared" si="115"/>
        <v>0</v>
      </c>
      <c r="JXV63" s="10">
        <f t="shared" si="115"/>
        <v>0</v>
      </c>
      <c r="JXW63" s="10">
        <f t="shared" si="115"/>
        <v>0</v>
      </c>
      <c r="JXX63" s="10">
        <f t="shared" si="115"/>
        <v>0</v>
      </c>
      <c r="JXY63" s="10">
        <f t="shared" si="115"/>
        <v>0</v>
      </c>
      <c r="JXZ63" s="10">
        <f t="shared" si="115"/>
        <v>0</v>
      </c>
      <c r="JYA63" s="10">
        <f t="shared" si="115"/>
        <v>0</v>
      </c>
      <c r="JYB63" s="10">
        <f t="shared" si="115"/>
        <v>0</v>
      </c>
      <c r="JYC63" s="10">
        <f t="shared" si="115"/>
        <v>0</v>
      </c>
      <c r="JYD63" s="10">
        <f t="shared" si="115"/>
        <v>0</v>
      </c>
      <c r="JYE63" s="10">
        <f t="shared" si="115"/>
        <v>0</v>
      </c>
      <c r="JYF63" s="10">
        <f t="shared" si="115"/>
        <v>0</v>
      </c>
      <c r="JYG63" s="10">
        <f t="shared" si="115"/>
        <v>0</v>
      </c>
      <c r="JYH63" s="10">
        <f t="shared" si="115"/>
        <v>0</v>
      </c>
      <c r="JYI63" s="10">
        <f t="shared" si="115"/>
        <v>0</v>
      </c>
      <c r="JYJ63" s="10">
        <f t="shared" si="115"/>
        <v>0</v>
      </c>
      <c r="JYK63" s="10">
        <f t="shared" si="115"/>
        <v>0</v>
      </c>
      <c r="JYL63" s="10">
        <f t="shared" si="115"/>
        <v>0</v>
      </c>
      <c r="JYM63" s="10">
        <f t="shared" si="115"/>
        <v>0</v>
      </c>
      <c r="JYN63" s="10">
        <f t="shared" si="115"/>
        <v>0</v>
      </c>
      <c r="JYO63" s="10">
        <f t="shared" si="115"/>
        <v>0</v>
      </c>
      <c r="JYP63" s="10">
        <f t="shared" si="115"/>
        <v>0</v>
      </c>
      <c r="JYQ63" s="10">
        <f t="shared" si="115"/>
        <v>0</v>
      </c>
      <c r="JYR63" s="10">
        <f t="shared" ref="JYR63:KBC63" si="116">SUM(JYR4:JYR61)</f>
        <v>0</v>
      </c>
      <c r="JYS63" s="10">
        <f t="shared" si="116"/>
        <v>0</v>
      </c>
      <c r="JYT63" s="10">
        <f t="shared" si="116"/>
        <v>0</v>
      </c>
      <c r="JYU63" s="10">
        <f t="shared" si="116"/>
        <v>0</v>
      </c>
      <c r="JYV63" s="10">
        <f t="shared" si="116"/>
        <v>0</v>
      </c>
      <c r="JYW63" s="10">
        <f t="shared" si="116"/>
        <v>0</v>
      </c>
      <c r="JYX63" s="10">
        <f t="shared" si="116"/>
        <v>0</v>
      </c>
      <c r="JYY63" s="10">
        <f t="shared" si="116"/>
        <v>0</v>
      </c>
      <c r="JYZ63" s="10">
        <f t="shared" si="116"/>
        <v>0</v>
      </c>
      <c r="JZA63" s="10">
        <f t="shared" si="116"/>
        <v>0</v>
      </c>
      <c r="JZB63" s="10">
        <f t="shared" si="116"/>
        <v>0</v>
      </c>
      <c r="JZC63" s="10">
        <f t="shared" si="116"/>
        <v>0</v>
      </c>
      <c r="JZD63" s="10">
        <f t="shared" si="116"/>
        <v>0</v>
      </c>
      <c r="JZE63" s="10">
        <f t="shared" si="116"/>
        <v>0</v>
      </c>
      <c r="JZF63" s="10">
        <f t="shared" si="116"/>
        <v>0</v>
      </c>
      <c r="JZG63" s="10">
        <f t="shared" si="116"/>
        <v>0</v>
      </c>
      <c r="JZH63" s="10">
        <f t="shared" si="116"/>
        <v>0</v>
      </c>
      <c r="JZI63" s="10">
        <f t="shared" si="116"/>
        <v>0</v>
      </c>
      <c r="JZJ63" s="10">
        <f t="shared" si="116"/>
        <v>0</v>
      </c>
      <c r="JZK63" s="10">
        <f t="shared" si="116"/>
        <v>0</v>
      </c>
      <c r="JZL63" s="10">
        <f t="shared" si="116"/>
        <v>0</v>
      </c>
      <c r="JZM63" s="10">
        <f t="shared" si="116"/>
        <v>0</v>
      </c>
      <c r="JZN63" s="10">
        <f t="shared" si="116"/>
        <v>0</v>
      </c>
      <c r="JZO63" s="10">
        <f t="shared" si="116"/>
        <v>0</v>
      </c>
      <c r="JZP63" s="10">
        <f t="shared" si="116"/>
        <v>0</v>
      </c>
      <c r="JZQ63" s="10">
        <f t="shared" si="116"/>
        <v>0</v>
      </c>
      <c r="JZR63" s="10">
        <f t="shared" si="116"/>
        <v>0</v>
      </c>
      <c r="JZS63" s="10">
        <f t="shared" si="116"/>
        <v>0</v>
      </c>
      <c r="JZT63" s="10">
        <f t="shared" si="116"/>
        <v>0</v>
      </c>
      <c r="JZU63" s="10">
        <f t="shared" si="116"/>
        <v>0</v>
      </c>
      <c r="JZV63" s="10">
        <f t="shared" si="116"/>
        <v>0</v>
      </c>
      <c r="JZW63" s="10">
        <f t="shared" si="116"/>
        <v>0</v>
      </c>
      <c r="JZX63" s="10">
        <f t="shared" si="116"/>
        <v>0</v>
      </c>
      <c r="JZY63" s="10">
        <f t="shared" si="116"/>
        <v>0</v>
      </c>
      <c r="JZZ63" s="10">
        <f t="shared" si="116"/>
        <v>0</v>
      </c>
      <c r="KAA63" s="10">
        <f t="shared" si="116"/>
        <v>0</v>
      </c>
      <c r="KAB63" s="10">
        <f t="shared" si="116"/>
        <v>0</v>
      </c>
      <c r="KAC63" s="10">
        <f t="shared" si="116"/>
        <v>0</v>
      </c>
      <c r="KAD63" s="10">
        <f t="shared" si="116"/>
        <v>0</v>
      </c>
      <c r="KAE63" s="10">
        <f t="shared" si="116"/>
        <v>0</v>
      </c>
      <c r="KAF63" s="10">
        <f t="shared" si="116"/>
        <v>0</v>
      </c>
      <c r="KAG63" s="10">
        <f t="shared" si="116"/>
        <v>0</v>
      </c>
      <c r="KAH63" s="10">
        <f t="shared" si="116"/>
        <v>0</v>
      </c>
      <c r="KAI63" s="10">
        <f t="shared" si="116"/>
        <v>0</v>
      </c>
      <c r="KAJ63" s="10">
        <f t="shared" si="116"/>
        <v>0</v>
      </c>
      <c r="KAK63" s="10">
        <f t="shared" si="116"/>
        <v>0</v>
      </c>
      <c r="KAL63" s="10">
        <f t="shared" si="116"/>
        <v>0</v>
      </c>
      <c r="KAM63" s="10">
        <f t="shared" si="116"/>
        <v>0</v>
      </c>
      <c r="KAN63" s="10">
        <f t="shared" si="116"/>
        <v>0</v>
      </c>
      <c r="KAO63" s="10">
        <f t="shared" si="116"/>
        <v>0</v>
      </c>
      <c r="KAP63" s="10">
        <f t="shared" si="116"/>
        <v>0</v>
      </c>
      <c r="KAQ63" s="10">
        <f t="shared" si="116"/>
        <v>0</v>
      </c>
      <c r="KAR63" s="10">
        <f t="shared" si="116"/>
        <v>0</v>
      </c>
      <c r="KAS63" s="10">
        <f t="shared" si="116"/>
        <v>0</v>
      </c>
      <c r="KAT63" s="10">
        <f t="shared" si="116"/>
        <v>0</v>
      </c>
      <c r="KAU63" s="10">
        <f t="shared" si="116"/>
        <v>0</v>
      </c>
      <c r="KAV63" s="10">
        <f t="shared" si="116"/>
        <v>0</v>
      </c>
      <c r="KAW63" s="10">
        <f t="shared" si="116"/>
        <v>0</v>
      </c>
      <c r="KAX63" s="10">
        <f t="shared" si="116"/>
        <v>0</v>
      </c>
      <c r="KAY63" s="10">
        <f t="shared" si="116"/>
        <v>0</v>
      </c>
      <c r="KAZ63" s="10">
        <f t="shared" si="116"/>
        <v>0</v>
      </c>
      <c r="KBA63" s="10">
        <f t="shared" si="116"/>
        <v>0</v>
      </c>
      <c r="KBB63" s="10">
        <f t="shared" si="116"/>
        <v>0</v>
      </c>
      <c r="KBC63" s="10">
        <f t="shared" si="116"/>
        <v>0</v>
      </c>
      <c r="KBD63" s="10">
        <f t="shared" ref="KBD63:KDO63" si="117">SUM(KBD4:KBD61)</f>
        <v>0</v>
      </c>
      <c r="KBE63" s="10">
        <f t="shared" si="117"/>
        <v>0</v>
      </c>
      <c r="KBF63" s="10">
        <f t="shared" si="117"/>
        <v>0</v>
      </c>
      <c r="KBG63" s="10">
        <f t="shared" si="117"/>
        <v>0</v>
      </c>
      <c r="KBH63" s="10">
        <f t="shared" si="117"/>
        <v>0</v>
      </c>
      <c r="KBI63" s="10">
        <f t="shared" si="117"/>
        <v>0</v>
      </c>
      <c r="KBJ63" s="10">
        <f t="shared" si="117"/>
        <v>0</v>
      </c>
      <c r="KBK63" s="10">
        <f t="shared" si="117"/>
        <v>0</v>
      </c>
      <c r="KBL63" s="10">
        <f t="shared" si="117"/>
        <v>0</v>
      </c>
      <c r="KBM63" s="10">
        <f t="shared" si="117"/>
        <v>0</v>
      </c>
      <c r="KBN63" s="10">
        <f t="shared" si="117"/>
        <v>0</v>
      </c>
      <c r="KBO63" s="10">
        <f t="shared" si="117"/>
        <v>0</v>
      </c>
      <c r="KBP63" s="10">
        <f t="shared" si="117"/>
        <v>0</v>
      </c>
      <c r="KBQ63" s="10">
        <f t="shared" si="117"/>
        <v>0</v>
      </c>
      <c r="KBR63" s="10">
        <f t="shared" si="117"/>
        <v>0</v>
      </c>
      <c r="KBS63" s="10">
        <f t="shared" si="117"/>
        <v>0</v>
      </c>
      <c r="KBT63" s="10">
        <f t="shared" si="117"/>
        <v>0</v>
      </c>
      <c r="KBU63" s="10">
        <f t="shared" si="117"/>
        <v>0</v>
      </c>
      <c r="KBV63" s="10">
        <f t="shared" si="117"/>
        <v>0</v>
      </c>
      <c r="KBW63" s="10">
        <f t="shared" si="117"/>
        <v>0</v>
      </c>
      <c r="KBX63" s="10">
        <f t="shared" si="117"/>
        <v>0</v>
      </c>
      <c r="KBY63" s="10">
        <f t="shared" si="117"/>
        <v>0</v>
      </c>
      <c r="KBZ63" s="10">
        <f t="shared" si="117"/>
        <v>0</v>
      </c>
      <c r="KCA63" s="10">
        <f t="shared" si="117"/>
        <v>0</v>
      </c>
      <c r="KCB63" s="10">
        <f t="shared" si="117"/>
        <v>0</v>
      </c>
      <c r="KCC63" s="10">
        <f t="shared" si="117"/>
        <v>0</v>
      </c>
      <c r="KCD63" s="10">
        <f t="shared" si="117"/>
        <v>0</v>
      </c>
      <c r="KCE63" s="10">
        <f t="shared" si="117"/>
        <v>0</v>
      </c>
      <c r="KCF63" s="10">
        <f t="shared" si="117"/>
        <v>0</v>
      </c>
      <c r="KCG63" s="10">
        <f t="shared" si="117"/>
        <v>0</v>
      </c>
      <c r="KCH63" s="10">
        <f t="shared" si="117"/>
        <v>0</v>
      </c>
      <c r="KCI63" s="10">
        <f t="shared" si="117"/>
        <v>0</v>
      </c>
      <c r="KCJ63" s="10">
        <f t="shared" si="117"/>
        <v>0</v>
      </c>
      <c r="KCK63" s="10">
        <f t="shared" si="117"/>
        <v>0</v>
      </c>
      <c r="KCL63" s="10">
        <f t="shared" si="117"/>
        <v>0</v>
      </c>
      <c r="KCM63" s="10">
        <f t="shared" si="117"/>
        <v>0</v>
      </c>
      <c r="KCN63" s="10">
        <f t="shared" si="117"/>
        <v>0</v>
      </c>
      <c r="KCO63" s="10">
        <f t="shared" si="117"/>
        <v>0</v>
      </c>
      <c r="KCP63" s="10">
        <f t="shared" si="117"/>
        <v>0</v>
      </c>
      <c r="KCQ63" s="10">
        <f t="shared" si="117"/>
        <v>0</v>
      </c>
      <c r="KCR63" s="10">
        <f t="shared" si="117"/>
        <v>0</v>
      </c>
      <c r="KCS63" s="10">
        <f t="shared" si="117"/>
        <v>0</v>
      </c>
      <c r="KCT63" s="10">
        <f t="shared" si="117"/>
        <v>0</v>
      </c>
      <c r="KCU63" s="10">
        <f t="shared" si="117"/>
        <v>0</v>
      </c>
      <c r="KCV63" s="10">
        <f t="shared" si="117"/>
        <v>0</v>
      </c>
      <c r="KCW63" s="10">
        <f t="shared" si="117"/>
        <v>0</v>
      </c>
      <c r="KCX63" s="10">
        <f t="shared" si="117"/>
        <v>0</v>
      </c>
      <c r="KCY63" s="10">
        <f t="shared" si="117"/>
        <v>0</v>
      </c>
      <c r="KCZ63" s="10">
        <f t="shared" si="117"/>
        <v>0</v>
      </c>
      <c r="KDA63" s="10">
        <f t="shared" si="117"/>
        <v>0</v>
      </c>
      <c r="KDB63" s="10">
        <f t="shared" si="117"/>
        <v>0</v>
      </c>
      <c r="KDC63" s="10">
        <f t="shared" si="117"/>
        <v>0</v>
      </c>
      <c r="KDD63" s="10">
        <f t="shared" si="117"/>
        <v>0</v>
      </c>
      <c r="KDE63" s="10">
        <f t="shared" si="117"/>
        <v>0</v>
      </c>
      <c r="KDF63" s="10">
        <f t="shared" si="117"/>
        <v>0</v>
      </c>
      <c r="KDG63" s="10">
        <f t="shared" si="117"/>
        <v>0</v>
      </c>
      <c r="KDH63" s="10">
        <f t="shared" si="117"/>
        <v>0</v>
      </c>
      <c r="KDI63" s="10">
        <f t="shared" si="117"/>
        <v>0</v>
      </c>
      <c r="KDJ63" s="10">
        <f t="shared" si="117"/>
        <v>0</v>
      </c>
      <c r="KDK63" s="10">
        <f t="shared" si="117"/>
        <v>0</v>
      </c>
      <c r="KDL63" s="10">
        <f t="shared" si="117"/>
        <v>0</v>
      </c>
      <c r="KDM63" s="10">
        <f t="shared" si="117"/>
        <v>0</v>
      </c>
      <c r="KDN63" s="10">
        <f t="shared" si="117"/>
        <v>0</v>
      </c>
      <c r="KDO63" s="10">
        <f t="shared" si="117"/>
        <v>0</v>
      </c>
      <c r="KDP63" s="10">
        <f t="shared" ref="KDP63:KGA63" si="118">SUM(KDP4:KDP61)</f>
        <v>0</v>
      </c>
      <c r="KDQ63" s="10">
        <f t="shared" si="118"/>
        <v>0</v>
      </c>
      <c r="KDR63" s="10">
        <f t="shared" si="118"/>
        <v>0</v>
      </c>
      <c r="KDS63" s="10">
        <f t="shared" si="118"/>
        <v>0</v>
      </c>
      <c r="KDT63" s="10">
        <f t="shared" si="118"/>
        <v>0</v>
      </c>
      <c r="KDU63" s="10">
        <f t="shared" si="118"/>
        <v>0</v>
      </c>
      <c r="KDV63" s="10">
        <f t="shared" si="118"/>
        <v>0</v>
      </c>
      <c r="KDW63" s="10">
        <f t="shared" si="118"/>
        <v>0</v>
      </c>
      <c r="KDX63" s="10">
        <f t="shared" si="118"/>
        <v>0</v>
      </c>
      <c r="KDY63" s="10">
        <f t="shared" si="118"/>
        <v>0</v>
      </c>
      <c r="KDZ63" s="10">
        <f t="shared" si="118"/>
        <v>0</v>
      </c>
      <c r="KEA63" s="10">
        <f t="shared" si="118"/>
        <v>0</v>
      </c>
      <c r="KEB63" s="10">
        <f t="shared" si="118"/>
        <v>0</v>
      </c>
      <c r="KEC63" s="10">
        <f t="shared" si="118"/>
        <v>0</v>
      </c>
      <c r="KED63" s="10">
        <f t="shared" si="118"/>
        <v>0</v>
      </c>
      <c r="KEE63" s="10">
        <f t="shared" si="118"/>
        <v>0</v>
      </c>
      <c r="KEF63" s="10">
        <f t="shared" si="118"/>
        <v>0</v>
      </c>
      <c r="KEG63" s="10">
        <f t="shared" si="118"/>
        <v>0</v>
      </c>
      <c r="KEH63" s="10">
        <f t="shared" si="118"/>
        <v>0</v>
      </c>
      <c r="KEI63" s="10">
        <f t="shared" si="118"/>
        <v>0</v>
      </c>
      <c r="KEJ63" s="10">
        <f t="shared" si="118"/>
        <v>0</v>
      </c>
      <c r="KEK63" s="10">
        <f t="shared" si="118"/>
        <v>0</v>
      </c>
      <c r="KEL63" s="10">
        <f t="shared" si="118"/>
        <v>0</v>
      </c>
      <c r="KEM63" s="10">
        <f t="shared" si="118"/>
        <v>0</v>
      </c>
      <c r="KEN63" s="10">
        <f t="shared" si="118"/>
        <v>0</v>
      </c>
      <c r="KEO63" s="10">
        <f t="shared" si="118"/>
        <v>0</v>
      </c>
      <c r="KEP63" s="10">
        <f t="shared" si="118"/>
        <v>0</v>
      </c>
      <c r="KEQ63" s="10">
        <f t="shared" si="118"/>
        <v>0</v>
      </c>
      <c r="KER63" s="10">
        <f t="shared" si="118"/>
        <v>0</v>
      </c>
      <c r="KES63" s="10">
        <f t="shared" si="118"/>
        <v>0</v>
      </c>
      <c r="KET63" s="10">
        <f t="shared" si="118"/>
        <v>0</v>
      </c>
      <c r="KEU63" s="10">
        <f t="shared" si="118"/>
        <v>0</v>
      </c>
      <c r="KEV63" s="10">
        <f t="shared" si="118"/>
        <v>0</v>
      </c>
      <c r="KEW63" s="10">
        <f t="shared" si="118"/>
        <v>0</v>
      </c>
      <c r="KEX63" s="10">
        <f t="shared" si="118"/>
        <v>0</v>
      </c>
      <c r="KEY63" s="10">
        <f t="shared" si="118"/>
        <v>0</v>
      </c>
      <c r="KEZ63" s="10">
        <f t="shared" si="118"/>
        <v>0</v>
      </c>
      <c r="KFA63" s="10">
        <f t="shared" si="118"/>
        <v>0</v>
      </c>
      <c r="KFB63" s="10">
        <f t="shared" si="118"/>
        <v>0</v>
      </c>
      <c r="KFC63" s="10">
        <f t="shared" si="118"/>
        <v>0</v>
      </c>
      <c r="KFD63" s="10">
        <f t="shared" si="118"/>
        <v>0</v>
      </c>
      <c r="KFE63" s="10">
        <f t="shared" si="118"/>
        <v>0</v>
      </c>
      <c r="KFF63" s="10">
        <f t="shared" si="118"/>
        <v>0</v>
      </c>
      <c r="KFG63" s="10">
        <f t="shared" si="118"/>
        <v>0</v>
      </c>
      <c r="KFH63" s="10">
        <f t="shared" si="118"/>
        <v>0</v>
      </c>
      <c r="KFI63" s="10">
        <f t="shared" si="118"/>
        <v>0</v>
      </c>
      <c r="KFJ63" s="10">
        <f t="shared" si="118"/>
        <v>0</v>
      </c>
      <c r="KFK63" s="10">
        <f t="shared" si="118"/>
        <v>0</v>
      </c>
      <c r="KFL63" s="10">
        <f t="shared" si="118"/>
        <v>0</v>
      </c>
      <c r="KFM63" s="10">
        <f t="shared" si="118"/>
        <v>0</v>
      </c>
      <c r="KFN63" s="10">
        <f t="shared" si="118"/>
        <v>0</v>
      </c>
      <c r="KFO63" s="10">
        <f t="shared" si="118"/>
        <v>0</v>
      </c>
      <c r="KFP63" s="10">
        <f t="shared" si="118"/>
        <v>0</v>
      </c>
      <c r="KFQ63" s="10">
        <f t="shared" si="118"/>
        <v>0</v>
      </c>
      <c r="KFR63" s="10">
        <f t="shared" si="118"/>
        <v>0</v>
      </c>
      <c r="KFS63" s="10">
        <f t="shared" si="118"/>
        <v>0</v>
      </c>
      <c r="KFT63" s="10">
        <f t="shared" si="118"/>
        <v>0</v>
      </c>
      <c r="KFU63" s="10">
        <f t="shared" si="118"/>
        <v>0</v>
      </c>
      <c r="KFV63" s="10">
        <f t="shared" si="118"/>
        <v>0</v>
      </c>
      <c r="KFW63" s="10">
        <f t="shared" si="118"/>
        <v>0</v>
      </c>
      <c r="KFX63" s="10">
        <f t="shared" si="118"/>
        <v>0</v>
      </c>
      <c r="KFY63" s="10">
        <f t="shared" si="118"/>
        <v>0</v>
      </c>
      <c r="KFZ63" s="10">
        <f t="shared" si="118"/>
        <v>0</v>
      </c>
      <c r="KGA63" s="10">
        <f t="shared" si="118"/>
        <v>0</v>
      </c>
      <c r="KGB63" s="10">
        <f t="shared" ref="KGB63:KIM63" si="119">SUM(KGB4:KGB61)</f>
        <v>0</v>
      </c>
      <c r="KGC63" s="10">
        <f t="shared" si="119"/>
        <v>0</v>
      </c>
      <c r="KGD63" s="10">
        <f t="shared" si="119"/>
        <v>0</v>
      </c>
      <c r="KGE63" s="10">
        <f t="shared" si="119"/>
        <v>0</v>
      </c>
      <c r="KGF63" s="10">
        <f t="shared" si="119"/>
        <v>0</v>
      </c>
      <c r="KGG63" s="10">
        <f t="shared" si="119"/>
        <v>0</v>
      </c>
      <c r="KGH63" s="10">
        <f t="shared" si="119"/>
        <v>0</v>
      </c>
      <c r="KGI63" s="10">
        <f t="shared" si="119"/>
        <v>0</v>
      </c>
      <c r="KGJ63" s="10">
        <f t="shared" si="119"/>
        <v>0</v>
      </c>
      <c r="KGK63" s="10">
        <f t="shared" si="119"/>
        <v>0</v>
      </c>
      <c r="KGL63" s="10">
        <f t="shared" si="119"/>
        <v>0</v>
      </c>
      <c r="KGM63" s="10">
        <f t="shared" si="119"/>
        <v>0</v>
      </c>
      <c r="KGN63" s="10">
        <f t="shared" si="119"/>
        <v>0</v>
      </c>
      <c r="KGO63" s="10">
        <f t="shared" si="119"/>
        <v>0</v>
      </c>
      <c r="KGP63" s="10">
        <f t="shared" si="119"/>
        <v>0</v>
      </c>
      <c r="KGQ63" s="10">
        <f t="shared" si="119"/>
        <v>0</v>
      </c>
      <c r="KGR63" s="10">
        <f t="shared" si="119"/>
        <v>0</v>
      </c>
      <c r="KGS63" s="10">
        <f t="shared" si="119"/>
        <v>0</v>
      </c>
      <c r="KGT63" s="10">
        <f t="shared" si="119"/>
        <v>0</v>
      </c>
      <c r="KGU63" s="10">
        <f t="shared" si="119"/>
        <v>0</v>
      </c>
      <c r="KGV63" s="10">
        <f t="shared" si="119"/>
        <v>0</v>
      </c>
      <c r="KGW63" s="10">
        <f t="shared" si="119"/>
        <v>0</v>
      </c>
      <c r="KGX63" s="10">
        <f t="shared" si="119"/>
        <v>0</v>
      </c>
      <c r="KGY63" s="10">
        <f t="shared" si="119"/>
        <v>0</v>
      </c>
      <c r="KGZ63" s="10">
        <f t="shared" si="119"/>
        <v>0</v>
      </c>
      <c r="KHA63" s="10">
        <f t="shared" si="119"/>
        <v>0</v>
      </c>
      <c r="KHB63" s="10">
        <f t="shared" si="119"/>
        <v>0</v>
      </c>
      <c r="KHC63" s="10">
        <f t="shared" si="119"/>
        <v>0</v>
      </c>
      <c r="KHD63" s="10">
        <f t="shared" si="119"/>
        <v>0</v>
      </c>
      <c r="KHE63" s="10">
        <f t="shared" si="119"/>
        <v>0</v>
      </c>
      <c r="KHF63" s="10">
        <f t="shared" si="119"/>
        <v>0</v>
      </c>
      <c r="KHG63" s="10">
        <f t="shared" si="119"/>
        <v>0</v>
      </c>
      <c r="KHH63" s="10">
        <f t="shared" si="119"/>
        <v>0</v>
      </c>
      <c r="KHI63" s="10">
        <f t="shared" si="119"/>
        <v>0</v>
      </c>
      <c r="KHJ63" s="10">
        <f t="shared" si="119"/>
        <v>0</v>
      </c>
      <c r="KHK63" s="10">
        <f t="shared" si="119"/>
        <v>0</v>
      </c>
      <c r="KHL63" s="10">
        <f t="shared" si="119"/>
        <v>0</v>
      </c>
      <c r="KHM63" s="10">
        <f t="shared" si="119"/>
        <v>0</v>
      </c>
      <c r="KHN63" s="10">
        <f t="shared" si="119"/>
        <v>0</v>
      </c>
      <c r="KHO63" s="10">
        <f t="shared" si="119"/>
        <v>0</v>
      </c>
      <c r="KHP63" s="10">
        <f t="shared" si="119"/>
        <v>0</v>
      </c>
      <c r="KHQ63" s="10">
        <f t="shared" si="119"/>
        <v>0</v>
      </c>
      <c r="KHR63" s="10">
        <f t="shared" si="119"/>
        <v>0</v>
      </c>
      <c r="KHS63" s="10">
        <f t="shared" si="119"/>
        <v>0</v>
      </c>
      <c r="KHT63" s="10">
        <f t="shared" si="119"/>
        <v>0</v>
      </c>
      <c r="KHU63" s="10">
        <f t="shared" si="119"/>
        <v>0</v>
      </c>
      <c r="KHV63" s="10">
        <f t="shared" si="119"/>
        <v>0</v>
      </c>
      <c r="KHW63" s="10">
        <f t="shared" si="119"/>
        <v>0</v>
      </c>
      <c r="KHX63" s="10">
        <f t="shared" si="119"/>
        <v>0</v>
      </c>
      <c r="KHY63" s="10">
        <f t="shared" si="119"/>
        <v>0</v>
      </c>
      <c r="KHZ63" s="10">
        <f t="shared" si="119"/>
        <v>0</v>
      </c>
      <c r="KIA63" s="10">
        <f t="shared" si="119"/>
        <v>0</v>
      </c>
      <c r="KIB63" s="10">
        <f t="shared" si="119"/>
        <v>0</v>
      </c>
      <c r="KIC63" s="10">
        <f t="shared" si="119"/>
        <v>0</v>
      </c>
      <c r="KID63" s="10">
        <f t="shared" si="119"/>
        <v>0</v>
      </c>
      <c r="KIE63" s="10">
        <f t="shared" si="119"/>
        <v>0</v>
      </c>
      <c r="KIF63" s="10">
        <f t="shared" si="119"/>
        <v>0</v>
      </c>
      <c r="KIG63" s="10">
        <f t="shared" si="119"/>
        <v>0</v>
      </c>
      <c r="KIH63" s="10">
        <f t="shared" si="119"/>
        <v>0</v>
      </c>
      <c r="KII63" s="10">
        <f t="shared" si="119"/>
        <v>0</v>
      </c>
      <c r="KIJ63" s="10">
        <f t="shared" si="119"/>
        <v>0</v>
      </c>
      <c r="KIK63" s="10">
        <f t="shared" si="119"/>
        <v>0</v>
      </c>
      <c r="KIL63" s="10">
        <f t="shared" si="119"/>
        <v>0</v>
      </c>
      <c r="KIM63" s="10">
        <f t="shared" si="119"/>
        <v>0</v>
      </c>
      <c r="KIN63" s="10">
        <f t="shared" ref="KIN63:KKY63" si="120">SUM(KIN4:KIN61)</f>
        <v>0</v>
      </c>
      <c r="KIO63" s="10">
        <f t="shared" si="120"/>
        <v>0</v>
      </c>
      <c r="KIP63" s="10">
        <f t="shared" si="120"/>
        <v>0</v>
      </c>
      <c r="KIQ63" s="10">
        <f t="shared" si="120"/>
        <v>0</v>
      </c>
      <c r="KIR63" s="10">
        <f t="shared" si="120"/>
        <v>0</v>
      </c>
      <c r="KIS63" s="10">
        <f t="shared" si="120"/>
        <v>0</v>
      </c>
      <c r="KIT63" s="10">
        <f t="shared" si="120"/>
        <v>0</v>
      </c>
      <c r="KIU63" s="10">
        <f t="shared" si="120"/>
        <v>0</v>
      </c>
      <c r="KIV63" s="10">
        <f t="shared" si="120"/>
        <v>0</v>
      </c>
      <c r="KIW63" s="10">
        <f t="shared" si="120"/>
        <v>0</v>
      </c>
      <c r="KIX63" s="10">
        <f t="shared" si="120"/>
        <v>0</v>
      </c>
      <c r="KIY63" s="10">
        <f t="shared" si="120"/>
        <v>0</v>
      </c>
      <c r="KIZ63" s="10">
        <f t="shared" si="120"/>
        <v>0</v>
      </c>
      <c r="KJA63" s="10">
        <f t="shared" si="120"/>
        <v>0</v>
      </c>
      <c r="KJB63" s="10">
        <f t="shared" si="120"/>
        <v>0</v>
      </c>
      <c r="KJC63" s="10">
        <f t="shared" si="120"/>
        <v>0</v>
      </c>
      <c r="KJD63" s="10">
        <f t="shared" si="120"/>
        <v>0</v>
      </c>
      <c r="KJE63" s="10">
        <f t="shared" si="120"/>
        <v>0</v>
      </c>
      <c r="KJF63" s="10">
        <f t="shared" si="120"/>
        <v>0</v>
      </c>
      <c r="KJG63" s="10">
        <f t="shared" si="120"/>
        <v>0</v>
      </c>
      <c r="KJH63" s="10">
        <f t="shared" si="120"/>
        <v>0</v>
      </c>
      <c r="KJI63" s="10">
        <f t="shared" si="120"/>
        <v>0</v>
      </c>
      <c r="KJJ63" s="10">
        <f t="shared" si="120"/>
        <v>0</v>
      </c>
      <c r="KJK63" s="10">
        <f t="shared" si="120"/>
        <v>0</v>
      </c>
      <c r="KJL63" s="10">
        <f t="shared" si="120"/>
        <v>0</v>
      </c>
      <c r="KJM63" s="10">
        <f t="shared" si="120"/>
        <v>0</v>
      </c>
      <c r="KJN63" s="10">
        <f t="shared" si="120"/>
        <v>0</v>
      </c>
      <c r="KJO63" s="10">
        <f t="shared" si="120"/>
        <v>0</v>
      </c>
      <c r="KJP63" s="10">
        <f t="shared" si="120"/>
        <v>0</v>
      </c>
      <c r="KJQ63" s="10">
        <f t="shared" si="120"/>
        <v>0</v>
      </c>
      <c r="KJR63" s="10">
        <f t="shared" si="120"/>
        <v>0</v>
      </c>
      <c r="KJS63" s="10">
        <f t="shared" si="120"/>
        <v>0</v>
      </c>
      <c r="KJT63" s="10">
        <f t="shared" si="120"/>
        <v>0</v>
      </c>
      <c r="KJU63" s="10">
        <f t="shared" si="120"/>
        <v>0</v>
      </c>
      <c r="KJV63" s="10">
        <f t="shared" si="120"/>
        <v>0</v>
      </c>
      <c r="KJW63" s="10">
        <f t="shared" si="120"/>
        <v>0</v>
      </c>
      <c r="KJX63" s="10">
        <f t="shared" si="120"/>
        <v>0</v>
      </c>
      <c r="KJY63" s="10">
        <f t="shared" si="120"/>
        <v>0</v>
      </c>
      <c r="KJZ63" s="10">
        <f t="shared" si="120"/>
        <v>0</v>
      </c>
      <c r="KKA63" s="10">
        <f t="shared" si="120"/>
        <v>0</v>
      </c>
      <c r="KKB63" s="10">
        <f t="shared" si="120"/>
        <v>0</v>
      </c>
      <c r="KKC63" s="10">
        <f t="shared" si="120"/>
        <v>0</v>
      </c>
      <c r="KKD63" s="10">
        <f t="shared" si="120"/>
        <v>0</v>
      </c>
      <c r="KKE63" s="10">
        <f t="shared" si="120"/>
        <v>0</v>
      </c>
      <c r="KKF63" s="10">
        <f t="shared" si="120"/>
        <v>0</v>
      </c>
      <c r="KKG63" s="10">
        <f t="shared" si="120"/>
        <v>0</v>
      </c>
      <c r="KKH63" s="10">
        <f t="shared" si="120"/>
        <v>0</v>
      </c>
      <c r="KKI63" s="10">
        <f t="shared" si="120"/>
        <v>0</v>
      </c>
      <c r="KKJ63" s="10">
        <f t="shared" si="120"/>
        <v>0</v>
      </c>
      <c r="KKK63" s="10">
        <f t="shared" si="120"/>
        <v>0</v>
      </c>
      <c r="KKL63" s="10">
        <f t="shared" si="120"/>
        <v>0</v>
      </c>
      <c r="KKM63" s="10">
        <f t="shared" si="120"/>
        <v>0</v>
      </c>
      <c r="KKN63" s="10">
        <f t="shared" si="120"/>
        <v>0</v>
      </c>
      <c r="KKO63" s="10">
        <f t="shared" si="120"/>
        <v>0</v>
      </c>
      <c r="KKP63" s="10">
        <f t="shared" si="120"/>
        <v>0</v>
      </c>
      <c r="KKQ63" s="10">
        <f t="shared" si="120"/>
        <v>0</v>
      </c>
      <c r="KKR63" s="10">
        <f t="shared" si="120"/>
        <v>0</v>
      </c>
      <c r="KKS63" s="10">
        <f t="shared" si="120"/>
        <v>0</v>
      </c>
      <c r="KKT63" s="10">
        <f t="shared" si="120"/>
        <v>0</v>
      </c>
      <c r="KKU63" s="10">
        <f t="shared" si="120"/>
        <v>0</v>
      </c>
      <c r="KKV63" s="10">
        <f t="shared" si="120"/>
        <v>0</v>
      </c>
      <c r="KKW63" s="10">
        <f t="shared" si="120"/>
        <v>0</v>
      </c>
      <c r="KKX63" s="10">
        <f t="shared" si="120"/>
        <v>0</v>
      </c>
      <c r="KKY63" s="10">
        <f t="shared" si="120"/>
        <v>0</v>
      </c>
      <c r="KKZ63" s="10">
        <f t="shared" ref="KKZ63:KNK63" si="121">SUM(KKZ4:KKZ61)</f>
        <v>0</v>
      </c>
      <c r="KLA63" s="10">
        <f t="shared" si="121"/>
        <v>0</v>
      </c>
      <c r="KLB63" s="10">
        <f t="shared" si="121"/>
        <v>0</v>
      </c>
      <c r="KLC63" s="10">
        <f t="shared" si="121"/>
        <v>0</v>
      </c>
      <c r="KLD63" s="10">
        <f t="shared" si="121"/>
        <v>0</v>
      </c>
      <c r="KLE63" s="10">
        <f t="shared" si="121"/>
        <v>0</v>
      </c>
      <c r="KLF63" s="10">
        <f t="shared" si="121"/>
        <v>0</v>
      </c>
      <c r="KLG63" s="10">
        <f t="shared" si="121"/>
        <v>0</v>
      </c>
      <c r="KLH63" s="10">
        <f t="shared" si="121"/>
        <v>0</v>
      </c>
      <c r="KLI63" s="10">
        <f t="shared" si="121"/>
        <v>0</v>
      </c>
      <c r="KLJ63" s="10">
        <f t="shared" si="121"/>
        <v>0</v>
      </c>
      <c r="KLK63" s="10">
        <f t="shared" si="121"/>
        <v>0</v>
      </c>
      <c r="KLL63" s="10">
        <f t="shared" si="121"/>
        <v>0</v>
      </c>
      <c r="KLM63" s="10">
        <f t="shared" si="121"/>
        <v>0</v>
      </c>
      <c r="KLN63" s="10">
        <f t="shared" si="121"/>
        <v>0</v>
      </c>
      <c r="KLO63" s="10">
        <f t="shared" si="121"/>
        <v>0</v>
      </c>
      <c r="KLP63" s="10">
        <f t="shared" si="121"/>
        <v>0</v>
      </c>
      <c r="KLQ63" s="10">
        <f t="shared" si="121"/>
        <v>0</v>
      </c>
      <c r="KLR63" s="10">
        <f t="shared" si="121"/>
        <v>0</v>
      </c>
      <c r="KLS63" s="10">
        <f t="shared" si="121"/>
        <v>0</v>
      </c>
      <c r="KLT63" s="10">
        <f t="shared" si="121"/>
        <v>0</v>
      </c>
      <c r="KLU63" s="10">
        <f t="shared" si="121"/>
        <v>0</v>
      </c>
      <c r="KLV63" s="10">
        <f t="shared" si="121"/>
        <v>0</v>
      </c>
      <c r="KLW63" s="10">
        <f t="shared" si="121"/>
        <v>0</v>
      </c>
      <c r="KLX63" s="10">
        <f t="shared" si="121"/>
        <v>0</v>
      </c>
      <c r="KLY63" s="10">
        <f t="shared" si="121"/>
        <v>0</v>
      </c>
      <c r="KLZ63" s="10">
        <f t="shared" si="121"/>
        <v>0</v>
      </c>
      <c r="KMA63" s="10">
        <f t="shared" si="121"/>
        <v>0</v>
      </c>
      <c r="KMB63" s="10">
        <f t="shared" si="121"/>
        <v>0</v>
      </c>
      <c r="KMC63" s="10">
        <f t="shared" si="121"/>
        <v>0</v>
      </c>
      <c r="KMD63" s="10">
        <f t="shared" si="121"/>
        <v>0</v>
      </c>
      <c r="KME63" s="10">
        <f t="shared" si="121"/>
        <v>0</v>
      </c>
      <c r="KMF63" s="10">
        <f t="shared" si="121"/>
        <v>0</v>
      </c>
      <c r="KMG63" s="10">
        <f t="shared" si="121"/>
        <v>0</v>
      </c>
      <c r="KMH63" s="10">
        <f t="shared" si="121"/>
        <v>0</v>
      </c>
      <c r="KMI63" s="10">
        <f t="shared" si="121"/>
        <v>0</v>
      </c>
      <c r="KMJ63" s="10">
        <f t="shared" si="121"/>
        <v>0</v>
      </c>
      <c r="KMK63" s="10">
        <f t="shared" si="121"/>
        <v>0</v>
      </c>
      <c r="KML63" s="10">
        <f t="shared" si="121"/>
        <v>0</v>
      </c>
      <c r="KMM63" s="10">
        <f t="shared" si="121"/>
        <v>0</v>
      </c>
      <c r="KMN63" s="10">
        <f t="shared" si="121"/>
        <v>0</v>
      </c>
      <c r="KMO63" s="10">
        <f t="shared" si="121"/>
        <v>0</v>
      </c>
      <c r="KMP63" s="10">
        <f t="shared" si="121"/>
        <v>0</v>
      </c>
      <c r="KMQ63" s="10">
        <f t="shared" si="121"/>
        <v>0</v>
      </c>
      <c r="KMR63" s="10">
        <f t="shared" si="121"/>
        <v>0</v>
      </c>
      <c r="KMS63" s="10">
        <f t="shared" si="121"/>
        <v>0</v>
      </c>
      <c r="KMT63" s="10">
        <f t="shared" si="121"/>
        <v>0</v>
      </c>
      <c r="KMU63" s="10">
        <f t="shared" si="121"/>
        <v>0</v>
      </c>
      <c r="KMV63" s="10">
        <f t="shared" si="121"/>
        <v>0</v>
      </c>
      <c r="KMW63" s="10">
        <f t="shared" si="121"/>
        <v>0</v>
      </c>
      <c r="KMX63" s="10">
        <f t="shared" si="121"/>
        <v>0</v>
      </c>
      <c r="KMY63" s="10">
        <f t="shared" si="121"/>
        <v>0</v>
      </c>
      <c r="KMZ63" s="10">
        <f t="shared" si="121"/>
        <v>0</v>
      </c>
      <c r="KNA63" s="10">
        <f t="shared" si="121"/>
        <v>0</v>
      </c>
      <c r="KNB63" s="10">
        <f t="shared" si="121"/>
        <v>0</v>
      </c>
      <c r="KNC63" s="10">
        <f t="shared" si="121"/>
        <v>0</v>
      </c>
      <c r="KND63" s="10">
        <f t="shared" si="121"/>
        <v>0</v>
      </c>
      <c r="KNE63" s="10">
        <f t="shared" si="121"/>
        <v>0</v>
      </c>
      <c r="KNF63" s="10">
        <f t="shared" si="121"/>
        <v>0</v>
      </c>
      <c r="KNG63" s="10">
        <f t="shared" si="121"/>
        <v>0</v>
      </c>
      <c r="KNH63" s="10">
        <f t="shared" si="121"/>
        <v>0</v>
      </c>
      <c r="KNI63" s="10">
        <f t="shared" si="121"/>
        <v>0</v>
      </c>
      <c r="KNJ63" s="10">
        <f t="shared" si="121"/>
        <v>0</v>
      </c>
      <c r="KNK63" s="10">
        <f t="shared" si="121"/>
        <v>0</v>
      </c>
      <c r="KNL63" s="10">
        <f t="shared" ref="KNL63:KPW63" si="122">SUM(KNL4:KNL61)</f>
        <v>0</v>
      </c>
      <c r="KNM63" s="10">
        <f t="shared" si="122"/>
        <v>0</v>
      </c>
      <c r="KNN63" s="10">
        <f t="shared" si="122"/>
        <v>0</v>
      </c>
      <c r="KNO63" s="10">
        <f t="shared" si="122"/>
        <v>0</v>
      </c>
      <c r="KNP63" s="10">
        <f t="shared" si="122"/>
        <v>0</v>
      </c>
      <c r="KNQ63" s="10">
        <f t="shared" si="122"/>
        <v>0</v>
      </c>
      <c r="KNR63" s="10">
        <f t="shared" si="122"/>
        <v>0</v>
      </c>
      <c r="KNS63" s="10">
        <f t="shared" si="122"/>
        <v>0</v>
      </c>
      <c r="KNT63" s="10">
        <f t="shared" si="122"/>
        <v>0</v>
      </c>
      <c r="KNU63" s="10">
        <f t="shared" si="122"/>
        <v>0</v>
      </c>
      <c r="KNV63" s="10">
        <f t="shared" si="122"/>
        <v>0</v>
      </c>
      <c r="KNW63" s="10">
        <f t="shared" si="122"/>
        <v>0</v>
      </c>
      <c r="KNX63" s="10">
        <f t="shared" si="122"/>
        <v>0</v>
      </c>
      <c r="KNY63" s="10">
        <f t="shared" si="122"/>
        <v>0</v>
      </c>
      <c r="KNZ63" s="10">
        <f t="shared" si="122"/>
        <v>0</v>
      </c>
      <c r="KOA63" s="10">
        <f t="shared" si="122"/>
        <v>0</v>
      </c>
      <c r="KOB63" s="10">
        <f t="shared" si="122"/>
        <v>0</v>
      </c>
      <c r="KOC63" s="10">
        <f t="shared" si="122"/>
        <v>0</v>
      </c>
      <c r="KOD63" s="10">
        <f t="shared" si="122"/>
        <v>0</v>
      </c>
      <c r="KOE63" s="10">
        <f t="shared" si="122"/>
        <v>0</v>
      </c>
      <c r="KOF63" s="10">
        <f t="shared" si="122"/>
        <v>0</v>
      </c>
      <c r="KOG63" s="10">
        <f t="shared" si="122"/>
        <v>0</v>
      </c>
      <c r="KOH63" s="10">
        <f t="shared" si="122"/>
        <v>0</v>
      </c>
      <c r="KOI63" s="10">
        <f t="shared" si="122"/>
        <v>0</v>
      </c>
      <c r="KOJ63" s="10">
        <f t="shared" si="122"/>
        <v>0</v>
      </c>
      <c r="KOK63" s="10">
        <f t="shared" si="122"/>
        <v>0</v>
      </c>
      <c r="KOL63" s="10">
        <f t="shared" si="122"/>
        <v>0</v>
      </c>
      <c r="KOM63" s="10">
        <f t="shared" si="122"/>
        <v>0</v>
      </c>
      <c r="KON63" s="10">
        <f t="shared" si="122"/>
        <v>0</v>
      </c>
      <c r="KOO63" s="10">
        <f t="shared" si="122"/>
        <v>0</v>
      </c>
      <c r="KOP63" s="10">
        <f t="shared" si="122"/>
        <v>0</v>
      </c>
      <c r="KOQ63" s="10">
        <f t="shared" si="122"/>
        <v>0</v>
      </c>
      <c r="KOR63" s="10">
        <f t="shared" si="122"/>
        <v>0</v>
      </c>
      <c r="KOS63" s="10">
        <f t="shared" si="122"/>
        <v>0</v>
      </c>
      <c r="KOT63" s="10">
        <f t="shared" si="122"/>
        <v>0</v>
      </c>
      <c r="KOU63" s="10">
        <f t="shared" si="122"/>
        <v>0</v>
      </c>
      <c r="KOV63" s="10">
        <f t="shared" si="122"/>
        <v>0</v>
      </c>
      <c r="KOW63" s="10">
        <f t="shared" si="122"/>
        <v>0</v>
      </c>
      <c r="KOX63" s="10">
        <f t="shared" si="122"/>
        <v>0</v>
      </c>
      <c r="KOY63" s="10">
        <f t="shared" si="122"/>
        <v>0</v>
      </c>
      <c r="KOZ63" s="10">
        <f t="shared" si="122"/>
        <v>0</v>
      </c>
      <c r="KPA63" s="10">
        <f t="shared" si="122"/>
        <v>0</v>
      </c>
      <c r="KPB63" s="10">
        <f t="shared" si="122"/>
        <v>0</v>
      </c>
      <c r="KPC63" s="10">
        <f t="shared" si="122"/>
        <v>0</v>
      </c>
      <c r="KPD63" s="10">
        <f t="shared" si="122"/>
        <v>0</v>
      </c>
      <c r="KPE63" s="10">
        <f t="shared" si="122"/>
        <v>0</v>
      </c>
      <c r="KPF63" s="10">
        <f t="shared" si="122"/>
        <v>0</v>
      </c>
      <c r="KPG63" s="10">
        <f t="shared" si="122"/>
        <v>0</v>
      </c>
      <c r="KPH63" s="10">
        <f t="shared" si="122"/>
        <v>0</v>
      </c>
      <c r="KPI63" s="10">
        <f t="shared" si="122"/>
        <v>0</v>
      </c>
      <c r="KPJ63" s="10">
        <f t="shared" si="122"/>
        <v>0</v>
      </c>
      <c r="KPK63" s="10">
        <f t="shared" si="122"/>
        <v>0</v>
      </c>
      <c r="KPL63" s="10">
        <f t="shared" si="122"/>
        <v>0</v>
      </c>
      <c r="KPM63" s="10">
        <f t="shared" si="122"/>
        <v>0</v>
      </c>
      <c r="KPN63" s="10">
        <f t="shared" si="122"/>
        <v>0</v>
      </c>
      <c r="KPO63" s="10">
        <f t="shared" si="122"/>
        <v>0</v>
      </c>
      <c r="KPP63" s="10">
        <f t="shared" si="122"/>
        <v>0</v>
      </c>
      <c r="KPQ63" s="10">
        <f t="shared" si="122"/>
        <v>0</v>
      </c>
      <c r="KPR63" s="10">
        <f t="shared" si="122"/>
        <v>0</v>
      </c>
      <c r="KPS63" s="10">
        <f t="shared" si="122"/>
        <v>0</v>
      </c>
      <c r="KPT63" s="10">
        <f t="shared" si="122"/>
        <v>0</v>
      </c>
      <c r="KPU63" s="10">
        <f t="shared" si="122"/>
        <v>0</v>
      </c>
      <c r="KPV63" s="10">
        <f t="shared" si="122"/>
        <v>0</v>
      </c>
      <c r="KPW63" s="10">
        <f t="shared" si="122"/>
        <v>0</v>
      </c>
      <c r="KPX63" s="10">
        <f t="shared" ref="KPX63:KSI63" si="123">SUM(KPX4:KPX61)</f>
        <v>0</v>
      </c>
      <c r="KPY63" s="10">
        <f t="shared" si="123"/>
        <v>0</v>
      </c>
      <c r="KPZ63" s="10">
        <f t="shared" si="123"/>
        <v>0</v>
      </c>
      <c r="KQA63" s="10">
        <f t="shared" si="123"/>
        <v>0</v>
      </c>
      <c r="KQB63" s="10">
        <f t="shared" si="123"/>
        <v>0</v>
      </c>
      <c r="KQC63" s="10">
        <f t="shared" si="123"/>
        <v>0</v>
      </c>
      <c r="KQD63" s="10">
        <f t="shared" si="123"/>
        <v>0</v>
      </c>
      <c r="KQE63" s="10">
        <f t="shared" si="123"/>
        <v>0</v>
      </c>
      <c r="KQF63" s="10">
        <f t="shared" si="123"/>
        <v>0</v>
      </c>
      <c r="KQG63" s="10">
        <f t="shared" si="123"/>
        <v>0</v>
      </c>
      <c r="KQH63" s="10">
        <f t="shared" si="123"/>
        <v>0</v>
      </c>
      <c r="KQI63" s="10">
        <f t="shared" si="123"/>
        <v>0</v>
      </c>
      <c r="KQJ63" s="10">
        <f t="shared" si="123"/>
        <v>0</v>
      </c>
      <c r="KQK63" s="10">
        <f t="shared" si="123"/>
        <v>0</v>
      </c>
      <c r="KQL63" s="10">
        <f t="shared" si="123"/>
        <v>0</v>
      </c>
      <c r="KQM63" s="10">
        <f t="shared" si="123"/>
        <v>0</v>
      </c>
      <c r="KQN63" s="10">
        <f t="shared" si="123"/>
        <v>0</v>
      </c>
      <c r="KQO63" s="10">
        <f t="shared" si="123"/>
        <v>0</v>
      </c>
      <c r="KQP63" s="10">
        <f t="shared" si="123"/>
        <v>0</v>
      </c>
      <c r="KQQ63" s="10">
        <f t="shared" si="123"/>
        <v>0</v>
      </c>
      <c r="KQR63" s="10">
        <f t="shared" si="123"/>
        <v>0</v>
      </c>
      <c r="KQS63" s="10">
        <f t="shared" si="123"/>
        <v>0</v>
      </c>
      <c r="KQT63" s="10">
        <f t="shared" si="123"/>
        <v>0</v>
      </c>
      <c r="KQU63" s="10">
        <f t="shared" si="123"/>
        <v>0</v>
      </c>
      <c r="KQV63" s="10">
        <f t="shared" si="123"/>
        <v>0</v>
      </c>
      <c r="KQW63" s="10">
        <f t="shared" si="123"/>
        <v>0</v>
      </c>
      <c r="KQX63" s="10">
        <f t="shared" si="123"/>
        <v>0</v>
      </c>
      <c r="KQY63" s="10">
        <f t="shared" si="123"/>
        <v>0</v>
      </c>
      <c r="KQZ63" s="10">
        <f t="shared" si="123"/>
        <v>0</v>
      </c>
      <c r="KRA63" s="10">
        <f t="shared" si="123"/>
        <v>0</v>
      </c>
      <c r="KRB63" s="10">
        <f t="shared" si="123"/>
        <v>0</v>
      </c>
      <c r="KRC63" s="10">
        <f t="shared" si="123"/>
        <v>0</v>
      </c>
      <c r="KRD63" s="10">
        <f t="shared" si="123"/>
        <v>0</v>
      </c>
      <c r="KRE63" s="10">
        <f t="shared" si="123"/>
        <v>0</v>
      </c>
      <c r="KRF63" s="10">
        <f t="shared" si="123"/>
        <v>0</v>
      </c>
      <c r="KRG63" s="10">
        <f t="shared" si="123"/>
        <v>0</v>
      </c>
      <c r="KRH63" s="10">
        <f t="shared" si="123"/>
        <v>0</v>
      </c>
      <c r="KRI63" s="10">
        <f t="shared" si="123"/>
        <v>0</v>
      </c>
      <c r="KRJ63" s="10">
        <f t="shared" si="123"/>
        <v>0</v>
      </c>
      <c r="KRK63" s="10">
        <f t="shared" si="123"/>
        <v>0</v>
      </c>
      <c r="KRL63" s="10">
        <f t="shared" si="123"/>
        <v>0</v>
      </c>
      <c r="KRM63" s="10">
        <f t="shared" si="123"/>
        <v>0</v>
      </c>
      <c r="KRN63" s="10">
        <f t="shared" si="123"/>
        <v>0</v>
      </c>
      <c r="KRO63" s="10">
        <f t="shared" si="123"/>
        <v>0</v>
      </c>
      <c r="KRP63" s="10">
        <f t="shared" si="123"/>
        <v>0</v>
      </c>
      <c r="KRQ63" s="10">
        <f t="shared" si="123"/>
        <v>0</v>
      </c>
      <c r="KRR63" s="10">
        <f t="shared" si="123"/>
        <v>0</v>
      </c>
      <c r="KRS63" s="10">
        <f t="shared" si="123"/>
        <v>0</v>
      </c>
      <c r="KRT63" s="10">
        <f t="shared" si="123"/>
        <v>0</v>
      </c>
      <c r="KRU63" s="10">
        <f t="shared" si="123"/>
        <v>0</v>
      </c>
      <c r="KRV63" s="10">
        <f t="shared" si="123"/>
        <v>0</v>
      </c>
      <c r="KRW63" s="10">
        <f t="shared" si="123"/>
        <v>0</v>
      </c>
      <c r="KRX63" s="10">
        <f t="shared" si="123"/>
        <v>0</v>
      </c>
      <c r="KRY63" s="10">
        <f t="shared" si="123"/>
        <v>0</v>
      </c>
      <c r="KRZ63" s="10">
        <f t="shared" si="123"/>
        <v>0</v>
      </c>
      <c r="KSA63" s="10">
        <f t="shared" si="123"/>
        <v>0</v>
      </c>
      <c r="KSB63" s="10">
        <f t="shared" si="123"/>
        <v>0</v>
      </c>
      <c r="KSC63" s="10">
        <f t="shared" si="123"/>
        <v>0</v>
      </c>
      <c r="KSD63" s="10">
        <f t="shared" si="123"/>
        <v>0</v>
      </c>
      <c r="KSE63" s="10">
        <f t="shared" si="123"/>
        <v>0</v>
      </c>
      <c r="KSF63" s="10">
        <f t="shared" si="123"/>
        <v>0</v>
      </c>
      <c r="KSG63" s="10">
        <f t="shared" si="123"/>
        <v>0</v>
      </c>
      <c r="KSH63" s="10">
        <f t="shared" si="123"/>
        <v>0</v>
      </c>
      <c r="KSI63" s="10">
        <f t="shared" si="123"/>
        <v>0</v>
      </c>
      <c r="KSJ63" s="10">
        <f t="shared" ref="KSJ63:KUU63" si="124">SUM(KSJ4:KSJ61)</f>
        <v>0</v>
      </c>
      <c r="KSK63" s="10">
        <f t="shared" si="124"/>
        <v>0</v>
      </c>
      <c r="KSL63" s="10">
        <f t="shared" si="124"/>
        <v>0</v>
      </c>
      <c r="KSM63" s="10">
        <f t="shared" si="124"/>
        <v>0</v>
      </c>
      <c r="KSN63" s="10">
        <f t="shared" si="124"/>
        <v>0</v>
      </c>
      <c r="KSO63" s="10">
        <f t="shared" si="124"/>
        <v>0</v>
      </c>
      <c r="KSP63" s="10">
        <f t="shared" si="124"/>
        <v>0</v>
      </c>
      <c r="KSQ63" s="10">
        <f t="shared" si="124"/>
        <v>0</v>
      </c>
      <c r="KSR63" s="10">
        <f t="shared" si="124"/>
        <v>0</v>
      </c>
      <c r="KSS63" s="10">
        <f t="shared" si="124"/>
        <v>0</v>
      </c>
      <c r="KST63" s="10">
        <f t="shared" si="124"/>
        <v>0</v>
      </c>
      <c r="KSU63" s="10">
        <f t="shared" si="124"/>
        <v>0</v>
      </c>
      <c r="KSV63" s="10">
        <f t="shared" si="124"/>
        <v>0</v>
      </c>
      <c r="KSW63" s="10">
        <f t="shared" si="124"/>
        <v>0</v>
      </c>
      <c r="KSX63" s="10">
        <f t="shared" si="124"/>
        <v>0</v>
      </c>
      <c r="KSY63" s="10">
        <f t="shared" si="124"/>
        <v>0</v>
      </c>
      <c r="KSZ63" s="10">
        <f t="shared" si="124"/>
        <v>0</v>
      </c>
      <c r="KTA63" s="10">
        <f t="shared" si="124"/>
        <v>0</v>
      </c>
      <c r="KTB63" s="10">
        <f t="shared" si="124"/>
        <v>0</v>
      </c>
      <c r="KTC63" s="10">
        <f t="shared" si="124"/>
        <v>0</v>
      </c>
      <c r="KTD63" s="10">
        <f t="shared" si="124"/>
        <v>0</v>
      </c>
      <c r="KTE63" s="10">
        <f t="shared" si="124"/>
        <v>0</v>
      </c>
      <c r="KTF63" s="10">
        <f t="shared" si="124"/>
        <v>0</v>
      </c>
      <c r="KTG63" s="10">
        <f t="shared" si="124"/>
        <v>0</v>
      </c>
      <c r="KTH63" s="10">
        <f t="shared" si="124"/>
        <v>0</v>
      </c>
      <c r="KTI63" s="10">
        <f t="shared" si="124"/>
        <v>0</v>
      </c>
      <c r="KTJ63" s="10">
        <f t="shared" si="124"/>
        <v>0</v>
      </c>
      <c r="KTK63" s="10">
        <f t="shared" si="124"/>
        <v>0</v>
      </c>
      <c r="KTL63" s="10">
        <f t="shared" si="124"/>
        <v>0</v>
      </c>
      <c r="KTM63" s="10">
        <f t="shared" si="124"/>
        <v>0</v>
      </c>
      <c r="KTN63" s="10">
        <f t="shared" si="124"/>
        <v>0</v>
      </c>
      <c r="KTO63" s="10">
        <f t="shared" si="124"/>
        <v>0</v>
      </c>
      <c r="KTP63" s="10">
        <f t="shared" si="124"/>
        <v>0</v>
      </c>
      <c r="KTQ63" s="10">
        <f t="shared" si="124"/>
        <v>0</v>
      </c>
      <c r="KTR63" s="10">
        <f t="shared" si="124"/>
        <v>0</v>
      </c>
      <c r="KTS63" s="10">
        <f t="shared" si="124"/>
        <v>0</v>
      </c>
      <c r="KTT63" s="10">
        <f t="shared" si="124"/>
        <v>0</v>
      </c>
      <c r="KTU63" s="10">
        <f t="shared" si="124"/>
        <v>0</v>
      </c>
      <c r="KTV63" s="10">
        <f t="shared" si="124"/>
        <v>0</v>
      </c>
      <c r="KTW63" s="10">
        <f t="shared" si="124"/>
        <v>0</v>
      </c>
      <c r="KTX63" s="10">
        <f t="shared" si="124"/>
        <v>0</v>
      </c>
      <c r="KTY63" s="10">
        <f t="shared" si="124"/>
        <v>0</v>
      </c>
      <c r="KTZ63" s="10">
        <f t="shared" si="124"/>
        <v>0</v>
      </c>
      <c r="KUA63" s="10">
        <f t="shared" si="124"/>
        <v>0</v>
      </c>
      <c r="KUB63" s="10">
        <f t="shared" si="124"/>
        <v>0</v>
      </c>
      <c r="KUC63" s="10">
        <f t="shared" si="124"/>
        <v>0</v>
      </c>
      <c r="KUD63" s="10">
        <f t="shared" si="124"/>
        <v>0</v>
      </c>
      <c r="KUE63" s="10">
        <f t="shared" si="124"/>
        <v>0</v>
      </c>
      <c r="KUF63" s="10">
        <f t="shared" si="124"/>
        <v>0</v>
      </c>
      <c r="KUG63" s="10">
        <f t="shared" si="124"/>
        <v>0</v>
      </c>
      <c r="KUH63" s="10">
        <f t="shared" si="124"/>
        <v>0</v>
      </c>
      <c r="KUI63" s="10">
        <f t="shared" si="124"/>
        <v>0</v>
      </c>
      <c r="KUJ63" s="10">
        <f t="shared" si="124"/>
        <v>0</v>
      </c>
      <c r="KUK63" s="10">
        <f t="shared" si="124"/>
        <v>0</v>
      </c>
      <c r="KUL63" s="10">
        <f t="shared" si="124"/>
        <v>0</v>
      </c>
      <c r="KUM63" s="10">
        <f t="shared" si="124"/>
        <v>0</v>
      </c>
      <c r="KUN63" s="10">
        <f t="shared" si="124"/>
        <v>0</v>
      </c>
      <c r="KUO63" s="10">
        <f t="shared" si="124"/>
        <v>0</v>
      </c>
      <c r="KUP63" s="10">
        <f t="shared" si="124"/>
        <v>0</v>
      </c>
      <c r="KUQ63" s="10">
        <f t="shared" si="124"/>
        <v>0</v>
      </c>
      <c r="KUR63" s="10">
        <f t="shared" si="124"/>
        <v>0</v>
      </c>
      <c r="KUS63" s="10">
        <f t="shared" si="124"/>
        <v>0</v>
      </c>
      <c r="KUT63" s="10">
        <f t="shared" si="124"/>
        <v>0</v>
      </c>
      <c r="KUU63" s="10">
        <f t="shared" si="124"/>
        <v>0</v>
      </c>
      <c r="KUV63" s="10">
        <f t="shared" ref="KUV63:KXG63" si="125">SUM(KUV4:KUV61)</f>
        <v>0</v>
      </c>
      <c r="KUW63" s="10">
        <f t="shared" si="125"/>
        <v>0</v>
      </c>
      <c r="KUX63" s="10">
        <f t="shared" si="125"/>
        <v>0</v>
      </c>
      <c r="KUY63" s="10">
        <f t="shared" si="125"/>
        <v>0</v>
      </c>
      <c r="KUZ63" s="10">
        <f t="shared" si="125"/>
        <v>0</v>
      </c>
      <c r="KVA63" s="10">
        <f t="shared" si="125"/>
        <v>0</v>
      </c>
      <c r="KVB63" s="10">
        <f t="shared" si="125"/>
        <v>0</v>
      </c>
      <c r="KVC63" s="10">
        <f t="shared" si="125"/>
        <v>0</v>
      </c>
      <c r="KVD63" s="10">
        <f t="shared" si="125"/>
        <v>0</v>
      </c>
      <c r="KVE63" s="10">
        <f t="shared" si="125"/>
        <v>0</v>
      </c>
      <c r="KVF63" s="10">
        <f t="shared" si="125"/>
        <v>0</v>
      </c>
      <c r="KVG63" s="10">
        <f t="shared" si="125"/>
        <v>0</v>
      </c>
      <c r="KVH63" s="10">
        <f t="shared" si="125"/>
        <v>0</v>
      </c>
      <c r="KVI63" s="10">
        <f t="shared" si="125"/>
        <v>0</v>
      </c>
      <c r="KVJ63" s="10">
        <f t="shared" si="125"/>
        <v>0</v>
      </c>
      <c r="KVK63" s="10">
        <f t="shared" si="125"/>
        <v>0</v>
      </c>
      <c r="KVL63" s="10">
        <f t="shared" si="125"/>
        <v>0</v>
      </c>
      <c r="KVM63" s="10">
        <f t="shared" si="125"/>
        <v>0</v>
      </c>
      <c r="KVN63" s="10">
        <f t="shared" si="125"/>
        <v>0</v>
      </c>
      <c r="KVO63" s="10">
        <f t="shared" si="125"/>
        <v>0</v>
      </c>
      <c r="KVP63" s="10">
        <f t="shared" si="125"/>
        <v>0</v>
      </c>
      <c r="KVQ63" s="10">
        <f t="shared" si="125"/>
        <v>0</v>
      </c>
      <c r="KVR63" s="10">
        <f t="shared" si="125"/>
        <v>0</v>
      </c>
      <c r="KVS63" s="10">
        <f t="shared" si="125"/>
        <v>0</v>
      </c>
      <c r="KVT63" s="10">
        <f t="shared" si="125"/>
        <v>0</v>
      </c>
      <c r="KVU63" s="10">
        <f t="shared" si="125"/>
        <v>0</v>
      </c>
      <c r="KVV63" s="10">
        <f t="shared" si="125"/>
        <v>0</v>
      </c>
      <c r="KVW63" s="10">
        <f t="shared" si="125"/>
        <v>0</v>
      </c>
      <c r="KVX63" s="10">
        <f t="shared" si="125"/>
        <v>0</v>
      </c>
      <c r="KVY63" s="10">
        <f t="shared" si="125"/>
        <v>0</v>
      </c>
      <c r="KVZ63" s="10">
        <f t="shared" si="125"/>
        <v>0</v>
      </c>
      <c r="KWA63" s="10">
        <f t="shared" si="125"/>
        <v>0</v>
      </c>
      <c r="KWB63" s="10">
        <f t="shared" si="125"/>
        <v>0</v>
      </c>
      <c r="KWC63" s="10">
        <f t="shared" si="125"/>
        <v>0</v>
      </c>
      <c r="KWD63" s="10">
        <f t="shared" si="125"/>
        <v>0</v>
      </c>
      <c r="KWE63" s="10">
        <f t="shared" si="125"/>
        <v>0</v>
      </c>
      <c r="KWF63" s="10">
        <f t="shared" si="125"/>
        <v>0</v>
      </c>
      <c r="KWG63" s="10">
        <f t="shared" si="125"/>
        <v>0</v>
      </c>
      <c r="KWH63" s="10">
        <f t="shared" si="125"/>
        <v>0</v>
      </c>
      <c r="KWI63" s="10">
        <f t="shared" si="125"/>
        <v>0</v>
      </c>
      <c r="KWJ63" s="10">
        <f t="shared" si="125"/>
        <v>0</v>
      </c>
      <c r="KWK63" s="10">
        <f t="shared" si="125"/>
        <v>0</v>
      </c>
      <c r="KWL63" s="10">
        <f t="shared" si="125"/>
        <v>0</v>
      </c>
      <c r="KWM63" s="10">
        <f t="shared" si="125"/>
        <v>0</v>
      </c>
      <c r="KWN63" s="10">
        <f t="shared" si="125"/>
        <v>0</v>
      </c>
      <c r="KWO63" s="10">
        <f t="shared" si="125"/>
        <v>0</v>
      </c>
      <c r="KWP63" s="10">
        <f t="shared" si="125"/>
        <v>0</v>
      </c>
      <c r="KWQ63" s="10">
        <f t="shared" si="125"/>
        <v>0</v>
      </c>
      <c r="KWR63" s="10">
        <f t="shared" si="125"/>
        <v>0</v>
      </c>
      <c r="KWS63" s="10">
        <f t="shared" si="125"/>
        <v>0</v>
      </c>
      <c r="KWT63" s="10">
        <f t="shared" si="125"/>
        <v>0</v>
      </c>
      <c r="KWU63" s="10">
        <f t="shared" si="125"/>
        <v>0</v>
      </c>
      <c r="KWV63" s="10">
        <f t="shared" si="125"/>
        <v>0</v>
      </c>
      <c r="KWW63" s="10">
        <f t="shared" si="125"/>
        <v>0</v>
      </c>
      <c r="KWX63" s="10">
        <f t="shared" si="125"/>
        <v>0</v>
      </c>
      <c r="KWY63" s="10">
        <f t="shared" si="125"/>
        <v>0</v>
      </c>
      <c r="KWZ63" s="10">
        <f t="shared" si="125"/>
        <v>0</v>
      </c>
      <c r="KXA63" s="10">
        <f t="shared" si="125"/>
        <v>0</v>
      </c>
      <c r="KXB63" s="10">
        <f t="shared" si="125"/>
        <v>0</v>
      </c>
      <c r="KXC63" s="10">
        <f t="shared" si="125"/>
        <v>0</v>
      </c>
      <c r="KXD63" s="10">
        <f t="shared" si="125"/>
        <v>0</v>
      </c>
      <c r="KXE63" s="10">
        <f t="shared" si="125"/>
        <v>0</v>
      </c>
      <c r="KXF63" s="10">
        <f t="shared" si="125"/>
        <v>0</v>
      </c>
      <c r="KXG63" s="10">
        <f t="shared" si="125"/>
        <v>0</v>
      </c>
      <c r="KXH63" s="10">
        <f t="shared" ref="KXH63:KZS63" si="126">SUM(KXH4:KXH61)</f>
        <v>0</v>
      </c>
      <c r="KXI63" s="10">
        <f t="shared" si="126"/>
        <v>0</v>
      </c>
      <c r="KXJ63" s="10">
        <f t="shared" si="126"/>
        <v>0</v>
      </c>
      <c r="KXK63" s="10">
        <f t="shared" si="126"/>
        <v>0</v>
      </c>
      <c r="KXL63" s="10">
        <f t="shared" si="126"/>
        <v>0</v>
      </c>
      <c r="KXM63" s="10">
        <f t="shared" si="126"/>
        <v>0</v>
      </c>
      <c r="KXN63" s="10">
        <f t="shared" si="126"/>
        <v>0</v>
      </c>
      <c r="KXO63" s="10">
        <f t="shared" si="126"/>
        <v>0</v>
      </c>
      <c r="KXP63" s="10">
        <f t="shared" si="126"/>
        <v>0</v>
      </c>
      <c r="KXQ63" s="10">
        <f t="shared" si="126"/>
        <v>0</v>
      </c>
      <c r="KXR63" s="10">
        <f t="shared" si="126"/>
        <v>0</v>
      </c>
      <c r="KXS63" s="10">
        <f t="shared" si="126"/>
        <v>0</v>
      </c>
      <c r="KXT63" s="10">
        <f t="shared" si="126"/>
        <v>0</v>
      </c>
      <c r="KXU63" s="10">
        <f t="shared" si="126"/>
        <v>0</v>
      </c>
      <c r="KXV63" s="10">
        <f t="shared" si="126"/>
        <v>0</v>
      </c>
      <c r="KXW63" s="10">
        <f t="shared" si="126"/>
        <v>0</v>
      </c>
      <c r="KXX63" s="10">
        <f t="shared" si="126"/>
        <v>0</v>
      </c>
      <c r="KXY63" s="10">
        <f t="shared" si="126"/>
        <v>0</v>
      </c>
      <c r="KXZ63" s="10">
        <f t="shared" si="126"/>
        <v>0</v>
      </c>
      <c r="KYA63" s="10">
        <f t="shared" si="126"/>
        <v>0</v>
      </c>
      <c r="KYB63" s="10">
        <f t="shared" si="126"/>
        <v>0</v>
      </c>
      <c r="KYC63" s="10">
        <f t="shared" si="126"/>
        <v>0</v>
      </c>
      <c r="KYD63" s="10">
        <f t="shared" si="126"/>
        <v>0</v>
      </c>
      <c r="KYE63" s="10">
        <f t="shared" si="126"/>
        <v>0</v>
      </c>
      <c r="KYF63" s="10">
        <f t="shared" si="126"/>
        <v>0</v>
      </c>
      <c r="KYG63" s="10">
        <f t="shared" si="126"/>
        <v>0</v>
      </c>
      <c r="KYH63" s="10">
        <f t="shared" si="126"/>
        <v>0</v>
      </c>
      <c r="KYI63" s="10">
        <f t="shared" si="126"/>
        <v>0</v>
      </c>
      <c r="KYJ63" s="10">
        <f t="shared" si="126"/>
        <v>0</v>
      </c>
      <c r="KYK63" s="10">
        <f t="shared" si="126"/>
        <v>0</v>
      </c>
      <c r="KYL63" s="10">
        <f t="shared" si="126"/>
        <v>0</v>
      </c>
      <c r="KYM63" s="10">
        <f t="shared" si="126"/>
        <v>0</v>
      </c>
      <c r="KYN63" s="10">
        <f t="shared" si="126"/>
        <v>0</v>
      </c>
      <c r="KYO63" s="10">
        <f t="shared" si="126"/>
        <v>0</v>
      </c>
      <c r="KYP63" s="10">
        <f t="shared" si="126"/>
        <v>0</v>
      </c>
      <c r="KYQ63" s="10">
        <f t="shared" si="126"/>
        <v>0</v>
      </c>
      <c r="KYR63" s="10">
        <f t="shared" si="126"/>
        <v>0</v>
      </c>
      <c r="KYS63" s="10">
        <f t="shared" si="126"/>
        <v>0</v>
      </c>
      <c r="KYT63" s="10">
        <f t="shared" si="126"/>
        <v>0</v>
      </c>
      <c r="KYU63" s="10">
        <f t="shared" si="126"/>
        <v>0</v>
      </c>
      <c r="KYV63" s="10">
        <f t="shared" si="126"/>
        <v>0</v>
      </c>
      <c r="KYW63" s="10">
        <f t="shared" si="126"/>
        <v>0</v>
      </c>
      <c r="KYX63" s="10">
        <f t="shared" si="126"/>
        <v>0</v>
      </c>
      <c r="KYY63" s="10">
        <f t="shared" si="126"/>
        <v>0</v>
      </c>
      <c r="KYZ63" s="10">
        <f t="shared" si="126"/>
        <v>0</v>
      </c>
      <c r="KZA63" s="10">
        <f t="shared" si="126"/>
        <v>0</v>
      </c>
      <c r="KZB63" s="10">
        <f t="shared" si="126"/>
        <v>0</v>
      </c>
      <c r="KZC63" s="10">
        <f t="shared" si="126"/>
        <v>0</v>
      </c>
      <c r="KZD63" s="10">
        <f t="shared" si="126"/>
        <v>0</v>
      </c>
      <c r="KZE63" s="10">
        <f t="shared" si="126"/>
        <v>0</v>
      </c>
      <c r="KZF63" s="10">
        <f t="shared" si="126"/>
        <v>0</v>
      </c>
      <c r="KZG63" s="10">
        <f t="shared" si="126"/>
        <v>0</v>
      </c>
      <c r="KZH63" s="10">
        <f t="shared" si="126"/>
        <v>0</v>
      </c>
      <c r="KZI63" s="10">
        <f t="shared" si="126"/>
        <v>0</v>
      </c>
      <c r="KZJ63" s="10">
        <f t="shared" si="126"/>
        <v>0</v>
      </c>
      <c r="KZK63" s="10">
        <f t="shared" si="126"/>
        <v>0</v>
      </c>
      <c r="KZL63" s="10">
        <f t="shared" si="126"/>
        <v>0</v>
      </c>
      <c r="KZM63" s="10">
        <f t="shared" si="126"/>
        <v>0</v>
      </c>
      <c r="KZN63" s="10">
        <f t="shared" si="126"/>
        <v>0</v>
      </c>
      <c r="KZO63" s="10">
        <f t="shared" si="126"/>
        <v>0</v>
      </c>
      <c r="KZP63" s="10">
        <f t="shared" si="126"/>
        <v>0</v>
      </c>
      <c r="KZQ63" s="10">
        <f t="shared" si="126"/>
        <v>0</v>
      </c>
      <c r="KZR63" s="10">
        <f t="shared" si="126"/>
        <v>0</v>
      </c>
      <c r="KZS63" s="10">
        <f t="shared" si="126"/>
        <v>0</v>
      </c>
      <c r="KZT63" s="10">
        <f t="shared" ref="KZT63:LCE63" si="127">SUM(KZT4:KZT61)</f>
        <v>0</v>
      </c>
      <c r="KZU63" s="10">
        <f t="shared" si="127"/>
        <v>0</v>
      </c>
      <c r="KZV63" s="10">
        <f t="shared" si="127"/>
        <v>0</v>
      </c>
      <c r="KZW63" s="10">
        <f t="shared" si="127"/>
        <v>0</v>
      </c>
      <c r="KZX63" s="10">
        <f t="shared" si="127"/>
        <v>0</v>
      </c>
      <c r="KZY63" s="10">
        <f t="shared" si="127"/>
        <v>0</v>
      </c>
      <c r="KZZ63" s="10">
        <f t="shared" si="127"/>
        <v>0</v>
      </c>
      <c r="LAA63" s="10">
        <f t="shared" si="127"/>
        <v>0</v>
      </c>
      <c r="LAB63" s="10">
        <f t="shared" si="127"/>
        <v>0</v>
      </c>
      <c r="LAC63" s="10">
        <f t="shared" si="127"/>
        <v>0</v>
      </c>
      <c r="LAD63" s="10">
        <f t="shared" si="127"/>
        <v>0</v>
      </c>
      <c r="LAE63" s="10">
        <f t="shared" si="127"/>
        <v>0</v>
      </c>
      <c r="LAF63" s="10">
        <f t="shared" si="127"/>
        <v>0</v>
      </c>
      <c r="LAG63" s="10">
        <f t="shared" si="127"/>
        <v>0</v>
      </c>
      <c r="LAH63" s="10">
        <f t="shared" si="127"/>
        <v>0</v>
      </c>
      <c r="LAI63" s="10">
        <f t="shared" si="127"/>
        <v>0</v>
      </c>
      <c r="LAJ63" s="10">
        <f t="shared" si="127"/>
        <v>0</v>
      </c>
      <c r="LAK63" s="10">
        <f t="shared" si="127"/>
        <v>0</v>
      </c>
      <c r="LAL63" s="10">
        <f t="shared" si="127"/>
        <v>0</v>
      </c>
      <c r="LAM63" s="10">
        <f t="shared" si="127"/>
        <v>0</v>
      </c>
      <c r="LAN63" s="10">
        <f t="shared" si="127"/>
        <v>0</v>
      </c>
      <c r="LAO63" s="10">
        <f t="shared" si="127"/>
        <v>0</v>
      </c>
      <c r="LAP63" s="10">
        <f t="shared" si="127"/>
        <v>0</v>
      </c>
      <c r="LAQ63" s="10">
        <f t="shared" si="127"/>
        <v>0</v>
      </c>
      <c r="LAR63" s="10">
        <f t="shared" si="127"/>
        <v>0</v>
      </c>
      <c r="LAS63" s="10">
        <f t="shared" si="127"/>
        <v>0</v>
      </c>
      <c r="LAT63" s="10">
        <f t="shared" si="127"/>
        <v>0</v>
      </c>
      <c r="LAU63" s="10">
        <f t="shared" si="127"/>
        <v>0</v>
      </c>
      <c r="LAV63" s="10">
        <f t="shared" si="127"/>
        <v>0</v>
      </c>
      <c r="LAW63" s="10">
        <f t="shared" si="127"/>
        <v>0</v>
      </c>
      <c r="LAX63" s="10">
        <f t="shared" si="127"/>
        <v>0</v>
      </c>
      <c r="LAY63" s="10">
        <f t="shared" si="127"/>
        <v>0</v>
      </c>
      <c r="LAZ63" s="10">
        <f t="shared" si="127"/>
        <v>0</v>
      </c>
      <c r="LBA63" s="10">
        <f t="shared" si="127"/>
        <v>0</v>
      </c>
      <c r="LBB63" s="10">
        <f t="shared" si="127"/>
        <v>0</v>
      </c>
      <c r="LBC63" s="10">
        <f t="shared" si="127"/>
        <v>0</v>
      </c>
      <c r="LBD63" s="10">
        <f t="shared" si="127"/>
        <v>0</v>
      </c>
      <c r="LBE63" s="10">
        <f t="shared" si="127"/>
        <v>0</v>
      </c>
      <c r="LBF63" s="10">
        <f t="shared" si="127"/>
        <v>0</v>
      </c>
      <c r="LBG63" s="10">
        <f t="shared" si="127"/>
        <v>0</v>
      </c>
      <c r="LBH63" s="10">
        <f t="shared" si="127"/>
        <v>0</v>
      </c>
      <c r="LBI63" s="10">
        <f t="shared" si="127"/>
        <v>0</v>
      </c>
      <c r="LBJ63" s="10">
        <f t="shared" si="127"/>
        <v>0</v>
      </c>
      <c r="LBK63" s="10">
        <f t="shared" si="127"/>
        <v>0</v>
      </c>
      <c r="LBL63" s="10">
        <f t="shared" si="127"/>
        <v>0</v>
      </c>
      <c r="LBM63" s="10">
        <f t="shared" si="127"/>
        <v>0</v>
      </c>
      <c r="LBN63" s="10">
        <f t="shared" si="127"/>
        <v>0</v>
      </c>
      <c r="LBO63" s="10">
        <f t="shared" si="127"/>
        <v>0</v>
      </c>
      <c r="LBP63" s="10">
        <f t="shared" si="127"/>
        <v>0</v>
      </c>
      <c r="LBQ63" s="10">
        <f t="shared" si="127"/>
        <v>0</v>
      </c>
      <c r="LBR63" s="10">
        <f t="shared" si="127"/>
        <v>0</v>
      </c>
      <c r="LBS63" s="10">
        <f t="shared" si="127"/>
        <v>0</v>
      </c>
      <c r="LBT63" s="10">
        <f t="shared" si="127"/>
        <v>0</v>
      </c>
      <c r="LBU63" s="10">
        <f t="shared" si="127"/>
        <v>0</v>
      </c>
      <c r="LBV63" s="10">
        <f t="shared" si="127"/>
        <v>0</v>
      </c>
      <c r="LBW63" s="10">
        <f t="shared" si="127"/>
        <v>0</v>
      </c>
      <c r="LBX63" s="10">
        <f t="shared" si="127"/>
        <v>0</v>
      </c>
      <c r="LBY63" s="10">
        <f t="shared" si="127"/>
        <v>0</v>
      </c>
      <c r="LBZ63" s="10">
        <f t="shared" si="127"/>
        <v>0</v>
      </c>
      <c r="LCA63" s="10">
        <f t="shared" si="127"/>
        <v>0</v>
      </c>
      <c r="LCB63" s="10">
        <f t="shared" si="127"/>
        <v>0</v>
      </c>
      <c r="LCC63" s="10">
        <f t="shared" si="127"/>
        <v>0</v>
      </c>
      <c r="LCD63" s="10">
        <f t="shared" si="127"/>
        <v>0</v>
      </c>
      <c r="LCE63" s="10">
        <f t="shared" si="127"/>
        <v>0</v>
      </c>
      <c r="LCF63" s="10">
        <f t="shared" ref="LCF63:LEQ63" si="128">SUM(LCF4:LCF61)</f>
        <v>0</v>
      </c>
      <c r="LCG63" s="10">
        <f t="shared" si="128"/>
        <v>0</v>
      </c>
      <c r="LCH63" s="10">
        <f t="shared" si="128"/>
        <v>0</v>
      </c>
      <c r="LCI63" s="10">
        <f t="shared" si="128"/>
        <v>0</v>
      </c>
      <c r="LCJ63" s="10">
        <f t="shared" si="128"/>
        <v>0</v>
      </c>
      <c r="LCK63" s="10">
        <f t="shared" si="128"/>
        <v>0</v>
      </c>
      <c r="LCL63" s="10">
        <f t="shared" si="128"/>
        <v>0</v>
      </c>
      <c r="LCM63" s="10">
        <f t="shared" si="128"/>
        <v>0</v>
      </c>
      <c r="LCN63" s="10">
        <f t="shared" si="128"/>
        <v>0</v>
      </c>
      <c r="LCO63" s="10">
        <f t="shared" si="128"/>
        <v>0</v>
      </c>
      <c r="LCP63" s="10">
        <f t="shared" si="128"/>
        <v>0</v>
      </c>
      <c r="LCQ63" s="10">
        <f t="shared" si="128"/>
        <v>0</v>
      </c>
      <c r="LCR63" s="10">
        <f t="shared" si="128"/>
        <v>0</v>
      </c>
      <c r="LCS63" s="10">
        <f t="shared" si="128"/>
        <v>0</v>
      </c>
      <c r="LCT63" s="10">
        <f t="shared" si="128"/>
        <v>0</v>
      </c>
      <c r="LCU63" s="10">
        <f t="shared" si="128"/>
        <v>0</v>
      </c>
      <c r="LCV63" s="10">
        <f t="shared" si="128"/>
        <v>0</v>
      </c>
      <c r="LCW63" s="10">
        <f t="shared" si="128"/>
        <v>0</v>
      </c>
      <c r="LCX63" s="10">
        <f t="shared" si="128"/>
        <v>0</v>
      </c>
      <c r="LCY63" s="10">
        <f t="shared" si="128"/>
        <v>0</v>
      </c>
      <c r="LCZ63" s="10">
        <f t="shared" si="128"/>
        <v>0</v>
      </c>
      <c r="LDA63" s="10">
        <f t="shared" si="128"/>
        <v>0</v>
      </c>
      <c r="LDB63" s="10">
        <f t="shared" si="128"/>
        <v>0</v>
      </c>
      <c r="LDC63" s="10">
        <f t="shared" si="128"/>
        <v>0</v>
      </c>
      <c r="LDD63" s="10">
        <f t="shared" si="128"/>
        <v>0</v>
      </c>
      <c r="LDE63" s="10">
        <f t="shared" si="128"/>
        <v>0</v>
      </c>
      <c r="LDF63" s="10">
        <f t="shared" si="128"/>
        <v>0</v>
      </c>
      <c r="LDG63" s="10">
        <f t="shared" si="128"/>
        <v>0</v>
      </c>
      <c r="LDH63" s="10">
        <f t="shared" si="128"/>
        <v>0</v>
      </c>
      <c r="LDI63" s="10">
        <f t="shared" si="128"/>
        <v>0</v>
      </c>
      <c r="LDJ63" s="10">
        <f t="shared" si="128"/>
        <v>0</v>
      </c>
      <c r="LDK63" s="10">
        <f t="shared" si="128"/>
        <v>0</v>
      </c>
      <c r="LDL63" s="10">
        <f t="shared" si="128"/>
        <v>0</v>
      </c>
      <c r="LDM63" s="10">
        <f t="shared" si="128"/>
        <v>0</v>
      </c>
      <c r="LDN63" s="10">
        <f t="shared" si="128"/>
        <v>0</v>
      </c>
      <c r="LDO63" s="10">
        <f t="shared" si="128"/>
        <v>0</v>
      </c>
      <c r="LDP63" s="10">
        <f t="shared" si="128"/>
        <v>0</v>
      </c>
      <c r="LDQ63" s="10">
        <f t="shared" si="128"/>
        <v>0</v>
      </c>
      <c r="LDR63" s="10">
        <f t="shared" si="128"/>
        <v>0</v>
      </c>
      <c r="LDS63" s="10">
        <f t="shared" si="128"/>
        <v>0</v>
      </c>
      <c r="LDT63" s="10">
        <f t="shared" si="128"/>
        <v>0</v>
      </c>
      <c r="LDU63" s="10">
        <f t="shared" si="128"/>
        <v>0</v>
      </c>
      <c r="LDV63" s="10">
        <f t="shared" si="128"/>
        <v>0</v>
      </c>
      <c r="LDW63" s="10">
        <f t="shared" si="128"/>
        <v>0</v>
      </c>
      <c r="LDX63" s="10">
        <f t="shared" si="128"/>
        <v>0</v>
      </c>
      <c r="LDY63" s="10">
        <f t="shared" si="128"/>
        <v>0</v>
      </c>
      <c r="LDZ63" s="10">
        <f t="shared" si="128"/>
        <v>0</v>
      </c>
      <c r="LEA63" s="10">
        <f t="shared" si="128"/>
        <v>0</v>
      </c>
      <c r="LEB63" s="10">
        <f t="shared" si="128"/>
        <v>0</v>
      </c>
      <c r="LEC63" s="10">
        <f t="shared" si="128"/>
        <v>0</v>
      </c>
      <c r="LED63" s="10">
        <f t="shared" si="128"/>
        <v>0</v>
      </c>
      <c r="LEE63" s="10">
        <f t="shared" si="128"/>
        <v>0</v>
      </c>
      <c r="LEF63" s="10">
        <f t="shared" si="128"/>
        <v>0</v>
      </c>
      <c r="LEG63" s="10">
        <f t="shared" si="128"/>
        <v>0</v>
      </c>
      <c r="LEH63" s="10">
        <f t="shared" si="128"/>
        <v>0</v>
      </c>
      <c r="LEI63" s="10">
        <f t="shared" si="128"/>
        <v>0</v>
      </c>
      <c r="LEJ63" s="10">
        <f t="shared" si="128"/>
        <v>0</v>
      </c>
      <c r="LEK63" s="10">
        <f t="shared" si="128"/>
        <v>0</v>
      </c>
      <c r="LEL63" s="10">
        <f t="shared" si="128"/>
        <v>0</v>
      </c>
      <c r="LEM63" s="10">
        <f t="shared" si="128"/>
        <v>0</v>
      </c>
      <c r="LEN63" s="10">
        <f t="shared" si="128"/>
        <v>0</v>
      </c>
      <c r="LEO63" s="10">
        <f t="shared" si="128"/>
        <v>0</v>
      </c>
      <c r="LEP63" s="10">
        <f t="shared" si="128"/>
        <v>0</v>
      </c>
      <c r="LEQ63" s="10">
        <f t="shared" si="128"/>
        <v>0</v>
      </c>
      <c r="LER63" s="10">
        <f t="shared" ref="LER63:LHC63" si="129">SUM(LER4:LER61)</f>
        <v>0</v>
      </c>
      <c r="LES63" s="10">
        <f t="shared" si="129"/>
        <v>0</v>
      </c>
      <c r="LET63" s="10">
        <f t="shared" si="129"/>
        <v>0</v>
      </c>
      <c r="LEU63" s="10">
        <f t="shared" si="129"/>
        <v>0</v>
      </c>
      <c r="LEV63" s="10">
        <f t="shared" si="129"/>
        <v>0</v>
      </c>
      <c r="LEW63" s="10">
        <f t="shared" si="129"/>
        <v>0</v>
      </c>
      <c r="LEX63" s="10">
        <f t="shared" si="129"/>
        <v>0</v>
      </c>
      <c r="LEY63" s="10">
        <f t="shared" si="129"/>
        <v>0</v>
      </c>
      <c r="LEZ63" s="10">
        <f t="shared" si="129"/>
        <v>0</v>
      </c>
      <c r="LFA63" s="10">
        <f t="shared" si="129"/>
        <v>0</v>
      </c>
      <c r="LFB63" s="10">
        <f t="shared" si="129"/>
        <v>0</v>
      </c>
      <c r="LFC63" s="10">
        <f t="shared" si="129"/>
        <v>0</v>
      </c>
      <c r="LFD63" s="10">
        <f t="shared" si="129"/>
        <v>0</v>
      </c>
      <c r="LFE63" s="10">
        <f t="shared" si="129"/>
        <v>0</v>
      </c>
      <c r="LFF63" s="10">
        <f t="shared" si="129"/>
        <v>0</v>
      </c>
      <c r="LFG63" s="10">
        <f t="shared" si="129"/>
        <v>0</v>
      </c>
      <c r="LFH63" s="10">
        <f t="shared" si="129"/>
        <v>0</v>
      </c>
      <c r="LFI63" s="10">
        <f t="shared" si="129"/>
        <v>0</v>
      </c>
      <c r="LFJ63" s="10">
        <f t="shared" si="129"/>
        <v>0</v>
      </c>
      <c r="LFK63" s="10">
        <f t="shared" si="129"/>
        <v>0</v>
      </c>
      <c r="LFL63" s="10">
        <f t="shared" si="129"/>
        <v>0</v>
      </c>
      <c r="LFM63" s="10">
        <f t="shared" si="129"/>
        <v>0</v>
      </c>
      <c r="LFN63" s="10">
        <f t="shared" si="129"/>
        <v>0</v>
      </c>
      <c r="LFO63" s="10">
        <f t="shared" si="129"/>
        <v>0</v>
      </c>
      <c r="LFP63" s="10">
        <f t="shared" si="129"/>
        <v>0</v>
      </c>
      <c r="LFQ63" s="10">
        <f t="shared" si="129"/>
        <v>0</v>
      </c>
      <c r="LFR63" s="10">
        <f t="shared" si="129"/>
        <v>0</v>
      </c>
      <c r="LFS63" s="10">
        <f t="shared" si="129"/>
        <v>0</v>
      </c>
      <c r="LFT63" s="10">
        <f t="shared" si="129"/>
        <v>0</v>
      </c>
      <c r="LFU63" s="10">
        <f t="shared" si="129"/>
        <v>0</v>
      </c>
      <c r="LFV63" s="10">
        <f t="shared" si="129"/>
        <v>0</v>
      </c>
      <c r="LFW63" s="10">
        <f t="shared" si="129"/>
        <v>0</v>
      </c>
      <c r="LFX63" s="10">
        <f t="shared" si="129"/>
        <v>0</v>
      </c>
      <c r="LFY63" s="10">
        <f t="shared" si="129"/>
        <v>0</v>
      </c>
      <c r="LFZ63" s="10">
        <f t="shared" si="129"/>
        <v>0</v>
      </c>
      <c r="LGA63" s="10">
        <f t="shared" si="129"/>
        <v>0</v>
      </c>
      <c r="LGB63" s="10">
        <f t="shared" si="129"/>
        <v>0</v>
      </c>
      <c r="LGC63" s="10">
        <f t="shared" si="129"/>
        <v>0</v>
      </c>
      <c r="LGD63" s="10">
        <f t="shared" si="129"/>
        <v>0</v>
      </c>
      <c r="LGE63" s="10">
        <f t="shared" si="129"/>
        <v>0</v>
      </c>
      <c r="LGF63" s="10">
        <f t="shared" si="129"/>
        <v>0</v>
      </c>
      <c r="LGG63" s="10">
        <f t="shared" si="129"/>
        <v>0</v>
      </c>
      <c r="LGH63" s="10">
        <f t="shared" si="129"/>
        <v>0</v>
      </c>
      <c r="LGI63" s="10">
        <f t="shared" si="129"/>
        <v>0</v>
      </c>
      <c r="LGJ63" s="10">
        <f t="shared" si="129"/>
        <v>0</v>
      </c>
      <c r="LGK63" s="10">
        <f t="shared" si="129"/>
        <v>0</v>
      </c>
      <c r="LGL63" s="10">
        <f t="shared" si="129"/>
        <v>0</v>
      </c>
      <c r="LGM63" s="10">
        <f t="shared" si="129"/>
        <v>0</v>
      </c>
      <c r="LGN63" s="10">
        <f t="shared" si="129"/>
        <v>0</v>
      </c>
      <c r="LGO63" s="10">
        <f t="shared" si="129"/>
        <v>0</v>
      </c>
      <c r="LGP63" s="10">
        <f t="shared" si="129"/>
        <v>0</v>
      </c>
      <c r="LGQ63" s="10">
        <f t="shared" si="129"/>
        <v>0</v>
      </c>
      <c r="LGR63" s="10">
        <f t="shared" si="129"/>
        <v>0</v>
      </c>
      <c r="LGS63" s="10">
        <f t="shared" si="129"/>
        <v>0</v>
      </c>
      <c r="LGT63" s="10">
        <f t="shared" si="129"/>
        <v>0</v>
      </c>
      <c r="LGU63" s="10">
        <f t="shared" si="129"/>
        <v>0</v>
      </c>
      <c r="LGV63" s="10">
        <f t="shared" si="129"/>
        <v>0</v>
      </c>
      <c r="LGW63" s="10">
        <f t="shared" si="129"/>
        <v>0</v>
      </c>
      <c r="LGX63" s="10">
        <f t="shared" si="129"/>
        <v>0</v>
      </c>
      <c r="LGY63" s="10">
        <f t="shared" si="129"/>
        <v>0</v>
      </c>
      <c r="LGZ63" s="10">
        <f t="shared" si="129"/>
        <v>0</v>
      </c>
      <c r="LHA63" s="10">
        <f t="shared" si="129"/>
        <v>0</v>
      </c>
      <c r="LHB63" s="10">
        <f t="shared" si="129"/>
        <v>0</v>
      </c>
      <c r="LHC63" s="10">
        <f t="shared" si="129"/>
        <v>0</v>
      </c>
      <c r="LHD63" s="10">
        <f t="shared" ref="LHD63:LJO63" si="130">SUM(LHD4:LHD61)</f>
        <v>0</v>
      </c>
      <c r="LHE63" s="10">
        <f t="shared" si="130"/>
        <v>0</v>
      </c>
      <c r="LHF63" s="10">
        <f t="shared" si="130"/>
        <v>0</v>
      </c>
      <c r="LHG63" s="10">
        <f t="shared" si="130"/>
        <v>0</v>
      </c>
      <c r="LHH63" s="10">
        <f t="shared" si="130"/>
        <v>0</v>
      </c>
      <c r="LHI63" s="10">
        <f t="shared" si="130"/>
        <v>0</v>
      </c>
      <c r="LHJ63" s="10">
        <f t="shared" si="130"/>
        <v>0</v>
      </c>
      <c r="LHK63" s="10">
        <f t="shared" si="130"/>
        <v>0</v>
      </c>
      <c r="LHL63" s="10">
        <f t="shared" si="130"/>
        <v>0</v>
      </c>
      <c r="LHM63" s="10">
        <f t="shared" si="130"/>
        <v>0</v>
      </c>
      <c r="LHN63" s="10">
        <f t="shared" si="130"/>
        <v>0</v>
      </c>
      <c r="LHO63" s="10">
        <f t="shared" si="130"/>
        <v>0</v>
      </c>
      <c r="LHP63" s="10">
        <f t="shared" si="130"/>
        <v>0</v>
      </c>
      <c r="LHQ63" s="10">
        <f t="shared" si="130"/>
        <v>0</v>
      </c>
      <c r="LHR63" s="10">
        <f t="shared" si="130"/>
        <v>0</v>
      </c>
      <c r="LHS63" s="10">
        <f t="shared" si="130"/>
        <v>0</v>
      </c>
      <c r="LHT63" s="10">
        <f t="shared" si="130"/>
        <v>0</v>
      </c>
      <c r="LHU63" s="10">
        <f t="shared" si="130"/>
        <v>0</v>
      </c>
      <c r="LHV63" s="10">
        <f t="shared" si="130"/>
        <v>0</v>
      </c>
      <c r="LHW63" s="10">
        <f t="shared" si="130"/>
        <v>0</v>
      </c>
      <c r="LHX63" s="10">
        <f t="shared" si="130"/>
        <v>0</v>
      </c>
      <c r="LHY63" s="10">
        <f t="shared" si="130"/>
        <v>0</v>
      </c>
      <c r="LHZ63" s="10">
        <f t="shared" si="130"/>
        <v>0</v>
      </c>
      <c r="LIA63" s="10">
        <f t="shared" si="130"/>
        <v>0</v>
      </c>
      <c r="LIB63" s="10">
        <f t="shared" si="130"/>
        <v>0</v>
      </c>
      <c r="LIC63" s="10">
        <f t="shared" si="130"/>
        <v>0</v>
      </c>
      <c r="LID63" s="10">
        <f t="shared" si="130"/>
        <v>0</v>
      </c>
      <c r="LIE63" s="10">
        <f t="shared" si="130"/>
        <v>0</v>
      </c>
      <c r="LIF63" s="10">
        <f t="shared" si="130"/>
        <v>0</v>
      </c>
      <c r="LIG63" s="10">
        <f t="shared" si="130"/>
        <v>0</v>
      </c>
      <c r="LIH63" s="10">
        <f t="shared" si="130"/>
        <v>0</v>
      </c>
      <c r="LII63" s="10">
        <f t="shared" si="130"/>
        <v>0</v>
      </c>
      <c r="LIJ63" s="10">
        <f t="shared" si="130"/>
        <v>0</v>
      </c>
      <c r="LIK63" s="10">
        <f t="shared" si="130"/>
        <v>0</v>
      </c>
      <c r="LIL63" s="10">
        <f t="shared" si="130"/>
        <v>0</v>
      </c>
      <c r="LIM63" s="10">
        <f t="shared" si="130"/>
        <v>0</v>
      </c>
      <c r="LIN63" s="10">
        <f t="shared" si="130"/>
        <v>0</v>
      </c>
      <c r="LIO63" s="10">
        <f t="shared" si="130"/>
        <v>0</v>
      </c>
      <c r="LIP63" s="10">
        <f t="shared" si="130"/>
        <v>0</v>
      </c>
      <c r="LIQ63" s="10">
        <f t="shared" si="130"/>
        <v>0</v>
      </c>
      <c r="LIR63" s="10">
        <f t="shared" si="130"/>
        <v>0</v>
      </c>
      <c r="LIS63" s="10">
        <f t="shared" si="130"/>
        <v>0</v>
      </c>
      <c r="LIT63" s="10">
        <f t="shared" si="130"/>
        <v>0</v>
      </c>
      <c r="LIU63" s="10">
        <f t="shared" si="130"/>
        <v>0</v>
      </c>
      <c r="LIV63" s="10">
        <f t="shared" si="130"/>
        <v>0</v>
      </c>
      <c r="LIW63" s="10">
        <f t="shared" si="130"/>
        <v>0</v>
      </c>
      <c r="LIX63" s="10">
        <f t="shared" si="130"/>
        <v>0</v>
      </c>
      <c r="LIY63" s="10">
        <f t="shared" si="130"/>
        <v>0</v>
      </c>
      <c r="LIZ63" s="10">
        <f t="shared" si="130"/>
        <v>0</v>
      </c>
      <c r="LJA63" s="10">
        <f t="shared" si="130"/>
        <v>0</v>
      </c>
      <c r="LJB63" s="10">
        <f t="shared" si="130"/>
        <v>0</v>
      </c>
      <c r="LJC63" s="10">
        <f t="shared" si="130"/>
        <v>0</v>
      </c>
      <c r="LJD63" s="10">
        <f t="shared" si="130"/>
        <v>0</v>
      </c>
      <c r="LJE63" s="10">
        <f t="shared" si="130"/>
        <v>0</v>
      </c>
      <c r="LJF63" s="10">
        <f t="shared" si="130"/>
        <v>0</v>
      </c>
      <c r="LJG63" s="10">
        <f t="shared" si="130"/>
        <v>0</v>
      </c>
      <c r="LJH63" s="10">
        <f t="shared" si="130"/>
        <v>0</v>
      </c>
      <c r="LJI63" s="10">
        <f t="shared" si="130"/>
        <v>0</v>
      </c>
      <c r="LJJ63" s="10">
        <f t="shared" si="130"/>
        <v>0</v>
      </c>
      <c r="LJK63" s="10">
        <f t="shared" si="130"/>
        <v>0</v>
      </c>
      <c r="LJL63" s="10">
        <f t="shared" si="130"/>
        <v>0</v>
      </c>
      <c r="LJM63" s="10">
        <f t="shared" si="130"/>
        <v>0</v>
      </c>
      <c r="LJN63" s="10">
        <f t="shared" si="130"/>
        <v>0</v>
      </c>
      <c r="LJO63" s="10">
        <f t="shared" si="130"/>
        <v>0</v>
      </c>
      <c r="LJP63" s="10">
        <f t="shared" ref="LJP63:LMA63" si="131">SUM(LJP4:LJP61)</f>
        <v>0</v>
      </c>
      <c r="LJQ63" s="10">
        <f t="shared" si="131"/>
        <v>0</v>
      </c>
      <c r="LJR63" s="10">
        <f t="shared" si="131"/>
        <v>0</v>
      </c>
      <c r="LJS63" s="10">
        <f t="shared" si="131"/>
        <v>0</v>
      </c>
      <c r="LJT63" s="10">
        <f t="shared" si="131"/>
        <v>0</v>
      </c>
      <c r="LJU63" s="10">
        <f t="shared" si="131"/>
        <v>0</v>
      </c>
      <c r="LJV63" s="10">
        <f t="shared" si="131"/>
        <v>0</v>
      </c>
      <c r="LJW63" s="10">
        <f t="shared" si="131"/>
        <v>0</v>
      </c>
      <c r="LJX63" s="10">
        <f t="shared" si="131"/>
        <v>0</v>
      </c>
      <c r="LJY63" s="10">
        <f t="shared" si="131"/>
        <v>0</v>
      </c>
      <c r="LJZ63" s="10">
        <f t="shared" si="131"/>
        <v>0</v>
      </c>
      <c r="LKA63" s="10">
        <f t="shared" si="131"/>
        <v>0</v>
      </c>
      <c r="LKB63" s="10">
        <f t="shared" si="131"/>
        <v>0</v>
      </c>
      <c r="LKC63" s="10">
        <f t="shared" si="131"/>
        <v>0</v>
      </c>
      <c r="LKD63" s="10">
        <f t="shared" si="131"/>
        <v>0</v>
      </c>
      <c r="LKE63" s="10">
        <f t="shared" si="131"/>
        <v>0</v>
      </c>
      <c r="LKF63" s="10">
        <f t="shared" si="131"/>
        <v>0</v>
      </c>
      <c r="LKG63" s="10">
        <f t="shared" si="131"/>
        <v>0</v>
      </c>
      <c r="LKH63" s="10">
        <f t="shared" si="131"/>
        <v>0</v>
      </c>
      <c r="LKI63" s="10">
        <f t="shared" si="131"/>
        <v>0</v>
      </c>
      <c r="LKJ63" s="10">
        <f t="shared" si="131"/>
        <v>0</v>
      </c>
      <c r="LKK63" s="10">
        <f t="shared" si="131"/>
        <v>0</v>
      </c>
      <c r="LKL63" s="10">
        <f t="shared" si="131"/>
        <v>0</v>
      </c>
      <c r="LKM63" s="10">
        <f t="shared" si="131"/>
        <v>0</v>
      </c>
      <c r="LKN63" s="10">
        <f t="shared" si="131"/>
        <v>0</v>
      </c>
      <c r="LKO63" s="10">
        <f t="shared" si="131"/>
        <v>0</v>
      </c>
      <c r="LKP63" s="10">
        <f t="shared" si="131"/>
        <v>0</v>
      </c>
      <c r="LKQ63" s="10">
        <f t="shared" si="131"/>
        <v>0</v>
      </c>
      <c r="LKR63" s="10">
        <f t="shared" si="131"/>
        <v>0</v>
      </c>
      <c r="LKS63" s="10">
        <f t="shared" si="131"/>
        <v>0</v>
      </c>
      <c r="LKT63" s="10">
        <f t="shared" si="131"/>
        <v>0</v>
      </c>
      <c r="LKU63" s="10">
        <f t="shared" si="131"/>
        <v>0</v>
      </c>
      <c r="LKV63" s="10">
        <f t="shared" si="131"/>
        <v>0</v>
      </c>
      <c r="LKW63" s="10">
        <f t="shared" si="131"/>
        <v>0</v>
      </c>
      <c r="LKX63" s="10">
        <f t="shared" si="131"/>
        <v>0</v>
      </c>
      <c r="LKY63" s="10">
        <f t="shared" si="131"/>
        <v>0</v>
      </c>
      <c r="LKZ63" s="10">
        <f t="shared" si="131"/>
        <v>0</v>
      </c>
      <c r="LLA63" s="10">
        <f t="shared" si="131"/>
        <v>0</v>
      </c>
      <c r="LLB63" s="10">
        <f t="shared" si="131"/>
        <v>0</v>
      </c>
      <c r="LLC63" s="10">
        <f t="shared" si="131"/>
        <v>0</v>
      </c>
      <c r="LLD63" s="10">
        <f t="shared" si="131"/>
        <v>0</v>
      </c>
      <c r="LLE63" s="10">
        <f t="shared" si="131"/>
        <v>0</v>
      </c>
      <c r="LLF63" s="10">
        <f t="shared" si="131"/>
        <v>0</v>
      </c>
      <c r="LLG63" s="10">
        <f t="shared" si="131"/>
        <v>0</v>
      </c>
      <c r="LLH63" s="10">
        <f t="shared" si="131"/>
        <v>0</v>
      </c>
      <c r="LLI63" s="10">
        <f t="shared" si="131"/>
        <v>0</v>
      </c>
      <c r="LLJ63" s="10">
        <f t="shared" si="131"/>
        <v>0</v>
      </c>
      <c r="LLK63" s="10">
        <f t="shared" si="131"/>
        <v>0</v>
      </c>
      <c r="LLL63" s="10">
        <f t="shared" si="131"/>
        <v>0</v>
      </c>
      <c r="LLM63" s="10">
        <f t="shared" si="131"/>
        <v>0</v>
      </c>
      <c r="LLN63" s="10">
        <f t="shared" si="131"/>
        <v>0</v>
      </c>
      <c r="LLO63" s="10">
        <f t="shared" si="131"/>
        <v>0</v>
      </c>
      <c r="LLP63" s="10">
        <f t="shared" si="131"/>
        <v>0</v>
      </c>
      <c r="LLQ63" s="10">
        <f t="shared" si="131"/>
        <v>0</v>
      </c>
      <c r="LLR63" s="10">
        <f t="shared" si="131"/>
        <v>0</v>
      </c>
      <c r="LLS63" s="10">
        <f t="shared" si="131"/>
        <v>0</v>
      </c>
      <c r="LLT63" s="10">
        <f t="shared" si="131"/>
        <v>0</v>
      </c>
      <c r="LLU63" s="10">
        <f t="shared" si="131"/>
        <v>0</v>
      </c>
      <c r="LLV63" s="10">
        <f t="shared" si="131"/>
        <v>0</v>
      </c>
      <c r="LLW63" s="10">
        <f t="shared" si="131"/>
        <v>0</v>
      </c>
      <c r="LLX63" s="10">
        <f t="shared" si="131"/>
        <v>0</v>
      </c>
      <c r="LLY63" s="10">
        <f t="shared" si="131"/>
        <v>0</v>
      </c>
      <c r="LLZ63" s="10">
        <f t="shared" si="131"/>
        <v>0</v>
      </c>
      <c r="LMA63" s="10">
        <f t="shared" si="131"/>
        <v>0</v>
      </c>
      <c r="LMB63" s="10">
        <f t="shared" ref="LMB63:LOM63" si="132">SUM(LMB4:LMB61)</f>
        <v>0</v>
      </c>
      <c r="LMC63" s="10">
        <f t="shared" si="132"/>
        <v>0</v>
      </c>
      <c r="LMD63" s="10">
        <f t="shared" si="132"/>
        <v>0</v>
      </c>
      <c r="LME63" s="10">
        <f t="shared" si="132"/>
        <v>0</v>
      </c>
      <c r="LMF63" s="10">
        <f t="shared" si="132"/>
        <v>0</v>
      </c>
      <c r="LMG63" s="10">
        <f t="shared" si="132"/>
        <v>0</v>
      </c>
      <c r="LMH63" s="10">
        <f t="shared" si="132"/>
        <v>0</v>
      </c>
      <c r="LMI63" s="10">
        <f t="shared" si="132"/>
        <v>0</v>
      </c>
      <c r="LMJ63" s="10">
        <f t="shared" si="132"/>
        <v>0</v>
      </c>
      <c r="LMK63" s="10">
        <f t="shared" si="132"/>
        <v>0</v>
      </c>
      <c r="LML63" s="10">
        <f t="shared" si="132"/>
        <v>0</v>
      </c>
      <c r="LMM63" s="10">
        <f t="shared" si="132"/>
        <v>0</v>
      </c>
      <c r="LMN63" s="10">
        <f t="shared" si="132"/>
        <v>0</v>
      </c>
      <c r="LMO63" s="10">
        <f t="shared" si="132"/>
        <v>0</v>
      </c>
      <c r="LMP63" s="10">
        <f t="shared" si="132"/>
        <v>0</v>
      </c>
      <c r="LMQ63" s="10">
        <f t="shared" si="132"/>
        <v>0</v>
      </c>
      <c r="LMR63" s="10">
        <f t="shared" si="132"/>
        <v>0</v>
      </c>
      <c r="LMS63" s="10">
        <f t="shared" si="132"/>
        <v>0</v>
      </c>
      <c r="LMT63" s="10">
        <f t="shared" si="132"/>
        <v>0</v>
      </c>
      <c r="LMU63" s="10">
        <f t="shared" si="132"/>
        <v>0</v>
      </c>
      <c r="LMV63" s="10">
        <f t="shared" si="132"/>
        <v>0</v>
      </c>
      <c r="LMW63" s="10">
        <f t="shared" si="132"/>
        <v>0</v>
      </c>
      <c r="LMX63" s="10">
        <f t="shared" si="132"/>
        <v>0</v>
      </c>
      <c r="LMY63" s="10">
        <f t="shared" si="132"/>
        <v>0</v>
      </c>
      <c r="LMZ63" s="10">
        <f t="shared" si="132"/>
        <v>0</v>
      </c>
      <c r="LNA63" s="10">
        <f t="shared" si="132"/>
        <v>0</v>
      </c>
      <c r="LNB63" s="10">
        <f t="shared" si="132"/>
        <v>0</v>
      </c>
      <c r="LNC63" s="10">
        <f t="shared" si="132"/>
        <v>0</v>
      </c>
      <c r="LND63" s="10">
        <f t="shared" si="132"/>
        <v>0</v>
      </c>
      <c r="LNE63" s="10">
        <f t="shared" si="132"/>
        <v>0</v>
      </c>
      <c r="LNF63" s="10">
        <f t="shared" si="132"/>
        <v>0</v>
      </c>
      <c r="LNG63" s="10">
        <f t="shared" si="132"/>
        <v>0</v>
      </c>
      <c r="LNH63" s="10">
        <f t="shared" si="132"/>
        <v>0</v>
      </c>
      <c r="LNI63" s="10">
        <f t="shared" si="132"/>
        <v>0</v>
      </c>
      <c r="LNJ63" s="10">
        <f t="shared" si="132"/>
        <v>0</v>
      </c>
      <c r="LNK63" s="10">
        <f t="shared" si="132"/>
        <v>0</v>
      </c>
      <c r="LNL63" s="10">
        <f t="shared" si="132"/>
        <v>0</v>
      </c>
      <c r="LNM63" s="10">
        <f t="shared" si="132"/>
        <v>0</v>
      </c>
      <c r="LNN63" s="10">
        <f t="shared" si="132"/>
        <v>0</v>
      </c>
      <c r="LNO63" s="10">
        <f t="shared" si="132"/>
        <v>0</v>
      </c>
      <c r="LNP63" s="10">
        <f t="shared" si="132"/>
        <v>0</v>
      </c>
      <c r="LNQ63" s="10">
        <f t="shared" si="132"/>
        <v>0</v>
      </c>
      <c r="LNR63" s="10">
        <f t="shared" si="132"/>
        <v>0</v>
      </c>
      <c r="LNS63" s="10">
        <f t="shared" si="132"/>
        <v>0</v>
      </c>
      <c r="LNT63" s="10">
        <f t="shared" si="132"/>
        <v>0</v>
      </c>
      <c r="LNU63" s="10">
        <f t="shared" si="132"/>
        <v>0</v>
      </c>
      <c r="LNV63" s="10">
        <f t="shared" si="132"/>
        <v>0</v>
      </c>
      <c r="LNW63" s="10">
        <f t="shared" si="132"/>
        <v>0</v>
      </c>
      <c r="LNX63" s="10">
        <f t="shared" si="132"/>
        <v>0</v>
      </c>
      <c r="LNY63" s="10">
        <f t="shared" si="132"/>
        <v>0</v>
      </c>
      <c r="LNZ63" s="10">
        <f t="shared" si="132"/>
        <v>0</v>
      </c>
      <c r="LOA63" s="10">
        <f t="shared" si="132"/>
        <v>0</v>
      </c>
      <c r="LOB63" s="10">
        <f t="shared" si="132"/>
        <v>0</v>
      </c>
      <c r="LOC63" s="10">
        <f t="shared" si="132"/>
        <v>0</v>
      </c>
      <c r="LOD63" s="10">
        <f t="shared" si="132"/>
        <v>0</v>
      </c>
      <c r="LOE63" s="10">
        <f t="shared" si="132"/>
        <v>0</v>
      </c>
      <c r="LOF63" s="10">
        <f t="shared" si="132"/>
        <v>0</v>
      </c>
      <c r="LOG63" s="10">
        <f t="shared" si="132"/>
        <v>0</v>
      </c>
      <c r="LOH63" s="10">
        <f t="shared" si="132"/>
        <v>0</v>
      </c>
      <c r="LOI63" s="10">
        <f t="shared" si="132"/>
        <v>0</v>
      </c>
      <c r="LOJ63" s="10">
        <f t="shared" si="132"/>
        <v>0</v>
      </c>
      <c r="LOK63" s="10">
        <f t="shared" si="132"/>
        <v>0</v>
      </c>
      <c r="LOL63" s="10">
        <f t="shared" si="132"/>
        <v>0</v>
      </c>
      <c r="LOM63" s="10">
        <f t="shared" si="132"/>
        <v>0</v>
      </c>
      <c r="LON63" s="10">
        <f t="shared" ref="LON63:LQY63" si="133">SUM(LON4:LON61)</f>
        <v>0</v>
      </c>
      <c r="LOO63" s="10">
        <f t="shared" si="133"/>
        <v>0</v>
      </c>
      <c r="LOP63" s="10">
        <f t="shared" si="133"/>
        <v>0</v>
      </c>
      <c r="LOQ63" s="10">
        <f t="shared" si="133"/>
        <v>0</v>
      </c>
      <c r="LOR63" s="10">
        <f t="shared" si="133"/>
        <v>0</v>
      </c>
      <c r="LOS63" s="10">
        <f t="shared" si="133"/>
        <v>0</v>
      </c>
      <c r="LOT63" s="10">
        <f t="shared" si="133"/>
        <v>0</v>
      </c>
      <c r="LOU63" s="10">
        <f t="shared" si="133"/>
        <v>0</v>
      </c>
      <c r="LOV63" s="10">
        <f t="shared" si="133"/>
        <v>0</v>
      </c>
      <c r="LOW63" s="10">
        <f t="shared" si="133"/>
        <v>0</v>
      </c>
      <c r="LOX63" s="10">
        <f t="shared" si="133"/>
        <v>0</v>
      </c>
      <c r="LOY63" s="10">
        <f t="shared" si="133"/>
        <v>0</v>
      </c>
      <c r="LOZ63" s="10">
        <f t="shared" si="133"/>
        <v>0</v>
      </c>
      <c r="LPA63" s="10">
        <f t="shared" si="133"/>
        <v>0</v>
      </c>
      <c r="LPB63" s="10">
        <f t="shared" si="133"/>
        <v>0</v>
      </c>
      <c r="LPC63" s="10">
        <f t="shared" si="133"/>
        <v>0</v>
      </c>
      <c r="LPD63" s="10">
        <f t="shared" si="133"/>
        <v>0</v>
      </c>
      <c r="LPE63" s="10">
        <f t="shared" si="133"/>
        <v>0</v>
      </c>
      <c r="LPF63" s="10">
        <f t="shared" si="133"/>
        <v>0</v>
      </c>
      <c r="LPG63" s="10">
        <f t="shared" si="133"/>
        <v>0</v>
      </c>
      <c r="LPH63" s="10">
        <f t="shared" si="133"/>
        <v>0</v>
      </c>
      <c r="LPI63" s="10">
        <f t="shared" si="133"/>
        <v>0</v>
      </c>
      <c r="LPJ63" s="10">
        <f t="shared" si="133"/>
        <v>0</v>
      </c>
      <c r="LPK63" s="10">
        <f t="shared" si="133"/>
        <v>0</v>
      </c>
      <c r="LPL63" s="10">
        <f t="shared" si="133"/>
        <v>0</v>
      </c>
      <c r="LPM63" s="10">
        <f t="shared" si="133"/>
        <v>0</v>
      </c>
      <c r="LPN63" s="10">
        <f t="shared" si="133"/>
        <v>0</v>
      </c>
      <c r="LPO63" s="10">
        <f t="shared" si="133"/>
        <v>0</v>
      </c>
      <c r="LPP63" s="10">
        <f t="shared" si="133"/>
        <v>0</v>
      </c>
      <c r="LPQ63" s="10">
        <f t="shared" si="133"/>
        <v>0</v>
      </c>
      <c r="LPR63" s="10">
        <f t="shared" si="133"/>
        <v>0</v>
      </c>
      <c r="LPS63" s="10">
        <f t="shared" si="133"/>
        <v>0</v>
      </c>
      <c r="LPT63" s="10">
        <f t="shared" si="133"/>
        <v>0</v>
      </c>
      <c r="LPU63" s="10">
        <f t="shared" si="133"/>
        <v>0</v>
      </c>
      <c r="LPV63" s="10">
        <f t="shared" si="133"/>
        <v>0</v>
      </c>
      <c r="LPW63" s="10">
        <f t="shared" si="133"/>
        <v>0</v>
      </c>
      <c r="LPX63" s="10">
        <f t="shared" si="133"/>
        <v>0</v>
      </c>
      <c r="LPY63" s="10">
        <f t="shared" si="133"/>
        <v>0</v>
      </c>
      <c r="LPZ63" s="10">
        <f t="shared" si="133"/>
        <v>0</v>
      </c>
      <c r="LQA63" s="10">
        <f t="shared" si="133"/>
        <v>0</v>
      </c>
      <c r="LQB63" s="10">
        <f t="shared" si="133"/>
        <v>0</v>
      </c>
      <c r="LQC63" s="10">
        <f t="shared" si="133"/>
        <v>0</v>
      </c>
      <c r="LQD63" s="10">
        <f t="shared" si="133"/>
        <v>0</v>
      </c>
      <c r="LQE63" s="10">
        <f t="shared" si="133"/>
        <v>0</v>
      </c>
      <c r="LQF63" s="10">
        <f t="shared" si="133"/>
        <v>0</v>
      </c>
      <c r="LQG63" s="10">
        <f t="shared" si="133"/>
        <v>0</v>
      </c>
      <c r="LQH63" s="10">
        <f t="shared" si="133"/>
        <v>0</v>
      </c>
      <c r="LQI63" s="10">
        <f t="shared" si="133"/>
        <v>0</v>
      </c>
      <c r="LQJ63" s="10">
        <f t="shared" si="133"/>
        <v>0</v>
      </c>
      <c r="LQK63" s="10">
        <f t="shared" si="133"/>
        <v>0</v>
      </c>
      <c r="LQL63" s="10">
        <f t="shared" si="133"/>
        <v>0</v>
      </c>
      <c r="LQM63" s="10">
        <f t="shared" si="133"/>
        <v>0</v>
      </c>
      <c r="LQN63" s="10">
        <f t="shared" si="133"/>
        <v>0</v>
      </c>
      <c r="LQO63" s="10">
        <f t="shared" si="133"/>
        <v>0</v>
      </c>
      <c r="LQP63" s="10">
        <f t="shared" si="133"/>
        <v>0</v>
      </c>
      <c r="LQQ63" s="10">
        <f t="shared" si="133"/>
        <v>0</v>
      </c>
      <c r="LQR63" s="10">
        <f t="shared" si="133"/>
        <v>0</v>
      </c>
      <c r="LQS63" s="10">
        <f t="shared" si="133"/>
        <v>0</v>
      </c>
      <c r="LQT63" s="10">
        <f t="shared" si="133"/>
        <v>0</v>
      </c>
      <c r="LQU63" s="10">
        <f t="shared" si="133"/>
        <v>0</v>
      </c>
      <c r="LQV63" s="10">
        <f t="shared" si="133"/>
        <v>0</v>
      </c>
      <c r="LQW63" s="10">
        <f t="shared" si="133"/>
        <v>0</v>
      </c>
      <c r="LQX63" s="10">
        <f t="shared" si="133"/>
        <v>0</v>
      </c>
      <c r="LQY63" s="10">
        <f t="shared" si="133"/>
        <v>0</v>
      </c>
      <c r="LQZ63" s="10">
        <f t="shared" ref="LQZ63:LTK63" si="134">SUM(LQZ4:LQZ61)</f>
        <v>0</v>
      </c>
      <c r="LRA63" s="10">
        <f t="shared" si="134"/>
        <v>0</v>
      </c>
      <c r="LRB63" s="10">
        <f t="shared" si="134"/>
        <v>0</v>
      </c>
      <c r="LRC63" s="10">
        <f t="shared" si="134"/>
        <v>0</v>
      </c>
      <c r="LRD63" s="10">
        <f t="shared" si="134"/>
        <v>0</v>
      </c>
      <c r="LRE63" s="10">
        <f t="shared" si="134"/>
        <v>0</v>
      </c>
      <c r="LRF63" s="10">
        <f t="shared" si="134"/>
        <v>0</v>
      </c>
      <c r="LRG63" s="10">
        <f t="shared" si="134"/>
        <v>0</v>
      </c>
      <c r="LRH63" s="10">
        <f t="shared" si="134"/>
        <v>0</v>
      </c>
      <c r="LRI63" s="10">
        <f t="shared" si="134"/>
        <v>0</v>
      </c>
      <c r="LRJ63" s="10">
        <f t="shared" si="134"/>
        <v>0</v>
      </c>
      <c r="LRK63" s="10">
        <f t="shared" si="134"/>
        <v>0</v>
      </c>
      <c r="LRL63" s="10">
        <f t="shared" si="134"/>
        <v>0</v>
      </c>
      <c r="LRM63" s="10">
        <f t="shared" si="134"/>
        <v>0</v>
      </c>
      <c r="LRN63" s="10">
        <f t="shared" si="134"/>
        <v>0</v>
      </c>
      <c r="LRO63" s="10">
        <f t="shared" si="134"/>
        <v>0</v>
      </c>
      <c r="LRP63" s="10">
        <f t="shared" si="134"/>
        <v>0</v>
      </c>
      <c r="LRQ63" s="10">
        <f t="shared" si="134"/>
        <v>0</v>
      </c>
      <c r="LRR63" s="10">
        <f t="shared" si="134"/>
        <v>0</v>
      </c>
      <c r="LRS63" s="10">
        <f t="shared" si="134"/>
        <v>0</v>
      </c>
      <c r="LRT63" s="10">
        <f t="shared" si="134"/>
        <v>0</v>
      </c>
      <c r="LRU63" s="10">
        <f t="shared" si="134"/>
        <v>0</v>
      </c>
      <c r="LRV63" s="10">
        <f t="shared" si="134"/>
        <v>0</v>
      </c>
      <c r="LRW63" s="10">
        <f t="shared" si="134"/>
        <v>0</v>
      </c>
      <c r="LRX63" s="10">
        <f t="shared" si="134"/>
        <v>0</v>
      </c>
      <c r="LRY63" s="10">
        <f t="shared" si="134"/>
        <v>0</v>
      </c>
      <c r="LRZ63" s="10">
        <f t="shared" si="134"/>
        <v>0</v>
      </c>
      <c r="LSA63" s="10">
        <f t="shared" si="134"/>
        <v>0</v>
      </c>
      <c r="LSB63" s="10">
        <f t="shared" si="134"/>
        <v>0</v>
      </c>
      <c r="LSC63" s="10">
        <f t="shared" si="134"/>
        <v>0</v>
      </c>
      <c r="LSD63" s="10">
        <f t="shared" si="134"/>
        <v>0</v>
      </c>
      <c r="LSE63" s="10">
        <f t="shared" si="134"/>
        <v>0</v>
      </c>
      <c r="LSF63" s="10">
        <f t="shared" si="134"/>
        <v>0</v>
      </c>
      <c r="LSG63" s="10">
        <f t="shared" si="134"/>
        <v>0</v>
      </c>
      <c r="LSH63" s="10">
        <f t="shared" si="134"/>
        <v>0</v>
      </c>
      <c r="LSI63" s="10">
        <f t="shared" si="134"/>
        <v>0</v>
      </c>
      <c r="LSJ63" s="10">
        <f t="shared" si="134"/>
        <v>0</v>
      </c>
      <c r="LSK63" s="10">
        <f t="shared" si="134"/>
        <v>0</v>
      </c>
      <c r="LSL63" s="10">
        <f t="shared" si="134"/>
        <v>0</v>
      </c>
      <c r="LSM63" s="10">
        <f t="shared" si="134"/>
        <v>0</v>
      </c>
      <c r="LSN63" s="10">
        <f t="shared" si="134"/>
        <v>0</v>
      </c>
      <c r="LSO63" s="10">
        <f t="shared" si="134"/>
        <v>0</v>
      </c>
      <c r="LSP63" s="10">
        <f t="shared" si="134"/>
        <v>0</v>
      </c>
      <c r="LSQ63" s="10">
        <f t="shared" si="134"/>
        <v>0</v>
      </c>
      <c r="LSR63" s="10">
        <f t="shared" si="134"/>
        <v>0</v>
      </c>
      <c r="LSS63" s="10">
        <f t="shared" si="134"/>
        <v>0</v>
      </c>
      <c r="LST63" s="10">
        <f t="shared" si="134"/>
        <v>0</v>
      </c>
      <c r="LSU63" s="10">
        <f t="shared" si="134"/>
        <v>0</v>
      </c>
      <c r="LSV63" s="10">
        <f t="shared" si="134"/>
        <v>0</v>
      </c>
      <c r="LSW63" s="10">
        <f t="shared" si="134"/>
        <v>0</v>
      </c>
      <c r="LSX63" s="10">
        <f t="shared" si="134"/>
        <v>0</v>
      </c>
      <c r="LSY63" s="10">
        <f t="shared" si="134"/>
        <v>0</v>
      </c>
      <c r="LSZ63" s="10">
        <f t="shared" si="134"/>
        <v>0</v>
      </c>
      <c r="LTA63" s="10">
        <f t="shared" si="134"/>
        <v>0</v>
      </c>
      <c r="LTB63" s="10">
        <f t="shared" si="134"/>
        <v>0</v>
      </c>
      <c r="LTC63" s="10">
        <f t="shared" si="134"/>
        <v>0</v>
      </c>
      <c r="LTD63" s="10">
        <f t="shared" si="134"/>
        <v>0</v>
      </c>
      <c r="LTE63" s="10">
        <f t="shared" si="134"/>
        <v>0</v>
      </c>
      <c r="LTF63" s="10">
        <f t="shared" si="134"/>
        <v>0</v>
      </c>
      <c r="LTG63" s="10">
        <f t="shared" si="134"/>
        <v>0</v>
      </c>
      <c r="LTH63" s="10">
        <f t="shared" si="134"/>
        <v>0</v>
      </c>
      <c r="LTI63" s="10">
        <f t="shared" si="134"/>
        <v>0</v>
      </c>
      <c r="LTJ63" s="10">
        <f t="shared" si="134"/>
        <v>0</v>
      </c>
      <c r="LTK63" s="10">
        <f t="shared" si="134"/>
        <v>0</v>
      </c>
      <c r="LTL63" s="10">
        <f t="shared" ref="LTL63:LVW63" si="135">SUM(LTL4:LTL61)</f>
        <v>0</v>
      </c>
      <c r="LTM63" s="10">
        <f t="shared" si="135"/>
        <v>0</v>
      </c>
      <c r="LTN63" s="10">
        <f t="shared" si="135"/>
        <v>0</v>
      </c>
      <c r="LTO63" s="10">
        <f t="shared" si="135"/>
        <v>0</v>
      </c>
      <c r="LTP63" s="10">
        <f t="shared" si="135"/>
        <v>0</v>
      </c>
      <c r="LTQ63" s="10">
        <f t="shared" si="135"/>
        <v>0</v>
      </c>
      <c r="LTR63" s="10">
        <f t="shared" si="135"/>
        <v>0</v>
      </c>
      <c r="LTS63" s="10">
        <f t="shared" si="135"/>
        <v>0</v>
      </c>
      <c r="LTT63" s="10">
        <f t="shared" si="135"/>
        <v>0</v>
      </c>
      <c r="LTU63" s="10">
        <f t="shared" si="135"/>
        <v>0</v>
      </c>
      <c r="LTV63" s="10">
        <f t="shared" si="135"/>
        <v>0</v>
      </c>
      <c r="LTW63" s="10">
        <f t="shared" si="135"/>
        <v>0</v>
      </c>
      <c r="LTX63" s="10">
        <f t="shared" si="135"/>
        <v>0</v>
      </c>
      <c r="LTY63" s="10">
        <f t="shared" si="135"/>
        <v>0</v>
      </c>
      <c r="LTZ63" s="10">
        <f t="shared" si="135"/>
        <v>0</v>
      </c>
      <c r="LUA63" s="10">
        <f t="shared" si="135"/>
        <v>0</v>
      </c>
      <c r="LUB63" s="10">
        <f t="shared" si="135"/>
        <v>0</v>
      </c>
      <c r="LUC63" s="10">
        <f t="shared" si="135"/>
        <v>0</v>
      </c>
      <c r="LUD63" s="10">
        <f t="shared" si="135"/>
        <v>0</v>
      </c>
      <c r="LUE63" s="10">
        <f t="shared" si="135"/>
        <v>0</v>
      </c>
      <c r="LUF63" s="10">
        <f t="shared" si="135"/>
        <v>0</v>
      </c>
      <c r="LUG63" s="10">
        <f t="shared" si="135"/>
        <v>0</v>
      </c>
      <c r="LUH63" s="10">
        <f t="shared" si="135"/>
        <v>0</v>
      </c>
      <c r="LUI63" s="10">
        <f t="shared" si="135"/>
        <v>0</v>
      </c>
      <c r="LUJ63" s="10">
        <f t="shared" si="135"/>
        <v>0</v>
      </c>
      <c r="LUK63" s="10">
        <f t="shared" si="135"/>
        <v>0</v>
      </c>
      <c r="LUL63" s="10">
        <f t="shared" si="135"/>
        <v>0</v>
      </c>
      <c r="LUM63" s="10">
        <f t="shared" si="135"/>
        <v>0</v>
      </c>
      <c r="LUN63" s="10">
        <f t="shared" si="135"/>
        <v>0</v>
      </c>
      <c r="LUO63" s="10">
        <f t="shared" si="135"/>
        <v>0</v>
      </c>
      <c r="LUP63" s="10">
        <f t="shared" si="135"/>
        <v>0</v>
      </c>
      <c r="LUQ63" s="10">
        <f t="shared" si="135"/>
        <v>0</v>
      </c>
      <c r="LUR63" s="10">
        <f t="shared" si="135"/>
        <v>0</v>
      </c>
      <c r="LUS63" s="10">
        <f t="shared" si="135"/>
        <v>0</v>
      </c>
      <c r="LUT63" s="10">
        <f t="shared" si="135"/>
        <v>0</v>
      </c>
      <c r="LUU63" s="10">
        <f t="shared" si="135"/>
        <v>0</v>
      </c>
      <c r="LUV63" s="10">
        <f t="shared" si="135"/>
        <v>0</v>
      </c>
      <c r="LUW63" s="10">
        <f t="shared" si="135"/>
        <v>0</v>
      </c>
      <c r="LUX63" s="10">
        <f t="shared" si="135"/>
        <v>0</v>
      </c>
      <c r="LUY63" s="10">
        <f t="shared" si="135"/>
        <v>0</v>
      </c>
      <c r="LUZ63" s="10">
        <f t="shared" si="135"/>
        <v>0</v>
      </c>
      <c r="LVA63" s="10">
        <f t="shared" si="135"/>
        <v>0</v>
      </c>
      <c r="LVB63" s="10">
        <f t="shared" si="135"/>
        <v>0</v>
      </c>
      <c r="LVC63" s="10">
        <f t="shared" si="135"/>
        <v>0</v>
      </c>
      <c r="LVD63" s="10">
        <f t="shared" si="135"/>
        <v>0</v>
      </c>
      <c r="LVE63" s="10">
        <f t="shared" si="135"/>
        <v>0</v>
      </c>
      <c r="LVF63" s="10">
        <f t="shared" si="135"/>
        <v>0</v>
      </c>
      <c r="LVG63" s="10">
        <f t="shared" si="135"/>
        <v>0</v>
      </c>
      <c r="LVH63" s="10">
        <f t="shared" si="135"/>
        <v>0</v>
      </c>
      <c r="LVI63" s="10">
        <f t="shared" si="135"/>
        <v>0</v>
      </c>
      <c r="LVJ63" s="10">
        <f t="shared" si="135"/>
        <v>0</v>
      </c>
      <c r="LVK63" s="10">
        <f t="shared" si="135"/>
        <v>0</v>
      </c>
      <c r="LVL63" s="10">
        <f t="shared" si="135"/>
        <v>0</v>
      </c>
      <c r="LVM63" s="10">
        <f t="shared" si="135"/>
        <v>0</v>
      </c>
      <c r="LVN63" s="10">
        <f t="shared" si="135"/>
        <v>0</v>
      </c>
      <c r="LVO63" s="10">
        <f t="shared" si="135"/>
        <v>0</v>
      </c>
      <c r="LVP63" s="10">
        <f t="shared" si="135"/>
        <v>0</v>
      </c>
      <c r="LVQ63" s="10">
        <f t="shared" si="135"/>
        <v>0</v>
      </c>
      <c r="LVR63" s="10">
        <f t="shared" si="135"/>
        <v>0</v>
      </c>
      <c r="LVS63" s="10">
        <f t="shared" si="135"/>
        <v>0</v>
      </c>
      <c r="LVT63" s="10">
        <f t="shared" si="135"/>
        <v>0</v>
      </c>
      <c r="LVU63" s="10">
        <f t="shared" si="135"/>
        <v>0</v>
      </c>
      <c r="LVV63" s="10">
        <f t="shared" si="135"/>
        <v>0</v>
      </c>
      <c r="LVW63" s="10">
        <f t="shared" si="135"/>
        <v>0</v>
      </c>
      <c r="LVX63" s="10">
        <f t="shared" ref="LVX63:LYI63" si="136">SUM(LVX4:LVX61)</f>
        <v>0</v>
      </c>
      <c r="LVY63" s="10">
        <f t="shared" si="136"/>
        <v>0</v>
      </c>
      <c r="LVZ63" s="10">
        <f t="shared" si="136"/>
        <v>0</v>
      </c>
      <c r="LWA63" s="10">
        <f t="shared" si="136"/>
        <v>0</v>
      </c>
      <c r="LWB63" s="10">
        <f t="shared" si="136"/>
        <v>0</v>
      </c>
      <c r="LWC63" s="10">
        <f t="shared" si="136"/>
        <v>0</v>
      </c>
      <c r="LWD63" s="10">
        <f t="shared" si="136"/>
        <v>0</v>
      </c>
      <c r="LWE63" s="10">
        <f t="shared" si="136"/>
        <v>0</v>
      </c>
      <c r="LWF63" s="10">
        <f t="shared" si="136"/>
        <v>0</v>
      </c>
      <c r="LWG63" s="10">
        <f t="shared" si="136"/>
        <v>0</v>
      </c>
      <c r="LWH63" s="10">
        <f t="shared" si="136"/>
        <v>0</v>
      </c>
      <c r="LWI63" s="10">
        <f t="shared" si="136"/>
        <v>0</v>
      </c>
      <c r="LWJ63" s="10">
        <f t="shared" si="136"/>
        <v>0</v>
      </c>
      <c r="LWK63" s="10">
        <f t="shared" si="136"/>
        <v>0</v>
      </c>
      <c r="LWL63" s="10">
        <f t="shared" si="136"/>
        <v>0</v>
      </c>
      <c r="LWM63" s="10">
        <f t="shared" si="136"/>
        <v>0</v>
      </c>
      <c r="LWN63" s="10">
        <f t="shared" si="136"/>
        <v>0</v>
      </c>
      <c r="LWO63" s="10">
        <f t="shared" si="136"/>
        <v>0</v>
      </c>
      <c r="LWP63" s="10">
        <f t="shared" si="136"/>
        <v>0</v>
      </c>
      <c r="LWQ63" s="10">
        <f t="shared" si="136"/>
        <v>0</v>
      </c>
      <c r="LWR63" s="10">
        <f t="shared" si="136"/>
        <v>0</v>
      </c>
      <c r="LWS63" s="10">
        <f t="shared" si="136"/>
        <v>0</v>
      </c>
      <c r="LWT63" s="10">
        <f t="shared" si="136"/>
        <v>0</v>
      </c>
      <c r="LWU63" s="10">
        <f t="shared" si="136"/>
        <v>0</v>
      </c>
      <c r="LWV63" s="10">
        <f t="shared" si="136"/>
        <v>0</v>
      </c>
      <c r="LWW63" s="10">
        <f t="shared" si="136"/>
        <v>0</v>
      </c>
      <c r="LWX63" s="10">
        <f t="shared" si="136"/>
        <v>0</v>
      </c>
      <c r="LWY63" s="10">
        <f t="shared" si="136"/>
        <v>0</v>
      </c>
      <c r="LWZ63" s="10">
        <f t="shared" si="136"/>
        <v>0</v>
      </c>
      <c r="LXA63" s="10">
        <f t="shared" si="136"/>
        <v>0</v>
      </c>
      <c r="LXB63" s="10">
        <f t="shared" si="136"/>
        <v>0</v>
      </c>
      <c r="LXC63" s="10">
        <f t="shared" si="136"/>
        <v>0</v>
      </c>
      <c r="LXD63" s="10">
        <f t="shared" si="136"/>
        <v>0</v>
      </c>
      <c r="LXE63" s="10">
        <f t="shared" si="136"/>
        <v>0</v>
      </c>
      <c r="LXF63" s="10">
        <f t="shared" si="136"/>
        <v>0</v>
      </c>
      <c r="LXG63" s="10">
        <f t="shared" si="136"/>
        <v>0</v>
      </c>
      <c r="LXH63" s="10">
        <f t="shared" si="136"/>
        <v>0</v>
      </c>
      <c r="LXI63" s="10">
        <f t="shared" si="136"/>
        <v>0</v>
      </c>
      <c r="LXJ63" s="10">
        <f t="shared" si="136"/>
        <v>0</v>
      </c>
      <c r="LXK63" s="10">
        <f t="shared" si="136"/>
        <v>0</v>
      </c>
      <c r="LXL63" s="10">
        <f t="shared" si="136"/>
        <v>0</v>
      </c>
      <c r="LXM63" s="10">
        <f t="shared" si="136"/>
        <v>0</v>
      </c>
      <c r="LXN63" s="10">
        <f t="shared" si="136"/>
        <v>0</v>
      </c>
      <c r="LXO63" s="10">
        <f t="shared" si="136"/>
        <v>0</v>
      </c>
      <c r="LXP63" s="10">
        <f t="shared" si="136"/>
        <v>0</v>
      </c>
      <c r="LXQ63" s="10">
        <f t="shared" si="136"/>
        <v>0</v>
      </c>
      <c r="LXR63" s="10">
        <f t="shared" si="136"/>
        <v>0</v>
      </c>
      <c r="LXS63" s="10">
        <f t="shared" si="136"/>
        <v>0</v>
      </c>
      <c r="LXT63" s="10">
        <f t="shared" si="136"/>
        <v>0</v>
      </c>
      <c r="LXU63" s="10">
        <f t="shared" si="136"/>
        <v>0</v>
      </c>
      <c r="LXV63" s="10">
        <f t="shared" si="136"/>
        <v>0</v>
      </c>
      <c r="LXW63" s="10">
        <f t="shared" si="136"/>
        <v>0</v>
      </c>
      <c r="LXX63" s="10">
        <f t="shared" si="136"/>
        <v>0</v>
      </c>
      <c r="LXY63" s="10">
        <f t="shared" si="136"/>
        <v>0</v>
      </c>
      <c r="LXZ63" s="10">
        <f t="shared" si="136"/>
        <v>0</v>
      </c>
      <c r="LYA63" s="10">
        <f t="shared" si="136"/>
        <v>0</v>
      </c>
      <c r="LYB63" s="10">
        <f t="shared" si="136"/>
        <v>0</v>
      </c>
      <c r="LYC63" s="10">
        <f t="shared" si="136"/>
        <v>0</v>
      </c>
      <c r="LYD63" s="10">
        <f t="shared" si="136"/>
        <v>0</v>
      </c>
      <c r="LYE63" s="10">
        <f t="shared" si="136"/>
        <v>0</v>
      </c>
      <c r="LYF63" s="10">
        <f t="shared" si="136"/>
        <v>0</v>
      </c>
      <c r="LYG63" s="10">
        <f t="shared" si="136"/>
        <v>0</v>
      </c>
      <c r="LYH63" s="10">
        <f t="shared" si="136"/>
        <v>0</v>
      </c>
      <c r="LYI63" s="10">
        <f t="shared" si="136"/>
        <v>0</v>
      </c>
      <c r="LYJ63" s="10">
        <f t="shared" ref="LYJ63:MAU63" si="137">SUM(LYJ4:LYJ61)</f>
        <v>0</v>
      </c>
      <c r="LYK63" s="10">
        <f t="shared" si="137"/>
        <v>0</v>
      </c>
      <c r="LYL63" s="10">
        <f t="shared" si="137"/>
        <v>0</v>
      </c>
      <c r="LYM63" s="10">
        <f t="shared" si="137"/>
        <v>0</v>
      </c>
      <c r="LYN63" s="10">
        <f t="shared" si="137"/>
        <v>0</v>
      </c>
      <c r="LYO63" s="10">
        <f t="shared" si="137"/>
        <v>0</v>
      </c>
      <c r="LYP63" s="10">
        <f t="shared" si="137"/>
        <v>0</v>
      </c>
      <c r="LYQ63" s="10">
        <f t="shared" si="137"/>
        <v>0</v>
      </c>
      <c r="LYR63" s="10">
        <f t="shared" si="137"/>
        <v>0</v>
      </c>
      <c r="LYS63" s="10">
        <f t="shared" si="137"/>
        <v>0</v>
      </c>
      <c r="LYT63" s="10">
        <f t="shared" si="137"/>
        <v>0</v>
      </c>
      <c r="LYU63" s="10">
        <f t="shared" si="137"/>
        <v>0</v>
      </c>
      <c r="LYV63" s="10">
        <f t="shared" si="137"/>
        <v>0</v>
      </c>
      <c r="LYW63" s="10">
        <f t="shared" si="137"/>
        <v>0</v>
      </c>
      <c r="LYX63" s="10">
        <f t="shared" si="137"/>
        <v>0</v>
      </c>
      <c r="LYY63" s="10">
        <f t="shared" si="137"/>
        <v>0</v>
      </c>
      <c r="LYZ63" s="10">
        <f t="shared" si="137"/>
        <v>0</v>
      </c>
      <c r="LZA63" s="10">
        <f t="shared" si="137"/>
        <v>0</v>
      </c>
      <c r="LZB63" s="10">
        <f t="shared" si="137"/>
        <v>0</v>
      </c>
      <c r="LZC63" s="10">
        <f t="shared" si="137"/>
        <v>0</v>
      </c>
      <c r="LZD63" s="10">
        <f t="shared" si="137"/>
        <v>0</v>
      </c>
      <c r="LZE63" s="10">
        <f t="shared" si="137"/>
        <v>0</v>
      </c>
      <c r="LZF63" s="10">
        <f t="shared" si="137"/>
        <v>0</v>
      </c>
      <c r="LZG63" s="10">
        <f t="shared" si="137"/>
        <v>0</v>
      </c>
      <c r="LZH63" s="10">
        <f t="shared" si="137"/>
        <v>0</v>
      </c>
      <c r="LZI63" s="10">
        <f t="shared" si="137"/>
        <v>0</v>
      </c>
      <c r="LZJ63" s="10">
        <f t="shared" si="137"/>
        <v>0</v>
      </c>
      <c r="LZK63" s="10">
        <f t="shared" si="137"/>
        <v>0</v>
      </c>
      <c r="LZL63" s="10">
        <f t="shared" si="137"/>
        <v>0</v>
      </c>
      <c r="LZM63" s="10">
        <f t="shared" si="137"/>
        <v>0</v>
      </c>
      <c r="LZN63" s="10">
        <f t="shared" si="137"/>
        <v>0</v>
      </c>
      <c r="LZO63" s="10">
        <f t="shared" si="137"/>
        <v>0</v>
      </c>
      <c r="LZP63" s="10">
        <f t="shared" si="137"/>
        <v>0</v>
      </c>
      <c r="LZQ63" s="10">
        <f t="shared" si="137"/>
        <v>0</v>
      </c>
      <c r="LZR63" s="10">
        <f t="shared" si="137"/>
        <v>0</v>
      </c>
      <c r="LZS63" s="10">
        <f t="shared" si="137"/>
        <v>0</v>
      </c>
      <c r="LZT63" s="10">
        <f t="shared" si="137"/>
        <v>0</v>
      </c>
      <c r="LZU63" s="10">
        <f t="shared" si="137"/>
        <v>0</v>
      </c>
      <c r="LZV63" s="10">
        <f t="shared" si="137"/>
        <v>0</v>
      </c>
      <c r="LZW63" s="10">
        <f t="shared" si="137"/>
        <v>0</v>
      </c>
      <c r="LZX63" s="10">
        <f t="shared" si="137"/>
        <v>0</v>
      </c>
      <c r="LZY63" s="10">
        <f t="shared" si="137"/>
        <v>0</v>
      </c>
      <c r="LZZ63" s="10">
        <f t="shared" si="137"/>
        <v>0</v>
      </c>
      <c r="MAA63" s="10">
        <f t="shared" si="137"/>
        <v>0</v>
      </c>
      <c r="MAB63" s="10">
        <f t="shared" si="137"/>
        <v>0</v>
      </c>
      <c r="MAC63" s="10">
        <f t="shared" si="137"/>
        <v>0</v>
      </c>
      <c r="MAD63" s="10">
        <f t="shared" si="137"/>
        <v>0</v>
      </c>
      <c r="MAE63" s="10">
        <f t="shared" si="137"/>
        <v>0</v>
      </c>
      <c r="MAF63" s="10">
        <f t="shared" si="137"/>
        <v>0</v>
      </c>
      <c r="MAG63" s="10">
        <f t="shared" si="137"/>
        <v>0</v>
      </c>
      <c r="MAH63" s="10">
        <f t="shared" si="137"/>
        <v>0</v>
      </c>
      <c r="MAI63" s="10">
        <f t="shared" si="137"/>
        <v>0</v>
      </c>
      <c r="MAJ63" s="10">
        <f t="shared" si="137"/>
        <v>0</v>
      </c>
      <c r="MAK63" s="10">
        <f t="shared" si="137"/>
        <v>0</v>
      </c>
      <c r="MAL63" s="10">
        <f t="shared" si="137"/>
        <v>0</v>
      </c>
      <c r="MAM63" s="10">
        <f t="shared" si="137"/>
        <v>0</v>
      </c>
      <c r="MAN63" s="10">
        <f t="shared" si="137"/>
        <v>0</v>
      </c>
      <c r="MAO63" s="10">
        <f t="shared" si="137"/>
        <v>0</v>
      </c>
      <c r="MAP63" s="10">
        <f t="shared" si="137"/>
        <v>0</v>
      </c>
      <c r="MAQ63" s="10">
        <f t="shared" si="137"/>
        <v>0</v>
      </c>
      <c r="MAR63" s="10">
        <f t="shared" si="137"/>
        <v>0</v>
      </c>
      <c r="MAS63" s="10">
        <f t="shared" si="137"/>
        <v>0</v>
      </c>
      <c r="MAT63" s="10">
        <f t="shared" si="137"/>
        <v>0</v>
      </c>
      <c r="MAU63" s="10">
        <f t="shared" si="137"/>
        <v>0</v>
      </c>
      <c r="MAV63" s="10">
        <f t="shared" ref="MAV63:MDG63" si="138">SUM(MAV4:MAV61)</f>
        <v>0</v>
      </c>
      <c r="MAW63" s="10">
        <f t="shared" si="138"/>
        <v>0</v>
      </c>
      <c r="MAX63" s="10">
        <f t="shared" si="138"/>
        <v>0</v>
      </c>
      <c r="MAY63" s="10">
        <f t="shared" si="138"/>
        <v>0</v>
      </c>
      <c r="MAZ63" s="10">
        <f t="shared" si="138"/>
        <v>0</v>
      </c>
      <c r="MBA63" s="10">
        <f t="shared" si="138"/>
        <v>0</v>
      </c>
      <c r="MBB63" s="10">
        <f t="shared" si="138"/>
        <v>0</v>
      </c>
      <c r="MBC63" s="10">
        <f t="shared" si="138"/>
        <v>0</v>
      </c>
      <c r="MBD63" s="10">
        <f t="shared" si="138"/>
        <v>0</v>
      </c>
      <c r="MBE63" s="10">
        <f t="shared" si="138"/>
        <v>0</v>
      </c>
      <c r="MBF63" s="10">
        <f t="shared" si="138"/>
        <v>0</v>
      </c>
      <c r="MBG63" s="10">
        <f t="shared" si="138"/>
        <v>0</v>
      </c>
      <c r="MBH63" s="10">
        <f t="shared" si="138"/>
        <v>0</v>
      </c>
      <c r="MBI63" s="10">
        <f t="shared" si="138"/>
        <v>0</v>
      </c>
      <c r="MBJ63" s="10">
        <f t="shared" si="138"/>
        <v>0</v>
      </c>
      <c r="MBK63" s="10">
        <f t="shared" si="138"/>
        <v>0</v>
      </c>
      <c r="MBL63" s="10">
        <f t="shared" si="138"/>
        <v>0</v>
      </c>
      <c r="MBM63" s="10">
        <f t="shared" si="138"/>
        <v>0</v>
      </c>
      <c r="MBN63" s="10">
        <f t="shared" si="138"/>
        <v>0</v>
      </c>
      <c r="MBO63" s="10">
        <f t="shared" si="138"/>
        <v>0</v>
      </c>
      <c r="MBP63" s="10">
        <f t="shared" si="138"/>
        <v>0</v>
      </c>
      <c r="MBQ63" s="10">
        <f t="shared" si="138"/>
        <v>0</v>
      </c>
      <c r="MBR63" s="10">
        <f t="shared" si="138"/>
        <v>0</v>
      </c>
      <c r="MBS63" s="10">
        <f t="shared" si="138"/>
        <v>0</v>
      </c>
      <c r="MBT63" s="10">
        <f t="shared" si="138"/>
        <v>0</v>
      </c>
      <c r="MBU63" s="10">
        <f t="shared" si="138"/>
        <v>0</v>
      </c>
      <c r="MBV63" s="10">
        <f t="shared" si="138"/>
        <v>0</v>
      </c>
      <c r="MBW63" s="10">
        <f t="shared" si="138"/>
        <v>0</v>
      </c>
      <c r="MBX63" s="10">
        <f t="shared" si="138"/>
        <v>0</v>
      </c>
      <c r="MBY63" s="10">
        <f t="shared" si="138"/>
        <v>0</v>
      </c>
      <c r="MBZ63" s="10">
        <f t="shared" si="138"/>
        <v>0</v>
      </c>
      <c r="MCA63" s="10">
        <f t="shared" si="138"/>
        <v>0</v>
      </c>
      <c r="MCB63" s="10">
        <f t="shared" si="138"/>
        <v>0</v>
      </c>
      <c r="MCC63" s="10">
        <f t="shared" si="138"/>
        <v>0</v>
      </c>
      <c r="MCD63" s="10">
        <f t="shared" si="138"/>
        <v>0</v>
      </c>
      <c r="MCE63" s="10">
        <f t="shared" si="138"/>
        <v>0</v>
      </c>
      <c r="MCF63" s="10">
        <f t="shared" si="138"/>
        <v>0</v>
      </c>
      <c r="MCG63" s="10">
        <f t="shared" si="138"/>
        <v>0</v>
      </c>
      <c r="MCH63" s="10">
        <f t="shared" si="138"/>
        <v>0</v>
      </c>
      <c r="MCI63" s="10">
        <f t="shared" si="138"/>
        <v>0</v>
      </c>
      <c r="MCJ63" s="10">
        <f t="shared" si="138"/>
        <v>0</v>
      </c>
      <c r="MCK63" s="10">
        <f t="shared" si="138"/>
        <v>0</v>
      </c>
      <c r="MCL63" s="10">
        <f t="shared" si="138"/>
        <v>0</v>
      </c>
      <c r="MCM63" s="10">
        <f t="shared" si="138"/>
        <v>0</v>
      </c>
      <c r="MCN63" s="10">
        <f t="shared" si="138"/>
        <v>0</v>
      </c>
      <c r="MCO63" s="10">
        <f t="shared" si="138"/>
        <v>0</v>
      </c>
      <c r="MCP63" s="10">
        <f t="shared" si="138"/>
        <v>0</v>
      </c>
      <c r="MCQ63" s="10">
        <f t="shared" si="138"/>
        <v>0</v>
      </c>
      <c r="MCR63" s="10">
        <f t="shared" si="138"/>
        <v>0</v>
      </c>
      <c r="MCS63" s="10">
        <f t="shared" si="138"/>
        <v>0</v>
      </c>
      <c r="MCT63" s="10">
        <f t="shared" si="138"/>
        <v>0</v>
      </c>
      <c r="MCU63" s="10">
        <f t="shared" si="138"/>
        <v>0</v>
      </c>
      <c r="MCV63" s="10">
        <f t="shared" si="138"/>
        <v>0</v>
      </c>
      <c r="MCW63" s="10">
        <f t="shared" si="138"/>
        <v>0</v>
      </c>
      <c r="MCX63" s="10">
        <f t="shared" si="138"/>
        <v>0</v>
      </c>
      <c r="MCY63" s="10">
        <f t="shared" si="138"/>
        <v>0</v>
      </c>
      <c r="MCZ63" s="10">
        <f t="shared" si="138"/>
        <v>0</v>
      </c>
      <c r="MDA63" s="10">
        <f t="shared" si="138"/>
        <v>0</v>
      </c>
      <c r="MDB63" s="10">
        <f t="shared" si="138"/>
        <v>0</v>
      </c>
      <c r="MDC63" s="10">
        <f t="shared" si="138"/>
        <v>0</v>
      </c>
      <c r="MDD63" s="10">
        <f t="shared" si="138"/>
        <v>0</v>
      </c>
      <c r="MDE63" s="10">
        <f t="shared" si="138"/>
        <v>0</v>
      </c>
      <c r="MDF63" s="10">
        <f t="shared" si="138"/>
        <v>0</v>
      </c>
      <c r="MDG63" s="10">
        <f t="shared" si="138"/>
        <v>0</v>
      </c>
      <c r="MDH63" s="10">
        <f t="shared" ref="MDH63:MFS63" si="139">SUM(MDH4:MDH61)</f>
        <v>0</v>
      </c>
      <c r="MDI63" s="10">
        <f t="shared" si="139"/>
        <v>0</v>
      </c>
      <c r="MDJ63" s="10">
        <f t="shared" si="139"/>
        <v>0</v>
      </c>
      <c r="MDK63" s="10">
        <f t="shared" si="139"/>
        <v>0</v>
      </c>
      <c r="MDL63" s="10">
        <f t="shared" si="139"/>
        <v>0</v>
      </c>
      <c r="MDM63" s="10">
        <f t="shared" si="139"/>
        <v>0</v>
      </c>
      <c r="MDN63" s="10">
        <f t="shared" si="139"/>
        <v>0</v>
      </c>
      <c r="MDO63" s="10">
        <f t="shared" si="139"/>
        <v>0</v>
      </c>
      <c r="MDP63" s="10">
        <f t="shared" si="139"/>
        <v>0</v>
      </c>
      <c r="MDQ63" s="10">
        <f t="shared" si="139"/>
        <v>0</v>
      </c>
      <c r="MDR63" s="10">
        <f t="shared" si="139"/>
        <v>0</v>
      </c>
      <c r="MDS63" s="10">
        <f t="shared" si="139"/>
        <v>0</v>
      </c>
      <c r="MDT63" s="10">
        <f t="shared" si="139"/>
        <v>0</v>
      </c>
      <c r="MDU63" s="10">
        <f t="shared" si="139"/>
        <v>0</v>
      </c>
      <c r="MDV63" s="10">
        <f t="shared" si="139"/>
        <v>0</v>
      </c>
      <c r="MDW63" s="10">
        <f t="shared" si="139"/>
        <v>0</v>
      </c>
      <c r="MDX63" s="10">
        <f t="shared" si="139"/>
        <v>0</v>
      </c>
      <c r="MDY63" s="10">
        <f t="shared" si="139"/>
        <v>0</v>
      </c>
      <c r="MDZ63" s="10">
        <f t="shared" si="139"/>
        <v>0</v>
      </c>
      <c r="MEA63" s="10">
        <f t="shared" si="139"/>
        <v>0</v>
      </c>
      <c r="MEB63" s="10">
        <f t="shared" si="139"/>
        <v>0</v>
      </c>
      <c r="MEC63" s="10">
        <f t="shared" si="139"/>
        <v>0</v>
      </c>
      <c r="MED63" s="10">
        <f t="shared" si="139"/>
        <v>0</v>
      </c>
      <c r="MEE63" s="10">
        <f t="shared" si="139"/>
        <v>0</v>
      </c>
      <c r="MEF63" s="10">
        <f t="shared" si="139"/>
        <v>0</v>
      </c>
      <c r="MEG63" s="10">
        <f t="shared" si="139"/>
        <v>0</v>
      </c>
      <c r="MEH63" s="10">
        <f t="shared" si="139"/>
        <v>0</v>
      </c>
      <c r="MEI63" s="10">
        <f t="shared" si="139"/>
        <v>0</v>
      </c>
      <c r="MEJ63" s="10">
        <f t="shared" si="139"/>
        <v>0</v>
      </c>
      <c r="MEK63" s="10">
        <f t="shared" si="139"/>
        <v>0</v>
      </c>
      <c r="MEL63" s="10">
        <f t="shared" si="139"/>
        <v>0</v>
      </c>
      <c r="MEM63" s="10">
        <f t="shared" si="139"/>
        <v>0</v>
      </c>
      <c r="MEN63" s="10">
        <f t="shared" si="139"/>
        <v>0</v>
      </c>
      <c r="MEO63" s="10">
        <f t="shared" si="139"/>
        <v>0</v>
      </c>
      <c r="MEP63" s="10">
        <f t="shared" si="139"/>
        <v>0</v>
      </c>
      <c r="MEQ63" s="10">
        <f t="shared" si="139"/>
        <v>0</v>
      </c>
      <c r="MER63" s="10">
        <f t="shared" si="139"/>
        <v>0</v>
      </c>
      <c r="MES63" s="10">
        <f t="shared" si="139"/>
        <v>0</v>
      </c>
      <c r="MET63" s="10">
        <f t="shared" si="139"/>
        <v>0</v>
      </c>
      <c r="MEU63" s="10">
        <f t="shared" si="139"/>
        <v>0</v>
      </c>
      <c r="MEV63" s="10">
        <f t="shared" si="139"/>
        <v>0</v>
      </c>
      <c r="MEW63" s="10">
        <f t="shared" si="139"/>
        <v>0</v>
      </c>
      <c r="MEX63" s="10">
        <f t="shared" si="139"/>
        <v>0</v>
      </c>
      <c r="MEY63" s="10">
        <f t="shared" si="139"/>
        <v>0</v>
      </c>
      <c r="MEZ63" s="10">
        <f t="shared" si="139"/>
        <v>0</v>
      </c>
      <c r="MFA63" s="10">
        <f t="shared" si="139"/>
        <v>0</v>
      </c>
      <c r="MFB63" s="10">
        <f t="shared" si="139"/>
        <v>0</v>
      </c>
      <c r="MFC63" s="10">
        <f t="shared" si="139"/>
        <v>0</v>
      </c>
      <c r="MFD63" s="10">
        <f t="shared" si="139"/>
        <v>0</v>
      </c>
      <c r="MFE63" s="10">
        <f t="shared" si="139"/>
        <v>0</v>
      </c>
      <c r="MFF63" s="10">
        <f t="shared" si="139"/>
        <v>0</v>
      </c>
      <c r="MFG63" s="10">
        <f t="shared" si="139"/>
        <v>0</v>
      </c>
      <c r="MFH63" s="10">
        <f t="shared" si="139"/>
        <v>0</v>
      </c>
      <c r="MFI63" s="10">
        <f t="shared" si="139"/>
        <v>0</v>
      </c>
      <c r="MFJ63" s="10">
        <f t="shared" si="139"/>
        <v>0</v>
      </c>
      <c r="MFK63" s="10">
        <f t="shared" si="139"/>
        <v>0</v>
      </c>
      <c r="MFL63" s="10">
        <f t="shared" si="139"/>
        <v>0</v>
      </c>
      <c r="MFM63" s="10">
        <f t="shared" si="139"/>
        <v>0</v>
      </c>
      <c r="MFN63" s="10">
        <f t="shared" si="139"/>
        <v>0</v>
      </c>
      <c r="MFO63" s="10">
        <f t="shared" si="139"/>
        <v>0</v>
      </c>
      <c r="MFP63" s="10">
        <f t="shared" si="139"/>
        <v>0</v>
      </c>
      <c r="MFQ63" s="10">
        <f t="shared" si="139"/>
        <v>0</v>
      </c>
      <c r="MFR63" s="10">
        <f t="shared" si="139"/>
        <v>0</v>
      </c>
      <c r="MFS63" s="10">
        <f t="shared" si="139"/>
        <v>0</v>
      </c>
      <c r="MFT63" s="10">
        <f t="shared" ref="MFT63:MIE63" si="140">SUM(MFT4:MFT61)</f>
        <v>0</v>
      </c>
      <c r="MFU63" s="10">
        <f t="shared" si="140"/>
        <v>0</v>
      </c>
      <c r="MFV63" s="10">
        <f t="shared" si="140"/>
        <v>0</v>
      </c>
      <c r="MFW63" s="10">
        <f t="shared" si="140"/>
        <v>0</v>
      </c>
      <c r="MFX63" s="10">
        <f t="shared" si="140"/>
        <v>0</v>
      </c>
      <c r="MFY63" s="10">
        <f t="shared" si="140"/>
        <v>0</v>
      </c>
      <c r="MFZ63" s="10">
        <f t="shared" si="140"/>
        <v>0</v>
      </c>
      <c r="MGA63" s="10">
        <f t="shared" si="140"/>
        <v>0</v>
      </c>
      <c r="MGB63" s="10">
        <f t="shared" si="140"/>
        <v>0</v>
      </c>
      <c r="MGC63" s="10">
        <f t="shared" si="140"/>
        <v>0</v>
      </c>
      <c r="MGD63" s="10">
        <f t="shared" si="140"/>
        <v>0</v>
      </c>
      <c r="MGE63" s="10">
        <f t="shared" si="140"/>
        <v>0</v>
      </c>
      <c r="MGF63" s="10">
        <f t="shared" si="140"/>
        <v>0</v>
      </c>
      <c r="MGG63" s="10">
        <f t="shared" si="140"/>
        <v>0</v>
      </c>
      <c r="MGH63" s="10">
        <f t="shared" si="140"/>
        <v>0</v>
      </c>
      <c r="MGI63" s="10">
        <f t="shared" si="140"/>
        <v>0</v>
      </c>
      <c r="MGJ63" s="10">
        <f t="shared" si="140"/>
        <v>0</v>
      </c>
      <c r="MGK63" s="10">
        <f t="shared" si="140"/>
        <v>0</v>
      </c>
      <c r="MGL63" s="10">
        <f t="shared" si="140"/>
        <v>0</v>
      </c>
      <c r="MGM63" s="10">
        <f t="shared" si="140"/>
        <v>0</v>
      </c>
      <c r="MGN63" s="10">
        <f t="shared" si="140"/>
        <v>0</v>
      </c>
      <c r="MGO63" s="10">
        <f t="shared" si="140"/>
        <v>0</v>
      </c>
      <c r="MGP63" s="10">
        <f t="shared" si="140"/>
        <v>0</v>
      </c>
      <c r="MGQ63" s="10">
        <f t="shared" si="140"/>
        <v>0</v>
      </c>
      <c r="MGR63" s="10">
        <f t="shared" si="140"/>
        <v>0</v>
      </c>
      <c r="MGS63" s="10">
        <f t="shared" si="140"/>
        <v>0</v>
      </c>
      <c r="MGT63" s="10">
        <f t="shared" si="140"/>
        <v>0</v>
      </c>
      <c r="MGU63" s="10">
        <f t="shared" si="140"/>
        <v>0</v>
      </c>
      <c r="MGV63" s="10">
        <f t="shared" si="140"/>
        <v>0</v>
      </c>
      <c r="MGW63" s="10">
        <f t="shared" si="140"/>
        <v>0</v>
      </c>
      <c r="MGX63" s="10">
        <f t="shared" si="140"/>
        <v>0</v>
      </c>
      <c r="MGY63" s="10">
        <f t="shared" si="140"/>
        <v>0</v>
      </c>
      <c r="MGZ63" s="10">
        <f t="shared" si="140"/>
        <v>0</v>
      </c>
      <c r="MHA63" s="10">
        <f t="shared" si="140"/>
        <v>0</v>
      </c>
      <c r="MHB63" s="10">
        <f t="shared" si="140"/>
        <v>0</v>
      </c>
      <c r="MHC63" s="10">
        <f t="shared" si="140"/>
        <v>0</v>
      </c>
      <c r="MHD63" s="10">
        <f t="shared" si="140"/>
        <v>0</v>
      </c>
      <c r="MHE63" s="10">
        <f t="shared" si="140"/>
        <v>0</v>
      </c>
      <c r="MHF63" s="10">
        <f t="shared" si="140"/>
        <v>0</v>
      </c>
      <c r="MHG63" s="10">
        <f t="shared" si="140"/>
        <v>0</v>
      </c>
      <c r="MHH63" s="10">
        <f t="shared" si="140"/>
        <v>0</v>
      </c>
      <c r="MHI63" s="10">
        <f t="shared" si="140"/>
        <v>0</v>
      </c>
      <c r="MHJ63" s="10">
        <f t="shared" si="140"/>
        <v>0</v>
      </c>
      <c r="MHK63" s="10">
        <f t="shared" si="140"/>
        <v>0</v>
      </c>
      <c r="MHL63" s="10">
        <f t="shared" si="140"/>
        <v>0</v>
      </c>
      <c r="MHM63" s="10">
        <f t="shared" si="140"/>
        <v>0</v>
      </c>
      <c r="MHN63" s="10">
        <f t="shared" si="140"/>
        <v>0</v>
      </c>
      <c r="MHO63" s="10">
        <f t="shared" si="140"/>
        <v>0</v>
      </c>
      <c r="MHP63" s="10">
        <f t="shared" si="140"/>
        <v>0</v>
      </c>
      <c r="MHQ63" s="10">
        <f t="shared" si="140"/>
        <v>0</v>
      </c>
      <c r="MHR63" s="10">
        <f t="shared" si="140"/>
        <v>0</v>
      </c>
      <c r="MHS63" s="10">
        <f t="shared" si="140"/>
        <v>0</v>
      </c>
      <c r="MHT63" s="10">
        <f t="shared" si="140"/>
        <v>0</v>
      </c>
      <c r="MHU63" s="10">
        <f t="shared" si="140"/>
        <v>0</v>
      </c>
      <c r="MHV63" s="10">
        <f t="shared" si="140"/>
        <v>0</v>
      </c>
      <c r="MHW63" s="10">
        <f t="shared" si="140"/>
        <v>0</v>
      </c>
      <c r="MHX63" s="10">
        <f t="shared" si="140"/>
        <v>0</v>
      </c>
      <c r="MHY63" s="10">
        <f t="shared" si="140"/>
        <v>0</v>
      </c>
      <c r="MHZ63" s="10">
        <f t="shared" si="140"/>
        <v>0</v>
      </c>
      <c r="MIA63" s="10">
        <f t="shared" si="140"/>
        <v>0</v>
      </c>
      <c r="MIB63" s="10">
        <f t="shared" si="140"/>
        <v>0</v>
      </c>
      <c r="MIC63" s="10">
        <f t="shared" si="140"/>
        <v>0</v>
      </c>
      <c r="MID63" s="10">
        <f t="shared" si="140"/>
        <v>0</v>
      </c>
      <c r="MIE63" s="10">
        <f t="shared" si="140"/>
        <v>0</v>
      </c>
      <c r="MIF63" s="10">
        <f t="shared" ref="MIF63:MKQ63" si="141">SUM(MIF4:MIF61)</f>
        <v>0</v>
      </c>
      <c r="MIG63" s="10">
        <f t="shared" si="141"/>
        <v>0</v>
      </c>
      <c r="MIH63" s="10">
        <f t="shared" si="141"/>
        <v>0</v>
      </c>
      <c r="MII63" s="10">
        <f t="shared" si="141"/>
        <v>0</v>
      </c>
      <c r="MIJ63" s="10">
        <f t="shared" si="141"/>
        <v>0</v>
      </c>
      <c r="MIK63" s="10">
        <f t="shared" si="141"/>
        <v>0</v>
      </c>
      <c r="MIL63" s="10">
        <f t="shared" si="141"/>
        <v>0</v>
      </c>
      <c r="MIM63" s="10">
        <f t="shared" si="141"/>
        <v>0</v>
      </c>
      <c r="MIN63" s="10">
        <f t="shared" si="141"/>
        <v>0</v>
      </c>
      <c r="MIO63" s="10">
        <f t="shared" si="141"/>
        <v>0</v>
      </c>
      <c r="MIP63" s="10">
        <f t="shared" si="141"/>
        <v>0</v>
      </c>
      <c r="MIQ63" s="10">
        <f t="shared" si="141"/>
        <v>0</v>
      </c>
      <c r="MIR63" s="10">
        <f t="shared" si="141"/>
        <v>0</v>
      </c>
      <c r="MIS63" s="10">
        <f t="shared" si="141"/>
        <v>0</v>
      </c>
      <c r="MIT63" s="10">
        <f t="shared" si="141"/>
        <v>0</v>
      </c>
      <c r="MIU63" s="10">
        <f t="shared" si="141"/>
        <v>0</v>
      </c>
      <c r="MIV63" s="10">
        <f t="shared" si="141"/>
        <v>0</v>
      </c>
      <c r="MIW63" s="10">
        <f t="shared" si="141"/>
        <v>0</v>
      </c>
      <c r="MIX63" s="10">
        <f t="shared" si="141"/>
        <v>0</v>
      </c>
      <c r="MIY63" s="10">
        <f t="shared" si="141"/>
        <v>0</v>
      </c>
      <c r="MIZ63" s="10">
        <f t="shared" si="141"/>
        <v>0</v>
      </c>
      <c r="MJA63" s="10">
        <f t="shared" si="141"/>
        <v>0</v>
      </c>
      <c r="MJB63" s="10">
        <f t="shared" si="141"/>
        <v>0</v>
      </c>
      <c r="MJC63" s="10">
        <f t="shared" si="141"/>
        <v>0</v>
      </c>
      <c r="MJD63" s="10">
        <f t="shared" si="141"/>
        <v>0</v>
      </c>
      <c r="MJE63" s="10">
        <f t="shared" si="141"/>
        <v>0</v>
      </c>
      <c r="MJF63" s="10">
        <f t="shared" si="141"/>
        <v>0</v>
      </c>
      <c r="MJG63" s="10">
        <f t="shared" si="141"/>
        <v>0</v>
      </c>
      <c r="MJH63" s="10">
        <f t="shared" si="141"/>
        <v>0</v>
      </c>
      <c r="MJI63" s="10">
        <f t="shared" si="141"/>
        <v>0</v>
      </c>
      <c r="MJJ63" s="10">
        <f t="shared" si="141"/>
        <v>0</v>
      </c>
      <c r="MJK63" s="10">
        <f t="shared" si="141"/>
        <v>0</v>
      </c>
      <c r="MJL63" s="10">
        <f t="shared" si="141"/>
        <v>0</v>
      </c>
      <c r="MJM63" s="10">
        <f t="shared" si="141"/>
        <v>0</v>
      </c>
      <c r="MJN63" s="10">
        <f t="shared" si="141"/>
        <v>0</v>
      </c>
      <c r="MJO63" s="10">
        <f t="shared" si="141"/>
        <v>0</v>
      </c>
      <c r="MJP63" s="10">
        <f t="shared" si="141"/>
        <v>0</v>
      </c>
      <c r="MJQ63" s="10">
        <f t="shared" si="141"/>
        <v>0</v>
      </c>
      <c r="MJR63" s="10">
        <f t="shared" si="141"/>
        <v>0</v>
      </c>
      <c r="MJS63" s="10">
        <f t="shared" si="141"/>
        <v>0</v>
      </c>
      <c r="MJT63" s="10">
        <f t="shared" si="141"/>
        <v>0</v>
      </c>
      <c r="MJU63" s="10">
        <f t="shared" si="141"/>
        <v>0</v>
      </c>
      <c r="MJV63" s="10">
        <f t="shared" si="141"/>
        <v>0</v>
      </c>
      <c r="MJW63" s="10">
        <f t="shared" si="141"/>
        <v>0</v>
      </c>
      <c r="MJX63" s="10">
        <f t="shared" si="141"/>
        <v>0</v>
      </c>
      <c r="MJY63" s="10">
        <f t="shared" si="141"/>
        <v>0</v>
      </c>
      <c r="MJZ63" s="10">
        <f t="shared" si="141"/>
        <v>0</v>
      </c>
      <c r="MKA63" s="10">
        <f t="shared" si="141"/>
        <v>0</v>
      </c>
      <c r="MKB63" s="10">
        <f t="shared" si="141"/>
        <v>0</v>
      </c>
      <c r="MKC63" s="10">
        <f t="shared" si="141"/>
        <v>0</v>
      </c>
      <c r="MKD63" s="10">
        <f t="shared" si="141"/>
        <v>0</v>
      </c>
      <c r="MKE63" s="10">
        <f t="shared" si="141"/>
        <v>0</v>
      </c>
      <c r="MKF63" s="10">
        <f t="shared" si="141"/>
        <v>0</v>
      </c>
      <c r="MKG63" s="10">
        <f t="shared" si="141"/>
        <v>0</v>
      </c>
      <c r="MKH63" s="10">
        <f t="shared" si="141"/>
        <v>0</v>
      </c>
      <c r="MKI63" s="10">
        <f t="shared" si="141"/>
        <v>0</v>
      </c>
      <c r="MKJ63" s="10">
        <f t="shared" si="141"/>
        <v>0</v>
      </c>
      <c r="MKK63" s="10">
        <f t="shared" si="141"/>
        <v>0</v>
      </c>
      <c r="MKL63" s="10">
        <f t="shared" si="141"/>
        <v>0</v>
      </c>
      <c r="MKM63" s="10">
        <f t="shared" si="141"/>
        <v>0</v>
      </c>
      <c r="MKN63" s="10">
        <f t="shared" si="141"/>
        <v>0</v>
      </c>
      <c r="MKO63" s="10">
        <f t="shared" si="141"/>
        <v>0</v>
      </c>
      <c r="MKP63" s="10">
        <f t="shared" si="141"/>
        <v>0</v>
      </c>
      <c r="MKQ63" s="10">
        <f t="shared" si="141"/>
        <v>0</v>
      </c>
      <c r="MKR63" s="10">
        <f t="shared" ref="MKR63:MNC63" si="142">SUM(MKR4:MKR61)</f>
        <v>0</v>
      </c>
      <c r="MKS63" s="10">
        <f t="shared" si="142"/>
        <v>0</v>
      </c>
      <c r="MKT63" s="10">
        <f t="shared" si="142"/>
        <v>0</v>
      </c>
      <c r="MKU63" s="10">
        <f t="shared" si="142"/>
        <v>0</v>
      </c>
      <c r="MKV63" s="10">
        <f t="shared" si="142"/>
        <v>0</v>
      </c>
      <c r="MKW63" s="10">
        <f t="shared" si="142"/>
        <v>0</v>
      </c>
      <c r="MKX63" s="10">
        <f t="shared" si="142"/>
        <v>0</v>
      </c>
      <c r="MKY63" s="10">
        <f t="shared" si="142"/>
        <v>0</v>
      </c>
      <c r="MKZ63" s="10">
        <f t="shared" si="142"/>
        <v>0</v>
      </c>
      <c r="MLA63" s="10">
        <f t="shared" si="142"/>
        <v>0</v>
      </c>
      <c r="MLB63" s="10">
        <f t="shared" si="142"/>
        <v>0</v>
      </c>
      <c r="MLC63" s="10">
        <f t="shared" si="142"/>
        <v>0</v>
      </c>
      <c r="MLD63" s="10">
        <f t="shared" si="142"/>
        <v>0</v>
      </c>
      <c r="MLE63" s="10">
        <f t="shared" si="142"/>
        <v>0</v>
      </c>
      <c r="MLF63" s="10">
        <f t="shared" si="142"/>
        <v>0</v>
      </c>
      <c r="MLG63" s="10">
        <f t="shared" si="142"/>
        <v>0</v>
      </c>
      <c r="MLH63" s="10">
        <f t="shared" si="142"/>
        <v>0</v>
      </c>
      <c r="MLI63" s="10">
        <f t="shared" si="142"/>
        <v>0</v>
      </c>
      <c r="MLJ63" s="10">
        <f t="shared" si="142"/>
        <v>0</v>
      </c>
      <c r="MLK63" s="10">
        <f t="shared" si="142"/>
        <v>0</v>
      </c>
      <c r="MLL63" s="10">
        <f t="shared" si="142"/>
        <v>0</v>
      </c>
      <c r="MLM63" s="10">
        <f t="shared" si="142"/>
        <v>0</v>
      </c>
      <c r="MLN63" s="10">
        <f t="shared" si="142"/>
        <v>0</v>
      </c>
      <c r="MLO63" s="10">
        <f t="shared" si="142"/>
        <v>0</v>
      </c>
      <c r="MLP63" s="10">
        <f t="shared" si="142"/>
        <v>0</v>
      </c>
      <c r="MLQ63" s="10">
        <f t="shared" si="142"/>
        <v>0</v>
      </c>
      <c r="MLR63" s="10">
        <f t="shared" si="142"/>
        <v>0</v>
      </c>
      <c r="MLS63" s="10">
        <f t="shared" si="142"/>
        <v>0</v>
      </c>
      <c r="MLT63" s="10">
        <f t="shared" si="142"/>
        <v>0</v>
      </c>
      <c r="MLU63" s="10">
        <f t="shared" si="142"/>
        <v>0</v>
      </c>
      <c r="MLV63" s="10">
        <f t="shared" si="142"/>
        <v>0</v>
      </c>
      <c r="MLW63" s="10">
        <f t="shared" si="142"/>
        <v>0</v>
      </c>
      <c r="MLX63" s="10">
        <f t="shared" si="142"/>
        <v>0</v>
      </c>
      <c r="MLY63" s="10">
        <f t="shared" si="142"/>
        <v>0</v>
      </c>
      <c r="MLZ63" s="10">
        <f t="shared" si="142"/>
        <v>0</v>
      </c>
      <c r="MMA63" s="10">
        <f t="shared" si="142"/>
        <v>0</v>
      </c>
      <c r="MMB63" s="10">
        <f t="shared" si="142"/>
        <v>0</v>
      </c>
      <c r="MMC63" s="10">
        <f t="shared" si="142"/>
        <v>0</v>
      </c>
      <c r="MMD63" s="10">
        <f t="shared" si="142"/>
        <v>0</v>
      </c>
      <c r="MME63" s="10">
        <f t="shared" si="142"/>
        <v>0</v>
      </c>
      <c r="MMF63" s="10">
        <f t="shared" si="142"/>
        <v>0</v>
      </c>
      <c r="MMG63" s="10">
        <f t="shared" si="142"/>
        <v>0</v>
      </c>
      <c r="MMH63" s="10">
        <f t="shared" si="142"/>
        <v>0</v>
      </c>
      <c r="MMI63" s="10">
        <f t="shared" si="142"/>
        <v>0</v>
      </c>
      <c r="MMJ63" s="10">
        <f t="shared" si="142"/>
        <v>0</v>
      </c>
      <c r="MMK63" s="10">
        <f t="shared" si="142"/>
        <v>0</v>
      </c>
      <c r="MML63" s="10">
        <f t="shared" si="142"/>
        <v>0</v>
      </c>
      <c r="MMM63" s="10">
        <f t="shared" si="142"/>
        <v>0</v>
      </c>
      <c r="MMN63" s="10">
        <f t="shared" si="142"/>
        <v>0</v>
      </c>
      <c r="MMO63" s="10">
        <f t="shared" si="142"/>
        <v>0</v>
      </c>
      <c r="MMP63" s="10">
        <f t="shared" si="142"/>
        <v>0</v>
      </c>
      <c r="MMQ63" s="10">
        <f t="shared" si="142"/>
        <v>0</v>
      </c>
      <c r="MMR63" s="10">
        <f t="shared" si="142"/>
        <v>0</v>
      </c>
      <c r="MMS63" s="10">
        <f t="shared" si="142"/>
        <v>0</v>
      </c>
      <c r="MMT63" s="10">
        <f t="shared" si="142"/>
        <v>0</v>
      </c>
      <c r="MMU63" s="10">
        <f t="shared" si="142"/>
        <v>0</v>
      </c>
      <c r="MMV63" s="10">
        <f t="shared" si="142"/>
        <v>0</v>
      </c>
      <c r="MMW63" s="10">
        <f t="shared" si="142"/>
        <v>0</v>
      </c>
      <c r="MMX63" s="10">
        <f t="shared" si="142"/>
        <v>0</v>
      </c>
      <c r="MMY63" s="10">
        <f t="shared" si="142"/>
        <v>0</v>
      </c>
      <c r="MMZ63" s="10">
        <f t="shared" si="142"/>
        <v>0</v>
      </c>
      <c r="MNA63" s="10">
        <f t="shared" si="142"/>
        <v>0</v>
      </c>
      <c r="MNB63" s="10">
        <f t="shared" si="142"/>
        <v>0</v>
      </c>
      <c r="MNC63" s="10">
        <f t="shared" si="142"/>
        <v>0</v>
      </c>
      <c r="MND63" s="10">
        <f t="shared" ref="MND63:MPO63" si="143">SUM(MND4:MND61)</f>
        <v>0</v>
      </c>
      <c r="MNE63" s="10">
        <f t="shared" si="143"/>
        <v>0</v>
      </c>
      <c r="MNF63" s="10">
        <f t="shared" si="143"/>
        <v>0</v>
      </c>
      <c r="MNG63" s="10">
        <f t="shared" si="143"/>
        <v>0</v>
      </c>
      <c r="MNH63" s="10">
        <f t="shared" si="143"/>
        <v>0</v>
      </c>
      <c r="MNI63" s="10">
        <f t="shared" si="143"/>
        <v>0</v>
      </c>
      <c r="MNJ63" s="10">
        <f t="shared" si="143"/>
        <v>0</v>
      </c>
      <c r="MNK63" s="10">
        <f t="shared" si="143"/>
        <v>0</v>
      </c>
      <c r="MNL63" s="10">
        <f t="shared" si="143"/>
        <v>0</v>
      </c>
      <c r="MNM63" s="10">
        <f t="shared" si="143"/>
        <v>0</v>
      </c>
      <c r="MNN63" s="10">
        <f t="shared" si="143"/>
        <v>0</v>
      </c>
      <c r="MNO63" s="10">
        <f t="shared" si="143"/>
        <v>0</v>
      </c>
      <c r="MNP63" s="10">
        <f t="shared" si="143"/>
        <v>0</v>
      </c>
      <c r="MNQ63" s="10">
        <f t="shared" si="143"/>
        <v>0</v>
      </c>
      <c r="MNR63" s="10">
        <f t="shared" si="143"/>
        <v>0</v>
      </c>
      <c r="MNS63" s="10">
        <f t="shared" si="143"/>
        <v>0</v>
      </c>
      <c r="MNT63" s="10">
        <f t="shared" si="143"/>
        <v>0</v>
      </c>
      <c r="MNU63" s="10">
        <f t="shared" si="143"/>
        <v>0</v>
      </c>
      <c r="MNV63" s="10">
        <f t="shared" si="143"/>
        <v>0</v>
      </c>
      <c r="MNW63" s="10">
        <f t="shared" si="143"/>
        <v>0</v>
      </c>
      <c r="MNX63" s="10">
        <f t="shared" si="143"/>
        <v>0</v>
      </c>
      <c r="MNY63" s="10">
        <f t="shared" si="143"/>
        <v>0</v>
      </c>
      <c r="MNZ63" s="10">
        <f t="shared" si="143"/>
        <v>0</v>
      </c>
      <c r="MOA63" s="10">
        <f t="shared" si="143"/>
        <v>0</v>
      </c>
      <c r="MOB63" s="10">
        <f t="shared" si="143"/>
        <v>0</v>
      </c>
      <c r="MOC63" s="10">
        <f t="shared" si="143"/>
        <v>0</v>
      </c>
      <c r="MOD63" s="10">
        <f t="shared" si="143"/>
        <v>0</v>
      </c>
      <c r="MOE63" s="10">
        <f t="shared" si="143"/>
        <v>0</v>
      </c>
      <c r="MOF63" s="10">
        <f t="shared" si="143"/>
        <v>0</v>
      </c>
      <c r="MOG63" s="10">
        <f t="shared" si="143"/>
        <v>0</v>
      </c>
      <c r="MOH63" s="10">
        <f t="shared" si="143"/>
        <v>0</v>
      </c>
      <c r="MOI63" s="10">
        <f t="shared" si="143"/>
        <v>0</v>
      </c>
      <c r="MOJ63" s="10">
        <f t="shared" si="143"/>
        <v>0</v>
      </c>
      <c r="MOK63" s="10">
        <f t="shared" si="143"/>
        <v>0</v>
      </c>
      <c r="MOL63" s="10">
        <f t="shared" si="143"/>
        <v>0</v>
      </c>
      <c r="MOM63" s="10">
        <f t="shared" si="143"/>
        <v>0</v>
      </c>
      <c r="MON63" s="10">
        <f t="shared" si="143"/>
        <v>0</v>
      </c>
      <c r="MOO63" s="10">
        <f t="shared" si="143"/>
        <v>0</v>
      </c>
      <c r="MOP63" s="10">
        <f t="shared" si="143"/>
        <v>0</v>
      </c>
      <c r="MOQ63" s="10">
        <f t="shared" si="143"/>
        <v>0</v>
      </c>
      <c r="MOR63" s="10">
        <f t="shared" si="143"/>
        <v>0</v>
      </c>
      <c r="MOS63" s="10">
        <f t="shared" si="143"/>
        <v>0</v>
      </c>
      <c r="MOT63" s="10">
        <f t="shared" si="143"/>
        <v>0</v>
      </c>
      <c r="MOU63" s="10">
        <f t="shared" si="143"/>
        <v>0</v>
      </c>
      <c r="MOV63" s="10">
        <f t="shared" si="143"/>
        <v>0</v>
      </c>
      <c r="MOW63" s="10">
        <f t="shared" si="143"/>
        <v>0</v>
      </c>
      <c r="MOX63" s="10">
        <f t="shared" si="143"/>
        <v>0</v>
      </c>
      <c r="MOY63" s="10">
        <f t="shared" si="143"/>
        <v>0</v>
      </c>
      <c r="MOZ63" s="10">
        <f t="shared" si="143"/>
        <v>0</v>
      </c>
      <c r="MPA63" s="10">
        <f t="shared" si="143"/>
        <v>0</v>
      </c>
      <c r="MPB63" s="10">
        <f t="shared" si="143"/>
        <v>0</v>
      </c>
      <c r="MPC63" s="10">
        <f t="shared" si="143"/>
        <v>0</v>
      </c>
      <c r="MPD63" s="10">
        <f t="shared" si="143"/>
        <v>0</v>
      </c>
      <c r="MPE63" s="10">
        <f t="shared" si="143"/>
        <v>0</v>
      </c>
      <c r="MPF63" s="10">
        <f t="shared" si="143"/>
        <v>0</v>
      </c>
      <c r="MPG63" s="10">
        <f t="shared" si="143"/>
        <v>0</v>
      </c>
      <c r="MPH63" s="10">
        <f t="shared" si="143"/>
        <v>0</v>
      </c>
      <c r="MPI63" s="10">
        <f t="shared" si="143"/>
        <v>0</v>
      </c>
      <c r="MPJ63" s="10">
        <f t="shared" si="143"/>
        <v>0</v>
      </c>
      <c r="MPK63" s="10">
        <f t="shared" si="143"/>
        <v>0</v>
      </c>
      <c r="MPL63" s="10">
        <f t="shared" si="143"/>
        <v>0</v>
      </c>
      <c r="MPM63" s="10">
        <f t="shared" si="143"/>
        <v>0</v>
      </c>
      <c r="MPN63" s="10">
        <f t="shared" si="143"/>
        <v>0</v>
      </c>
      <c r="MPO63" s="10">
        <f t="shared" si="143"/>
        <v>0</v>
      </c>
      <c r="MPP63" s="10">
        <f t="shared" ref="MPP63:MSA63" si="144">SUM(MPP4:MPP61)</f>
        <v>0</v>
      </c>
      <c r="MPQ63" s="10">
        <f t="shared" si="144"/>
        <v>0</v>
      </c>
      <c r="MPR63" s="10">
        <f t="shared" si="144"/>
        <v>0</v>
      </c>
      <c r="MPS63" s="10">
        <f t="shared" si="144"/>
        <v>0</v>
      </c>
      <c r="MPT63" s="10">
        <f t="shared" si="144"/>
        <v>0</v>
      </c>
      <c r="MPU63" s="10">
        <f t="shared" si="144"/>
        <v>0</v>
      </c>
      <c r="MPV63" s="10">
        <f t="shared" si="144"/>
        <v>0</v>
      </c>
      <c r="MPW63" s="10">
        <f t="shared" si="144"/>
        <v>0</v>
      </c>
      <c r="MPX63" s="10">
        <f t="shared" si="144"/>
        <v>0</v>
      </c>
      <c r="MPY63" s="10">
        <f t="shared" si="144"/>
        <v>0</v>
      </c>
      <c r="MPZ63" s="10">
        <f t="shared" si="144"/>
        <v>0</v>
      </c>
      <c r="MQA63" s="10">
        <f t="shared" si="144"/>
        <v>0</v>
      </c>
      <c r="MQB63" s="10">
        <f t="shared" si="144"/>
        <v>0</v>
      </c>
      <c r="MQC63" s="10">
        <f t="shared" si="144"/>
        <v>0</v>
      </c>
      <c r="MQD63" s="10">
        <f t="shared" si="144"/>
        <v>0</v>
      </c>
      <c r="MQE63" s="10">
        <f t="shared" si="144"/>
        <v>0</v>
      </c>
      <c r="MQF63" s="10">
        <f t="shared" si="144"/>
        <v>0</v>
      </c>
      <c r="MQG63" s="10">
        <f t="shared" si="144"/>
        <v>0</v>
      </c>
      <c r="MQH63" s="10">
        <f t="shared" si="144"/>
        <v>0</v>
      </c>
      <c r="MQI63" s="10">
        <f t="shared" si="144"/>
        <v>0</v>
      </c>
      <c r="MQJ63" s="10">
        <f t="shared" si="144"/>
        <v>0</v>
      </c>
      <c r="MQK63" s="10">
        <f t="shared" si="144"/>
        <v>0</v>
      </c>
      <c r="MQL63" s="10">
        <f t="shared" si="144"/>
        <v>0</v>
      </c>
      <c r="MQM63" s="10">
        <f t="shared" si="144"/>
        <v>0</v>
      </c>
      <c r="MQN63" s="10">
        <f t="shared" si="144"/>
        <v>0</v>
      </c>
      <c r="MQO63" s="10">
        <f t="shared" si="144"/>
        <v>0</v>
      </c>
      <c r="MQP63" s="10">
        <f t="shared" si="144"/>
        <v>0</v>
      </c>
      <c r="MQQ63" s="10">
        <f t="shared" si="144"/>
        <v>0</v>
      </c>
      <c r="MQR63" s="10">
        <f t="shared" si="144"/>
        <v>0</v>
      </c>
      <c r="MQS63" s="10">
        <f t="shared" si="144"/>
        <v>0</v>
      </c>
      <c r="MQT63" s="10">
        <f t="shared" si="144"/>
        <v>0</v>
      </c>
      <c r="MQU63" s="10">
        <f t="shared" si="144"/>
        <v>0</v>
      </c>
      <c r="MQV63" s="10">
        <f t="shared" si="144"/>
        <v>0</v>
      </c>
      <c r="MQW63" s="10">
        <f t="shared" si="144"/>
        <v>0</v>
      </c>
      <c r="MQX63" s="10">
        <f t="shared" si="144"/>
        <v>0</v>
      </c>
      <c r="MQY63" s="10">
        <f t="shared" si="144"/>
        <v>0</v>
      </c>
      <c r="MQZ63" s="10">
        <f t="shared" si="144"/>
        <v>0</v>
      </c>
      <c r="MRA63" s="10">
        <f t="shared" si="144"/>
        <v>0</v>
      </c>
      <c r="MRB63" s="10">
        <f t="shared" si="144"/>
        <v>0</v>
      </c>
      <c r="MRC63" s="10">
        <f t="shared" si="144"/>
        <v>0</v>
      </c>
      <c r="MRD63" s="10">
        <f t="shared" si="144"/>
        <v>0</v>
      </c>
      <c r="MRE63" s="10">
        <f t="shared" si="144"/>
        <v>0</v>
      </c>
      <c r="MRF63" s="10">
        <f t="shared" si="144"/>
        <v>0</v>
      </c>
      <c r="MRG63" s="10">
        <f t="shared" si="144"/>
        <v>0</v>
      </c>
      <c r="MRH63" s="10">
        <f t="shared" si="144"/>
        <v>0</v>
      </c>
      <c r="MRI63" s="10">
        <f t="shared" si="144"/>
        <v>0</v>
      </c>
      <c r="MRJ63" s="10">
        <f t="shared" si="144"/>
        <v>0</v>
      </c>
      <c r="MRK63" s="10">
        <f t="shared" si="144"/>
        <v>0</v>
      </c>
      <c r="MRL63" s="10">
        <f t="shared" si="144"/>
        <v>0</v>
      </c>
      <c r="MRM63" s="10">
        <f t="shared" si="144"/>
        <v>0</v>
      </c>
      <c r="MRN63" s="10">
        <f t="shared" si="144"/>
        <v>0</v>
      </c>
      <c r="MRO63" s="10">
        <f t="shared" si="144"/>
        <v>0</v>
      </c>
      <c r="MRP63" s="10">
        <f t="shared" si="144"/>
        <v>0</v>
      </c>
      <c r="MRQ63" s="10">
        <f t="shared" si="144"/>
        <v>0</v>
      </c>
      <c r="MRR63" s="10">
        <f t="shared" si="144"/>
        <v>0</v>
      </c>
      <c r="MRS63" s="10">
        <f t="shared" si="144"/>
        <v>0</v>
      </c>
      <c r="MRT63" s="10">
        <f t="shared" si="144"/>
        <v>0</v>
      </c>
      <c r="MRU63" s="10">
        <f t="shared" si="144"/>
        <v>0</v>
      </c>
      <c r="MRV63" s="10">
        <f t="shared" si="144"/>
        <v>0</v>
      </c>
      <c r="MRW63" s="10">
        <f t="shared" si="144"/>
        <v>0</v>
      </c>
      <c r="MRX63" s="10">
        <f t="shared" si="144"/>
        <v>0</v>
      </c>
      <c r="MRY63" s="10">
        <f t="shared" si="144"/>
        <v>0</v>
      </c>
      <c r="MRZ63" s="10">
        <f t="shared" si="144"/>
        <v>0</v>
      </c>
      <c r="MSA63" s="10">
        <f t="shared" si="144"/>
        <v>0</v>
      </c>
      <c r="MSB63" s="10">
        <f t="shared" ref="MSB63:MUM63" si="145">SUM(MSB4:MSB61)</f>
        <v>0</v>
      </c>
      <c r="MSC63" s="10">
        <f t="shared" si="145"/>
        <v>0</v>
      </c>
      <c r="MSD63" s="10">
        <f t="shared" si="145"/>
        <v>0</v>
      </c>
      <c r="MSE63" s="10">
        <f t="shared" si="145"/>
        <v>0</v>
      </c>
      <c r="MSF63" s="10">
        <f t="shared" si="145"/>
        <v>0</v>
      </c>
      <c r="MSG63" s="10">
        <f t="shared" si="145"/>
        <v>0</v>
      </c>
      <c r="MSH63" s="10">
        <f t="shared" si="145"/>
        <v>0</v>
      </c>
      <c r="MSI63" s="10">
        <f t="shared" si="145"/>
        <v>0</v>
      </c>
      <c r="MSJ63" s="10">
        <f t="shared" si="145"/>
        <v>0</v>
      </c>
      <c r="MSK63" s="10">
        <f t="shared" si="145"/>
        <v>0</v>
      </c>
      <c r="MSL63" s="10">
        <f t="shared" si="145"/>
        <v>0</v>
      </c>
      <c r="MSM63" s="10">
        <f t="shared" si="145"/>
        <v>0</v>
      </c>
      <c r="MSN63" s="10">
        <f t="shared" si="145"/>
        <v>0</v>
      </c>
      <c r="MSO63" s="10">
        <f t="shared" si="145"/>
        <v>0</v>
      </c>
      <c r="MSP63" s="10">
        <f t="shared" si="145"/>
        <v>0</v>
      </c>
      <c r="MSQ63" s="10">
        <f t="shared" si="145"/>
        <v>0</v>
      </c>
      <c r="MSR63" s="10">
        <f t="shared" si="145"/>
        <v>0</v>
      </c>
      <c r="MSS63" s="10">
        <f t="shared" si="145"/>
        <v>0</v>
      </c>
      <c r="MST63" s="10">
        <f t="shared" si="145"/>
        <v>0</v>
      </c>
      <c r="MSU63" s="10">
        <f t="shared" si="145"/>
        <v>0</v>
      </c>
      <c r="MSV63" s="10">
        <f t="shared" si="145"/>
        <v>0</v>
      </c>
      <c r="MSW63" s="10">
        <f t="shared" si="145"/>
        <v>0</v>
      </c>
      <c r="MSX63" s="10">
        <f t="shared" si="145"/>
        <v>0</v>
      </c>
      <c r="MSY63" s="10">
        <f t="shared" si="145"/>
        <v>0</v>
      </c>
      <c r="MSZ63" s="10">
        <f t="shared" si="145"/>
        <v>0</v>
      </c>
      <c r="MTA63" s="10">
        <f t="shared" si="145"/>
        <v>0</v>
      </c>
      <c r="MTB63" s="10">
        <f t="shared" si="145"/>
        <v>0</v>
      </c>
      <c r="MTC63" s="10">
        <f t="shared" si="145"/>
        <v>0</v>
      </c>
      <c r="MTD63" s="10">
        <f t="shared" si="145"/>
        <v>0</v>
      </c>
      <c r="MTE63" s="10">
        <f t="shared" si="145"/>
        <v>0</v>
      </c>
      <c r="MTF63" s="10">
        <f t="shared" si="145"/>
        <v>0</v>
      </c>
      <c r="MTG63" s="10">
        <f t="shared" si="145"/>
        <v>0</v>
      </c>
      <c r="MTH63" s="10">
        <f t="shared" si="145"/>
        <v>0</v>
      </c>
      <c r="MTI63" s="10">
        <f t="shared" si="145"/>
        <v>0</v>
      </c>
      <c r="MTJ63" s="10">
        <f t="shared" si="145"/>
        <v>0</v>
      </c>
      <c r="MTK63" s="10">
        <f t="shared" si="145"/>
        <v>0</v>
      </c>
      <c r="MTL63" s="10">
        <f t="shared" si="145"/>
        <v>0</v>
      </c>
      <c r="MTM63" s="10">
        <f t="shared" si="145"/>
        <v>0</v>
      </c>
      <c r="MTN63" s="10">
        <f t="shared" si="145"/>
        <v>0</v>
      </c>
      <c r="MTO63" s="10">
        <f t="shared" si="145"/>
        <v>0</v>
      </c>
      <c r="MTP63" s="10">
        <f t="shared" si="145"/>
        <v>0</v>
      </c>
      <c r="MTQ63" s="10">
        <f t="shared" si="145"/>
        <v>0</v>
      </c>
      <c r="MTR63" s="10">
        <f t="shared" si="145"/>
        <v>0</v>
      </c>
      <c r="MTS63" s="10">
        <f t="shared" si="145"/>
        <v>0</v>
      </c>
      <c r="MTT63" s="10">
        <f t="shared" si="145"/>
        <v>0</v>
      </c>
      <c r="MTU63" s="10">
        <f t="shared" si="145"/>
        <v>0</v>
      </c>
      <c r="MTV63" s="10">
        <f t="shared" si="145"/>
        <v>0</v>
      </c>
      <c r="MTW63" s="10">
        <f t="shared" si="145"/>
        <v>0</v>
      </c>
      <c r="MTX63" s="10">
        <f t="shared" si="145"/>
        <v>0</v>
      </c>
      <c r="MTY63" s="10">
        <f t="shared" si="145"/>
        <v>0</v>
      </c>
      <c r="MTZ63" s="10">
        <f t="shared" si="145"/>
        <v>0</v>
      </c>
      <c r="MUA63" s="10">
        <f t="shared" si="145"/>
        <v>0</v>
      </c>
      <c r="MUB63" s="10">
        <f t="shared" si="145"/>
        <v>0</v>
      </c>
      <c r="MUC63" s="10">
        <f t="shared" si="145"/>
        <v>0</v>
      </c>
      <c r="MUD63" s="10">
        <f t="shared" si="145"/>
        <v>0</v>
      </c>
      <c r="MUE63" s="10">
        <f t="shared" si="145"/>
        <v>0</v>
      </c>
      <c r="MUF63" s="10">
        <f t="shared" si="145"/>
        <v>0</v>
      </c>
      <c r="MUG63" s="10">
        <f t="shared" si="145"/>
        <v>0</v>
      </c>
      <c r="MUH63" s="10">
        <f t="shared" si="145"/>
        <v>0</v>
      </c>
      <c r="MUI63" s="10">
        <f t="shared" si="145"/>
        <v>0</v>
      </c>
      <c r="MUJ63" s="10">
        <f t="shared" si="145"/>
        <v>0</v>
      </c>
      <c r="MUK63" s="10">
        <f t="shared" si="145"/>
        <v>0</v>
      </c>
      <c r="MUL63" s="10">
        <f t="shared" si="145"/>
        <v>0</v>
      </c>
      <c r="MUM63" s="10">
        <f t="shared" si="145"/>
        <v>0</v>
      </c>
      <c r="MUN63" s="10">
        <f t="shared" ref="MUN63:MWY63" si="146">SUM(MUN4:MUN61)</f>
        <v>0</v>
      </c>
      <c r="MUO63" s="10">
        <f t="shared" si="146"/>
        <v>0</v>
      </c>
      <c r="MUP63" s="10">
        <f t="shared" si="146"/>
        <v>0</v>
      </c>
      <c r="MUQ63" s="10">
        <f t="shared" si="146"/>
        <v>0</v>
      </c>
      <c r="MUR63" s="10">
        <f t="shared" si="146"/>
        <v>0</v>
      </c>
      <c r="MUS63" s="10">
        <f t="shared" si="146"/>
        <v>0</v>
      </c>
      <c r="MUT63" s="10">
        <f t="shared" si="146"/>
        <v>0</v>
      </c>
      <c r="MUU63" s="10">
        <f t="shared" si="146"/>
        <v>0</v>
      </c>
      <c r="MUV63" s="10">
        <f t="shared" si="146"/>
        <v>0</v>
      </c>
      <c r="MUW63" s="10">
        <f t="shared" si="146"/>
        <v>0</v>
      </c>
      <c r="MUX63" s="10">
        <f t="shared" si="146"/>
        <v>0</v>
      </c>
      <c r="MUY63" s="10">
        <f t="shared" si="146"/>
        <v>0</v>
      </c>
      <c r="MUZ63" s="10">
        <f t="shared" si="146"/>
        <v>0</v>
      </c>
      <c r="MVA63" s="10">
        <f t="shared" si="146"/>
        <v>0</v>
      </c>
      <c r="MVB63" s="10">
        <f t="shared" si="146"/>
        <v>0</v>
      </c>
      <c r="MVC63" s="10">
        <f t="shared" si="146"/>
        <v>0</v>
      </c>
      <c r="MVD63" s="10">
        <f t="shared" si="146"/>
        <v>0</v>
      </c>
      <c r="MVE63" s="10">
        <f t="shared" si="146"/>
        <v>0</v>
      </c>
      <c r="MVF63" s="10">
        <f t="shared" si="146"/>
        <v>0</v>
      </c>
      <c r="MVG63" s="10">
        <f t="shared" si="146"/>
        <v>0</v>
      </c>
      <c r="MVH63" s="10">
        <f t="shared" si="146"/>
        <v>0</v>
      </c>
      <c r="MVI63" s="10">
        <f t="shared" si="146"/>
        <v>0</v>
      </c>
      <c r="MVJ63" s="10">
        <f t="shared" si="146"/>
        <v>0</v>
      </c>
      <c r="MVK63" s="10">
        <f t="shared" si="146"/>
        <v>0</v>
      </c>
      <c r="MVL63" s="10">
        <f t="shared" si="146"/>
        <v>0</v>
      </c>
      <c r="MVM63" s="10">
        <f t="shared" si="146"/>
        <v>0</v>
      </c>
      <c r="MVN63" s="10">
        <f t="shared" si="146"/>
        <v>0</v>
      </c>
      <c r="MVO63" s="10">
        <f t="shared" si="146"/>
        <v>0</v>
      </c>
      <c r="MVP63" s="10">
        <f t="shared" si="146"/>
        <v>0</v>
      </c>
      <c r="MVQ63" s="10">
        <f t="shared" si="146"/>
        <v>0</v>
      </c>
      <c r="MVR63" s="10">
        <f t="shared" si="146"/>
        <v>0</v>
      </c>
      <c r="MVS63" s="10">
        <f t="shared" si="146"/>
        <v>0</v>
      </c>
      <c r="MVT63" s="10">
        <f t="shared" si="146"/>
        <v>0</v>
      </c>
      <c r="MVU63" s="10">
        <f t="shared" si="146"/>
        <v>0</v>
      </c>
      <c r="MVV63" s="10">
        <f t="shared" si="146"/>
        <v>0</v>
      </c>
      <c r="MVW63" s="10">
        <f t="shared" si="146"/>
        <v>0</v>
      </c>
      <c r="MVX63" s="10">
        <f t="shared" si="146"/>
        <v>0</v>
      </c>
      <c r="MVY63" s="10">
        <f t="shared" si="146"/>
        <v>0</v>
      </c>
      <c r="MVZ63" s="10">
        <f t="shared" si="146"/>
        <v>0</v>
      </c>
      <c r="MWA63" s="10">
        <f t="shared" si="146"/>
        <v>0</v>
      </c>
      <c r="MWB63" s="10">
        <f t="shared" si="146"/>
        <v>0</v>
      </c>
      <c r="MWC63" s="10">
        <f t="shared" si="146"/>
        <v>0</v>
      </c>
      <c r="MWD63" s="10">
        <f t="shared" si="146"/>
        <v>0</v>
      </c>
      <c r="MWE63" s="10">
        <f t="shared" si="146"/>
        <v>0</v>
      </c>
      <c r="MWF63" s="10">
        <f t="shared" si="146"/>
        <v>0</v>
      </c>
      <c r="MWG63" s="10">
        <f t="shared" si="146"/>
        <v>0</v>
      </c>
      <c r="MWH63" s="10">
        <f t="shared" si="146"/>
        <v>0</v>
      </c>
      <c r="MWI63" s="10">
        <f t="shared" si="146"/>
        <v>0</v>
      </c>
      <c r="MWJ63" s="10">
        <f t="shared" si="146"/>
        <v>0</v>
      </c>
      <c r="MWK63" s="10">
        <f t="shared" si="146"/>
        <v>0</v>
      </c>
      <c r="MWL63" s="10">
        <f t="shared" si="146"/>
        <v>0</v>
      </c>
      <c r="MWM63" s="10">
        <f t="shared" si="146"/>
        <v>0</v>
      </c>
      <c r="MWN63" s="10">
        <f t="shared" si="146"/>
        <v>0</v>
      </c>
      <c r="MWO63" s="10">
        <f t="shared" si="146"/>
        <v>0</v>
      </c>
      <c r="MWP63" s="10">
        <f t="shared" si="146"/>
        <v>0</v>
      </c>
      <c r="MWQ63" s="10">
        <f t="shared" si="146"/>
        <v>0</v>
      </c>
      <c r="MWR63" s="10">
        <f t="shared" si="146"/>
        <v>0</v>
      </c>
      <c r="MWS63" s="10">
        <f t="shared" si="146"/>
        <v>0</v>
      </c>
      <c r="MWT63" s="10">
        <f t="shared" si="146"/>
        <v>0</v>
      </c>
      <c r="MWU63" s="10">
        <f t="shared" si="146"/>
        <v>0</v>
      </c>
      <c r="MWV63" s="10">
        <f t="shared" si="146"/>
        <v>0</v>
      </c>
      <c r="MWW63" s="10">
        <f t="shared" si="146"/>
        <v>0</v>
      </c>
      <c r="MWX63" s="10">
        <f t="shared" si="146"/>
        <v>0</v>
      </c>
      <c r="MWY63" s="10">
        <f t="shared" si="146"/>
        <v>0</v>
      </c>
      <c r="MWZ63" s="10">
        <f t="shared" ref="MWZ63:MZK63" si="147">SUM(MWZ4:MWZ61)</f>
        <v>0</v>
      </c>
      <c r="MXA63" s="10">
        <f t="shared" si="147"/>
        <v>0</v>
      </c>
      <c r="MXB63" s="10">
        <f t="shared" si="147"/>
        <v>0</v>
      </c>
      <c r="MXC63" s="10">
        <f t="shared" si="147"/>
        <v>0</v>
      </c>
      <c r="MXD63" s="10">
        <f t="shared" si="147"/>
        <v>0</v>
      </c>
      <c r="MXE63" s="10">
        <f t="shared" si="147"/>
        <v>0</v>
      </c>
      <c r="MXF63" s="10">
        <f t="shared" si="147"/>
        <v>0</v>
      </c>
      <c r="MXG63" s="10">
        <f t="shared" si="147"/>
        <v>0</v>
      </c>
      <c r="MXH63" s="10">
        <f t="shared" si="147"/>
        <v>0</v>
      </c>
      <c r="MXI63" s="10">
        <f t="shared" si="147"/>
        <v>0</v>
      </c>
      <c r="MXJ63" s="10">
        <f t="shared" si="147"/>
        <v>0</v>
      </c>
      <c r="MXK63" s="10">
        <f t="shared" si="147"/>
        <v>0</v>
      </c>
      <c r="MXL63" s="10">
        <f t="shared" si="147"/>
        <v>0</v>
      </c>
      <c r="MXM63" s="10">
        <f t="shared" si="147"/>
        <v>0</v>
      </c>
      <c r="MXN63" s="10">
        <f t="shared" si="147"/>
        <v>0</v>
      </c>
      <c r="MXO63" s="10">
        <f t="shared" si="147"/>
        <v>0</v>
      </c>
      <c r="MXP63" s="10">
        <f t="shared" si="147"/>
        <v>0</v>
      </c>
      <c r="MXQ63" s="10">
        <f t="shared" si="147"/>
        <v>0</v>
      </c>
      <c r="MXR63" s="10">
        <f t="shared" si="147"/>
        <v>0</v>
      </c>
      <c r="MXS63" s="10">
        <f t="shared" si="147"/>
        <v>0</v>
      </c>
      <c r="MXT63" s="10">
        <f t="shared" si="147"/>
        <v>0</v>
      </c>
      <c r="MXU63" s="10">
        <f t="shared" si="147"/>
        <v>0</v>
      </c>
      <c r="MXV63" s="10">
        <f t="shared" si="147"/>
        <v>0</v>
      </c>
      <c r="MXW63" s="10">
        <f t="shared" si="147"/>
        <v>0</v>
      </c>
      <c r="MXX63" s="10">
        <f t="shared" si="147"/>
        <v>0</v>
      </c>
      <c r="MXY63" s="10">
        <f t="shared" si="147"/>
        <v>0</v>
      </c>
      <c r="MXZ63" s="10">
        <f t="shared" si="147"/>
        <v>0</v>
      </c>
      <c r="MYA63" s="10">
        <f t="shared" si="147"/>
        <v>0</v>
      </c>
      <c r="MYB63" s="10">
        <f t="shared" si="147"/>
        <v>0</v>
      </c>
      <c r="MYC63" s="10">
        <f t="shared" si="147"/>
        <v>0</v>
      </c>
      <c r="MYD63" s="10">
        <f t="shared" si="147"/>
        <v>0</v>
      </c>
      <c r="MYE63" s="10">
        <f t="shared" si="147"/>
        <v>0</v>
      </c>
      <c r="MYF63" s="10">
        <f t="shared" si="147"/>
        <v>0</v>
      </c>
      <c r="MYG63" s="10">
        <f t="shared" si="147"/>
        <v>0</v>
      </c>
      <c r="MYH63" s="10">
        <f t="shared" si="147"/>
        <v>0</v>
      </c>
      <c r="MYI63" s="10">
        <f t="shared" si="147"/>
        <v>0</v>
      </c>
      <c r="MYJ63" s="10">
        <f t="shared" si="147"/>
        <v>0</v>
      </c>
      <c r="MYK63" s="10">
        <f t="shared" si="147"/>
        <v>0</v>
      </c>
      <c r="MYL63" s="10">
        <f t="shared" si="147"/>
        <v>0</v>
      </c>
      <c r="MYM63" s="10">
        <f t="shared" si="147"/>
        <v>0</v>
      </c>
      <c r="MYN63" s="10">
        <f t="shared" si="147"/>
        <v>0</v>
      </c>
      <c r="MYO63" s="10">
        <f t="shared" si="147"/>
        <v>0</v>
      </c>
      <c r="MYP63" s="10">
        <f t="shared" si="147"/>
        <v>0</v>
      </c>
      <c r="MYQ63" s="10">
        <f t="shared" si="147"/>
        <v>0</v>
      </c>
      <c r="MYR63" s="10">
        <f t="shared" si="147"/>
        <v>0</v>
      </c>
      <c r="MYS63" s="10">
        <f t="shared" si="147"/>
        <v>0</v>
      </c>
      <c r="MYT63" s="10">
        <f t="shared" si="147"/>
        <v>0</v>
      </c>
      <c r="MYU63" s="10">
        <f t="shared" si="147"/>
        <v>0</v>
      </c>
      <c r="MYV63" s="10">
        <f t="shared" si="147"/>
        <v>0</v>
      </c>
      <c r="MYW63" s="10">
        <f t="shared" si="147"/>
        <v>0</v>
      </c>
      <c r="MYX63" s="10">
        <f t="shared" si="147"/>
        <v>0</v>
      </c>
      <c r="MYY63" s="10">
        <f t="shared" si="147"/>
        <v>0</v>
      </c>
      <c r="MYZ63" s="10">
        <f t="shared" si="147"/>
        <v>0</v>
      </c>
      <c r="MZA63" s="10">
        <f t="shared" si="147"/>
        <v>0</v>
      </c>
      <c r="MZB63" s="10">
        <f t="shared" si="147"/>
        <v>0</v>
      </c>
      <c r="MZC63" s="10">
        <f t="shared" si="147"/>
        <v>0</v>
      </c>
      <c r="MZD63" s="10">
        <f t="shared" si="147"/>
        <v>0</v>
      </c>
      <c r="MZE63" s="10">
        <f t="shared" si="147"/>
        <v>0</v>
      </c>
      <c r="MZF63" s="10">
        <f t="shared" si="147"/>
        <v>0</v>
      </c>
      <c r="MZG63" s="10">
        <f t="shared" si="147"/>
        <v>0</v>
      </c>
      <c r="MZH63" s="10">
        <f t="shared" si="147"/>
        <v>0</v>
      </c>
      <c r="MZI63" s="10">
        <f t="shared" si="147"/>
        <v>0</v>
      </c>
      <c r="MZJ63" s="10">
        <f t="shared" si="147"/>
        <v>0</v>
      </c>
      <c r="MZK63" s="10">
        <f t="shared" si="147"/>
        <v>0</v>
      </c>
      <c r="MZL63" s="10">
        <f t="shared" ref="MZL63:NBW63" si="148">SUM(MZL4:MZL61)</f>
        <v>0</v>
      </c>
      <c r="MZM63" s="10">
        <f t="shared" si="148"/>
        <v>0</v>
      </c>
      <c r="MZN63" s="10">
        <f t="shared" si="148"/>
        <v>0</v>
      </c>
      <c r="MZO63" s="10">
        <f t="shared" si="148"/>
        <v>0</v>
      </c>
      <c r="MZP63" s="10">
        <f t="shared" si="148"/>
        <v>0</v>
      </c>
      <c r="MZQ63" s="10">
        <f t="shared" si="148"/>
        <v>0</v>
      </c>
      <c r="MZR63" s="10">
        <f t="shared" si="148"/>
        <v>0</v>
      </c>
      <c r="MZS63" s="10">
        <f t="shared" si="148"/>
        <v>0</v>
      </c>
      <c r="MZT63" s="10">
        <f t="shared" si="148"/>
        <v>0</v>
      </c>
      <c r="MZU63" s="10">
        <f t="shared" si="148"/>
        <v>0</v>
      </c>
      <c r="MZV63" s="10">
        <f t="shared" si="148"/>
        <v>0</v>
      </c>
      <c r="MZW63" s="10">
        <f t="shared" si="148"/>
        <v>0</v>
      </c>
      <c r="MZX63" s="10">
        <f t="shared" si="148"/>
        <v>0</v>
      </c>
      <c r="MZY63" s="10">
        <f t="shared" si="148"/>
        <v>0</v>
      </c>
      <c r="MZZ63" s="10">
        <f t="shared" si="148"/>
        <v>0</v>
      </c>
      <c r="NAA63" s="10">
        <f t="shared" si="148"/>
        <v>0</v>
      </c>
      <c r="NAB63" s="10">
        <f t="shared" si="148"/>
        <v>0</v>
      </c>
      <c r="NAC63" s="10">
        <f t="shared" si="148"/>
        <v>0</v>
      </c>
      <c r="NAD63" s="10">
        <f t="shared" si="148"/>
        <v>0</v>
      </c>
      <c r="NAE63" s="10">
        <f t="shared" si="148"/>
        <v>0</v>
      </c>
      <c r="NAF63" s="10">
        <f t="shared" si="148"/>
        <v>0</v>
      </c>
      <c r="NAG63" s="10">
        <f t="shared" si="148"/>
        <v>0</v>
      </c>
      <c r="NAH63" s="10">
        <f t="shared" si="148"/>
        <v>0</v>
      </c>
      <c r="NAI63" s="10">
        <f t="shared" si="148"/>
        <v>0</v>
      </c>
      <c r="NAJ63" s="10">
        <f t="shared" si="148"/>
        <v>0</v>
      </c>
      <c r="NAK63" s="10">
        <f t="shared" si="148"/>
        <v>0</v>
      </c>
      <c r="NAL63" s="10">
        <f t="shared" si="148"/>
        <v>0</v>
      </c>
      <c r="NAM63" s="10">
        <f t="shared" si="148"/>
        <v>0</v>
      </c>
      <c r="NAN63" s="10">
        <f t="shared" si="148"/>
        <v>0</v>
      </c>
      <c r="NAO63" s="10">
        <f t="shared" si="148"/>
        <v>0</v>
      </c>
      <c r="NAP63" s="10">
        <f t="shared" si="148"/>
        <v>0</v>
      </c>
      <c r="NAQ63" s="10">
        <f t="shared" si="148"/>
        <v>0</v>
      </c>
      <c r="NAR63" s="10">
        <f t="shared" si="148"/>
        <v>0</v>
      </c>
      <c r="NAS63" s="10">
        <f t="shared" si="148"/>
        <v>0</v>
      </c>
      <c r="NAT63" s="10">
        <f t="shared" si="148"/>
        <v>0</v>
      </c>
      <c r="NAU63" s="10">
        <f t="shared" si="148"/>
        <v>0</v>
      </c>
      <c r="NAV63" s="10">
        <f t="shared" si="148"/>
        <v>0</v>
      </c>
      <c r="NAW63" s="10">
        <f t="shared" si="148"/>
        <v>0</v>
      </c>
      <c r="NAX63" s="10">
        <f t="shared" si="148"/>
        <v>0</v>
      </c>
      <c r="NAY63" s="10">
        <f t="shared" si="148"/>
        <v>0</v>
      </c>
      <c r="NAZ63" s="10">
        <f t="shared" si="148"/>
        <v>0</v>
      </c>
      <c r="NBA63" s="10">
        <f t="shared" si="148"/>
        <v>0</v>
      </c>
      <c r="NBB63" s="10">
        <f t="shared" si="148"/>
        <v>0</v>
      </c>
      <c r="NBC63" s="10">
        <f t="shared" si="148"/>
        <v>0</v>
      </c>
      <c r="NBD63" s="10">
        <f t="shared" si="148"/>
        <v>0</v>
      </c>
      <c r="NBE63" s="10">
        <f t="shared" si="148"/>
        <v>0</v>
      </c>
      <c r="NBF63" s="10">
        <f t="shared" si="148"/>
        <v>0</v>
      </c>
      <c r="NBG63" s="10">
        <f t="shared" si="148"/>
        <v>0</v>
      </c>
      <c r="NBH63" s="10">
        <f t="shared" si="148"/>
        <v>0</v>
      </c>
      <c r="NBI63" s="10">
        <f t="shared" si="148"/>
        <v>0</v>
      </c>
      <c r="NBJ63" s="10">
        <f t="shared" si="148"/>
        <v>0</v>
      </c>
      <c r="NBK63" s="10">
        <f t="shared" si="148"/>
        <v>0</v>
      </c>
      <c r="NBL63" s="10">
        <f t="shared" si="148"/>
        <v>0</v>
      </c>
      <c r="NBM63" s="10">
        <f t="shared" si="148"/>
        <v>0</v>
      </c>
      <c r="NBN63" s="10">
        <f t="shared" si="148"/>
        <v>0</v>
      </c>
      <c r="NBO63" s="10">
        <f t="shared" si="148"/>
        <v>0</v>
      </c>
      <c r="NBP63" s="10">
        <f t="shared" si="148"/>
        <v>0</v>
      </c>
      <c r="NBQ63" s="10">
        <f t="shared" si="148"/>
        <v>0</v>
      </c>
      <c r="NBR63" s="10">
        <f t="shared" si="148"/>
        <v>0</v>
      </c>
      <c r="NBS63" s="10">
        <f t="shared" si="148"/>
        <v>0</v>
      </c>
      <c r="NBT63" s="10">
        <f t="shared" si="148"/>
        <v>0</v>
      </c>
      <c r="NBU63" s="10">
        <f t="shared" si="148"/>
        <v>0</v>
      </c>
      <c r="NBV63" s="10">
        <f t="shared" si="148"/>
        <v>0</v>
      </c>
      <c r="NBW63" s="10">
        <f t="shared" si="148"/>
        <v>0</v>
      </c>
      <c r="NBX63" s="10">
        <f t="shared" ref="NBX63:NEI63" si="149">SUM(NBX4:NBX61)</f>
        <v>0</v>
      </c>
      <c r="NBY63" s="10">
        <f t="shared" si="149"/>
        <v>0</v>
      </c>
      <c r="NBZ63" s="10">
        <f t="shared" si="149"/>
        <v>0</v>
      </c>
      <c r="NCA63" s="10">
        <f t="shared" si="149"/>
        <v>0</v>
      </c>
      <c r="NCB63" s="10">
        <f t="shared" si="149"/>
        <v>0</v>
      </c>
      <c r="NCC63" s="10">
        <f t="shared" si="149"/>
        <v>0</v>
      </c>
      <c r="NCD63" s="10">
        <f t="shared" si="149"/>
        <v>0</v>
      </c>
      <c r="NCE63" s="10">
        <f t="shared" si="149"/>
        <v>0</v>
      </c>
      <c r="NCF63" s="10">
        <f t="shared" si="149"/>
        <v>0</v>
      </c>
      <c r="NCG63" s="10">
        <f t="shared" si="149"/>
        <v>0</v>
      </c>
      <c r="NCH63" s="10">
        <f t="shared" si="149"/>
        <v>0</v>
      </c>
      <c r="NCI63" s="10">
        <f t="shared" si="149"/>
        <v>0</v>
      </c>
      <c r="NCJ63" s="10">
        <f t="shared" si="149"/>
        <v>0</v>
      </c>
      <c r="NCK63" s="10">
        <f t="shared" si="149"/>
        <v>0</v>
      </c>
      <c r="NCL63" s="10">
        <f t="shared" si="149"/>
        <v>0</v>
      </c>
      <c r="NCM63" s="10">
        <f t="shared" si="149"/>
        <v>0</v>
      </c>
      <c r="NCN63" s="10">
        <f t="shared" si="149"/>
        <v>0</v>
      </c>
      <c r="NCO63" s="10">
        <f t="shared" si="149"/>
        <v>0</v>
      </c>
      <c r="NCP63" s="10">
        <f t="shared" si="149"/>
        <v>0</v>
      </c>
      <c r="NCQ63" s="10">
        <f t="shared" si="149"/>
        <v>0</v>
      </c>
      <c r="NCR63" s="10">
        <f t="shared" si="149"/>
        <v>0</v>
      </c>
      <c r="NCS63" s="10">
        <f t="shared" si="149"/>
        <v>0</v>
      </c>
      <c r="NCT63" s="10">
        <f t="shared" si="149"/>
        <v>0</v>
      </c>
      <c r="NCU63" s="10">
        <f t="shared" si="149"/>
        <v>0</v>
      </c>
      <c r="NCV63" s="10">
        <f t="shared" si="149"/>
        <v>0</v>
      </c>
      <c r="NCW63" s="10">
        <f t="shared" si="149"/>
        <v>0</v>
      </c>
      <c r="NCX63" s="10">
        <f t="shared" si="149"/>
        <v>0</v>
      </c>
      <c r="NCY63" s="10">
        <f t="shared" si="149"/>
        <v>0</v>
      </c>
      <c r="NCZ63" s="10">
        <f t="shared" si="149"/>
        <v>0</v>
      </c>
      <c r="NDA63" s="10">
        <f t="shared" si="149"/>
        <v>0</v>
      </c>
      <c r="NDB63" s="10">
        <f t="shared" si="149"/>
        <v>0</v>
      </c>
      <c r="NDC63" s="10">
        <f t="shared" si="149"/>
        <v>0</v>
      </c>
      <c r="NDD63" s="10">
        <f t="shared" si="149"/>
        <v>0</v>
      </c>
      <c r="NDE63" s="10">
        <f t="shared" si="149"/>
        <v>0</v>
      </c>
      <c r="NDF63" s="10">
        <f t="shared" si="149"/>
        <v>0</v>
      </c>
      <c r="NDG63" s="10">
        <f t="shared" si="149"/>
        <v>0</v>
      </c>
      <c r="NDH63" s="10">
        <f t="shared" si="149"/>
        <v>0</v>
      </c>
      <c r="NDI63" s="10">
        <f t="shared" si="149"/>
        <v>0</v>
      </c>
      <c r="NDJ63" s="10">
        <f t="shared" si="149"/>
        <v>0</v>
      </c>
      <c r="NDK63" s="10">
        <f t="shared" si="149"/>
        <v>0</v>
      </c>
      <c r="NDL63" s="10">
        <f t="shared" si="149"/>
        <v>0</v>
      </c>
      <c r="NDM63" s="10">
        <f t="shared" si="149"/>
        <v>0</v>
      </c>
      <c r="NDN63" s="10">
        <f t="shared" si="149"/>
        <v>0</v>
      </c>
      <c r="NDO63" s="10">
        <f t="shared" si="149"/>
        <v>0</v>
      </c>
      <c r="NDP63" s="10">
        <f t="shared" si="149"/>
        <v>0</v>
      </c>
      <c r="NDQ63" s="10">
        <f t="shared" si="149"/>
        <v>0</v>
      </c>
      <c r="NDR63" s="10">
        <f t="shared" si="149"/>
        <v>0</v>
      </c>
      <c r="NDS63" s="10">
        <f t="shared" si="149"/>
        <v>0</v>
      </c>
      <c r="NDT63" s="10">
        <f t="shared" si="149"/>
        <v>0</v>
      </c>
      <c r="NDU63" s="10">
        <f t="shared" si="149"/>
        <v>0</v>
      </c>
      <c r="NDV63" s="10">
        <f t="shared" si="149"/>
        <v>0</v>
      </c>
      <c r="NDW63" s="10">
        <f t="shared" si="149"/>
        <v>0</v>
      </c>
      <c r="NDX63" s="10">
        <f t="shared" si="149"/>
        <v>0</v>
      </c>
      <c r="NDY63" s="10">
        <f t="shared" si="149"/>
        <v>0</v>
      </c>
      <c r="NDZ63" s="10">
        <f t="shared" si="149"/>
        <v>0</v>
      </c>
      <c r="NEA63" s="10">
        <f t="shared" si="149"/>
        <v>0</v>
      </c>
      <c r="NEB63" s="10">
        <f t="shared" si="149"/>
        <v>0</v>
      </c>
      <c r="NEC63" s="10">
        <f t="shared" si="149"/>
        <v>0</v>
      </c>
      <c r="NED63" s="10">
        <f t="shared" si="149"/>
        <v>0</v>
      </c>
      <c r="NEE63" s="10">
        <f t="shared" si="149"/>
        <v>0</v>
      </c>
      <c r="NEF63" s="10">
        <f t="shared" si="149"/>
        <v>0</v>
      </c>
      <c r="NEG63" s="10">
        <f t="shared" si="149"/>
        <v>0</v>
      </c>
      <c r="NEH63" s="10">
        <f t="shared" si="149"/>
        <v>0</v>
      </c>
      <c r="NEI63" s="10">
        <f t="shared" si="149"/>
        <v>0</v>
      </c>
      <c r="NEJ63" s="10">
        <f t="shared" ref="NEJ63:NGU63" si="150">SUM(NEJ4:NEJ61)</f>
        <v>0</v>
      </c>
      <c r="NEK63" s="10">
        <f t="shared" si="150"/>
        <v>0</v>
      </c>
      <c r="NEL63" s="10">
        <f t="shared" si="150"/>
        <v>0</v>
      </c>
      <c r="NEM63" s="10">
        <f t="shared" si="150"/>
        <v>0</v>
      </c>
      <c r="NEN63" s="10">
        <f t="shared" si="150"/>
        <v>0</v>
      </c>
      <c r="NEO63" s="10">
        <f t="shared" si="150"/>
        <v>0</v>
      </c>
      <c r="NEP63" s="10">
        <f t="shared" si="150"/>
        <v>0</v>
      </c>
      <c r="NEQ63" s="10">
        <f t="shared" si="150"/>
        <v>0</v>
      </c>
      <c r="NER63" s="10">
        <f t="shared" si="150"/>
        <v>0</v>
      </c>
      <c r="NES63" s="10">
        <f t="shared" si="150"/>
        <v>0</v>
      </c>
      <c r="NET63" s="10">
        <f t="shared" si="150"/>
        <v>0</v>
      </c>
      <c r="NEU63" s="10">
        <f t="shared" si="150"/>
        <v>0</v>
      </c>
      <c r="NEV63" s="10">
        <f t="shared" si="150"/>
        <v>0</v>
      </c>
      <c r="NEW63" s="10">
        <f t="shared" si="150"/>
        <v>0</v>
      </c>
      <c r="NEX63" s="10">
        <f t="shared" si="150"/>
        <v>0</v>
      </c>
      <c r="NEY63" s="10">
        <f t="shared" si="150"/>
        <v>0</v>
      </c>
      <c r="NEZ63" s="10">
        <f t="shared" si="150"/>
        <v>0</v>
      </c>
      <c r="NFA63" s="10">
        <f t="shared" si="150"/>
        <v>0</v>
      </c>
      <c r="NFB63" s="10">
        <f t="shared" si="150"/>
        <v>0</v>
      </c>
      <c r="NFC63" s="10">
        <f t="shared" si="150"/>
        <v>0</v>
      </c>
      <c r="NFD63" s="10">
        <f t="shared" si="150"/>
        <v>0</v>
      </c>
      <c r="NFE63" s="10">
        <f t="shared" si="150"/>
        <v>0</v>
      </c>
      <c r="NFF63" s="10">
        <f t="shared" si="150"/>
        <v>0</v>
      </c>
      <c r="NFG63" s="10">
        <f t="shared" si="150"/>
        <v>0</v>
      </c>
      <c r="NFH63" s="10">
        <f t="shared" si="150"/>
        <v>0</v>
      </c>
      <c r="NFI63" s="10">
        <f t="shared" si="150"/>
        <v>0</v>
      </c>
      <c r="NFJ63" s="10">
        <f t="shared" si="150"/>
        <v>0</v>
      </c>
      <c r="NFK63" s="10">
        <f t="shared" si="150"/>
        <v>0</v>
      </c>
      <c r="NFL63" s="10">
        <f t="shared" si="150"/>
        <v>0</v>
      </c>
      <c r="NFM63" s="10">
        <f t="shared" si="150"/>
        <v>0</v>
      </c>
      <c r="NFN63" s="10">
        <f t="shared" si="150"/>
        <v>0</v>
      </c>
      <c r="NFO63" s="10">
        <f t="shared" si="150"/>
        <v>0</v>
      </c>
      <c r="NFP63" s="10">
        <f t="shared" si="150"/>
        <v>0</v>
      </c>
      <c r="NFQ63" s="10">
        <f t="shared" si="150"/>
        <v>0</v>
      </c>
      <c r="NFR63" s="10">
        <f t="shared" si="150"/>
        <v>0</v>
      </c>
      <c r="NFS63" s="10">
        <f t="shared" si="150"/>
        <v>0</v>
      </c>
      <c r="NFT63" s="10">
        <f t="shared" si="150"/>
        <v>0</v>
      </c>
      <c r="NFU63" s="10">
        <f t="shared" si="150"/>
        <v>0</v>
      </c>
      <c r="NFV63" s="10">
        <f t="shared" si="150"/>
        <v>0</v>
      </c>
      <c r="NFW63" s="10">
        <f t="shared" si="150"/>
        <v>0</v>
      </c>
      <c r="NFX63" s="10">
        <f t="shared" si="150"/>
        <v>0</v>
      </c>
      <c r="NFY63" s="10">
        <f t="shared" si="150"/>
        <v>0</v>
      </c>
      <c r="NFZ63" s="10">
        <f t="shared" si="150"/>
        <v>0</v>
      </c>
      <c r="NGA63" s="10">
        <f t="shared" si="150"/>
        <v>0</v>
      </c>
      <c r="NGB63" s="10">
        <f t="shared" si="150"/>
        <v>0</v>
      </c>
      <c r="NGC63" s="10">
        <f t="shared" si="150"/>
        <v>0</v>
      </c>
      <c r="NGD63" s="10">
        <f t="shared" si="150"/>
        <v>0</v>
      </c>
      <c r="NGE63" s="10">
        <f t="shared" si="150"/>
        <v>0</v>
      </c>
      <c r="NGF63" s="10">
        <f t="shared" si="150"/>
        <v>0</v>
      </c>
      <c r="NGG63" s="10">
        <f t="shared" si="150"/>
        <v>0</v>
      </c>
      <c r="NGH63" s="10">
        <f t="shared" si="150"/>
        <v>0</v>
      </c>
      <c r="NGI63" s="10">
        <f t="shared" si="150"/>
        <v>0</v>
      </c>
      <c r="NGJ63" s="10">
        <f t="shared" si="150"/>
        <v>0</v>
      </c>
      <c r="NGK63" s="10">
        <f t="shared" si="150"/>
        <v>0</v>
      </c>
      <c r="NGL63" s="10">
        <f t="shared" si="150"/>
        <v>0</v>
      </c>
      <c r="NGM63" s="10">
        <f t="shared" si="150"/>
        <v>0</v>
      </c>
      <c r="NGN63" s="10">
        <f t="shared" si="150"/>
        <v>0</v>
      </c>
      <c r="NGO63" s="10">
        <f t="shared" si="150"/>
        <v>0</v>
      </c>
      <c r="NGP63" s="10">
        <f t="shared" si="150"/>
        <v>0</v>
      </c>
      <c r="NGQ63" s="10">
        <f t="shared" si="150"/>
        <v>0</v>
      </c>
      <c r="NGR63" s="10">
        <f t="shared" si="150"/>
        <v>0</v>
      </c>
      <c r="NGS63" s="10">
        <f t="shared" si="150"/>
        <v>0</v>
      </c>
      <c r="NGT63" s="10">
        <f t="shared" si="150"/>
        <v>0</v>
      </c>
      <c r="NGU63" s="10">
        <f t="shared" si="150"/>
        <v>0</v>
      </c>
      <c r="NGV63" s="10">
        <f t="shared" ref="NGV63:NJG63" si="151">SUM(NGV4:NGV61)</f>
        <v>0</v>
      </c>
      <c r="NGW63" s="10">
        <f t="shared" si="151"/>
        <v>0</v>
      </c>
      <c r="NGX63" s="10">
        <f t="shared" si="151"/>
        <v>0</v>
      </c>
      <c r="NGY63" s="10">
        <f t="shared" si="151"/>
        <v>0</v>
      </c>
      <c r="NGZ63" s="10">
        <f t="shared" si="151"/>
        <v>0</v>
      </c>
      <c r="NHA63" s="10">
        <f t="shared" si="151"/>
        <v>0</v>
      </c>
      <c r="NHB63" s="10">
        <f t="shared" si="151"/>
        <v>0</v>
      </c>
      <c r="NHC63" s="10">
        <f t="shared" si="151"/>
        <v>0</v>
      </c>
      <c r="NHD63" s="10">
        <f t="shared" si="151"/>
        <v>0</v>
      </c>
      <c r="NHE63" s="10">
        <f t="shared" si="151"/>
        <v>0</v>
      </c>
      <c r="NHF63" s="10">
        <f t="shared" si="151"/>
        <v>0</v>
      </c>
      <c r="NHG63" s="10">
        <f t="shared" si="151"/>
        <v>0</v>
      </c>
      <c r="NHH63" s="10">
        <f t="shared" si="151"/>
        <v>0</v>
      </c>
      <c r="NHI63" s="10">
        <f t="shared" si="151"/>
        <v>0</v>
      </c>
      <c r="NHJ63" s="10">
        <f t="shared" si="151"/>
        <v>0</v>
      </c>
      <c r="NHK63" s="10">
        <f t="shared" si="151"/>
        <v>0</v>
      </c>
      <c r="NHL63" s="10">
        <f t="shared" si="151"/>
        <v>0</v>
      </c>
      <c r="NHM63" s="10">
        <f t="shared" si="151"/>
        <v>0</v>
      </c>
      <c r="NHN63" s="10">
        <f t="shared" si="151"/>
        <v>0</v>
      </c>
      <c r="NHO63" s="10">
        <f t="shared" si="151"/>
        <v>0</v>
      </c>
      <c r="NHP63" s="10">
        <f t="shared" si="151"/>
        <v>0</v>
      </c>
      <c r="NHQ63" s="10">
        <f t="shared" si="151"/>
        <v>0</v>
      </c>
      <c r="NHR63" s="10">
        <f t="shared" si="151"/>
        <v>0</v>
      </c>
      <c r="NHS63" s="10">
        <f t="shared" si="151"/>
        <v>0</v>
      </c>
      <c r="NHT63" s="10">
        <f t="shared" si="151"/>
        <v>0</v>
      </c>
      <c r="NHU63" s="10">
        <f t="shared" si="151"/>
        <v>0</v>
      </c>
      <c r="NHV63" s="10">
        <f t="shared" si="151"/>
        <v>0</v>
      </c>
      <c r="NHW63" s="10">
        <f t="shared" si="151"/>
        <v>0</v>
      </c>
      <c r="NHX63" s="10">
        <f t="shared" si="151"/>
        <v>0</v>
      </c>
      <c r="NHY63" s="10">
        <f t="shared" si="151"/>
        <v>0</v>
      </c>
      <c r="NHZ63" s="10">
        <f t="shared" si="151"/>
        <v>0</v>
      </c>
      <c r="NIA63" s="10">
        <f t="shared" si="151"/>
        <v>0</v>
      </c>
      <c r="NIB63" s="10">
        <f t="shared" si="151"/>
        <v>0</v>
      </c>
      <c r="NIC63" s="10">
        <f t="shared" si="151"/>
        <v>0</v>
      </c>
      <c r="NID63" s="10">
        <f t="shared" si="151"/>
        <v>0</v>
      </c>
      <c r="NIE63" s="10">
        <f t="shared" si="151"/>
        <v>0</v>
      </c>
      <c r="NIF63" s="10">
        <f t="shared" si="151"/>
        <v>0</v>
      </c>
      <c r="NIG63" s="10">
        <f t="shared" si="151"/>
        <v>0</v>
      </c>
      <c r="NIH63" s="10">
        <f t="shared" si="151"/>
        <v>0</v>
      </c>
      <c r="NII63" s="10">
        <f t="shared" si="151"/>
        <v>0</v>
      </c>
      <c r="NIJ63" s="10">
        <f t="shared" si="151"/>
        <v>0</v>
      </c>
      <c r="NIK63" s="10">
        <f t="shared" si="151"/>
        <v>0</v>
      </c>
      <c r="NIL63" s="10">
        <f t="shared" si="151"/>
        <v>0</v>
      </c>
      <c r="NIM63" s="10">
        <f t="shared" si="151"/>
        <v>0</v>
      </c>
      <c r="NIN63" s="10">
        <f t="shared" si="151"/>
        <v>0</v>
      </c>
      <c r="NIO63" s="10">
        <f t="shared" si="151"/>
        <v>0</v>
      </c>
      <c r="NIP63" s="10">
        <f t="shared" si="151"/>
        <v>0</v>
      </c>
      <c r="NIQ63" s="10">
        <f t="shared" si="151"/>
        <v>0</v>
      </c>
      <c r="NIR63" s="10">
        <f t="shared" si="151"/>
        <v>0</v>
      </c>
      <c r="NIS63" s="10">
        <f t="shared" si="151"/>
        <v>0</v>
      </c>
      <c r="NIT63" s="10">
        <f t="shared" si="151"/>
        <v>0</v>
      </c>
      <c r="NIU63" s="10">
        <f t="shared" si="151"/>
        <v>0</v>
      </c>
      <c r="NIV63" s="10">
        <f t="shared" si="151"/>
        <v>0</v>
      </c>
      <c r="NIW63" s="10">
        <f t="shared" si="151"/>
        <v>0</v>
      </c>
      <c r="NIX63" s="10">
        <f t="shared" si="151"/>
        <v>0</v>
      </c>
      <c r="NIY63" s="10">
        <f t="shared" si="151"/>
        <v>0</v>
      </c>
      <c r="NIZ63" s="10">
        <f t="shared" si="151"/>
        <v>0</v>
      </c>
      <c r="NJA63" s="10">
        <f t="shared" si="151"/>
        <v>0</v>
      </c>
      <c r="NJB63" s="10">
        <f t="shared" si="151"/>
        <v>0</v>
      </c>
      <c r="NJC63" s="10">
        <f t="shared" si="151"/>
        <v>0</v>
      </c>
      <c r="NJD63" s="10">
        <f t="shared" si="151"/>
        <v>0</v>
      </c>
      <c r="NJE63" s="10">
        <f t="shared" si="151"/>
        <v>0</v>
      </c>
      <c r="NJF63" s="10">
        <f t="shared" si="151"/>
        <v>0</v>
      </c>
      <c r="NJG63" s="10">
        <f t="shared" si="151"/>
        <v>0</v>
      </c>
      <c r="NJH63" s="10">
        <f t="shared" ref="NJH63:NLS63" si="152">SUM(NJH4:NJH61)</f>
        <v>0</v>
      </c>
      <c r="NJI63" s="10">
        <f t="shared" si="152"/>
        <v>0</v>
      </c>
      <c r="NJJ63" s="10">
        <f t="shared" si="152"/>
        <v>0</v>
      </c>
      <c r="NJK63" s="10">
        <f t="shared" si="152"/>
        <v>0</v>
      </c>
      <c r="NJL63" s="10">
        <f t="shared" si="152"/>
        <v>0</v>
      </c>
      <c r="NJM63" s="10">
        <f t="shared" si="152"/>
        <v>0</v>
      </c>
      <c r="NJN63" s="10">
        <f t="shared" si="152"/>
        <v>0</v>
      </c>
      <c r="NJO63" s="10">
        <f t="shared" si="152"/>
        <v>0</v>
      </c>
      <c r="NJP63" s="10">
        <f t="shared" si="152"/>
        <v>0</v>
      </c>
      <c r="NJQ63" s="10">
        <f t="shared" si="152"/>
        <v>0</v>
      </c>
      <c r="NJR63" s="10">
        <f t="shared" si="152"/>
        <v>0</v>
      </c>
      <c r="NJS63" s="10">
        <f t="shared" si="152"/>
        <v>0</v>
      </c>
      <c r="NJT63" s="10">
        <f t="shared" si="152"/>
        <v>0</v>
      </c>
      <c r="NJU63" s="10">
        <f t="shared" si="152"/>
        <v>0</v>
      </c>
      <c r="NJV63" s="10">
        <f t="shared" si="152"/>
        <v>0</v>
      </c>
      <c r="NJW63" s="10">
        <f t="shared" si="152"/>
        <v>0</v>
      </c>
      <c r="NJX63" s="10">
        <f t="shared" si="152"/>
        <v>0</v>
      </c>
      <c r="NJY63" s="10">
        <f t="shared" si="152"/>
        <v>0</v>
      </c>
      <c r="NJZ63" s="10">
        <f t="shared" si="152"/>
        <v>0</v>
      </c>
      <c r="NKA63" s="10">
        <f t="shared" si="152"/>
        <v>0</v>
      </c>
      <c r="NKB63" s="10">
        <f t="shared" si="152"/>
        <v>0</v>
      </c>
      <c r="NKC63" s="10">
        <f t="shared" si="152"/>
        <v>0</v>
      </c>
      <c r="NKD63" s="10">
        <f t="shared" si="152"/>
        <v>0</v>
      </c>
      <c r="NKE63" s="10">
        <f t="shared" si="152"/>
        <v>0</v>
      </c>
      <c r="NKF63" s="10">
        <f t="shared" si="152"/>
        <v>0</v>
      </c>
      <c r="NKG63" s="10">
        <f t="shared" si="152"/>
        <v>0</v>
      </c>
      <c r="NKH63" s="10">
        <f t="shared" si="152"/>
        <v>0</v>
      </c>
      <c r="NKI63" s="10">
        <f t="shared" si="152"/>
        <v>0</v>
      </c>
      <c r="NKJ63" s="10">
        <f t="shared" si="152"/>
        <v>0</v>
      </c>
      <c r="NKK63" s="10">
        <f t="shared" si="152"/>
        <v>0</v>
      </c>
      <c r="NKL63" s="10">
        <f t="shared" si="152"/>
        <v>0</v>
      </c>
      <c r="NKM63" s="10">
        <f t="shared" si="152"/>
        <v>0</v>
      </c>
      <c r="NKN63" s="10">
        <f t="shared" si="152"/>
        <v>0</v>
      </c>
      <c r="NKO63" s="10">
        <f t="shared" si="152"/>
        <v>0</v>
      </c>
      <c r="NKP63" s="10">
        <f t="shared" si="152"/>
        <v>0</v>
      </c>
      <c r="NKQ63" s="10">
        <f t="shared" si="152"/>
        <v>0</v>
      </c>
      <c r="NKR63" s="10">
        <f t="shared" si="152"/>
        <v>0</v>
      </c>
      <c r="NKS63" s="10">
        <f t="shared" si="152"/>
        <v>0</v>
      </c>
      <c r="NKT63" s="10">
        <f t="shared" si="152"/>
        <v>0</v>
      </c>
      <c r="NKU63" s="10">
        <f t="shared" si="152"/>
        <v>0</v>
      </c>
      <c r="NKV63" s="10">
        <f t="shared" si="152"/>
        <v>0</v>
      </c>
      <c r="NKW63" s="10">
        <f t="shared" si="152"/>
        <v>0</v>
      </c>
      <c r="NKX63" s="10">
        <f t="shared" si="152"/>
        <v>0</v>
      </c>
      <c r="NKY63" s="10">
        <f t="shared" si="152"/>
        <v>0</v>
      </c>
      <c r="NKZ63" s="10">
        <f t="shared" si="152"/>
        <v>0</v>
      </c>
      <c r="NLA63" s="10">
        <f t="shared" si="152"/>
        <v>0</v>
      </c>
      <c r="NLB63" s="10">
        <f t="shared" si="152"/>
        <v>0</v>
      </c>
      <c r="NLC63" s="10">
        <f t="shared" si="152"/>
        <v>0</v>
      </c>
      <c r="NLD63" s="10">
        <f t="shared" si="152"/>
        <v>0</v>
      </c>
      <c r="NLE63" s="10">
        <f t="shared" si="152"/>
        <v>0</v>
      </c>
      <c r="NLF63" s="10">
        <f t="shared" si="152"/>
        <v>0</v>
      </c>
      <c r="NLG63" s="10">
        <f t="shared" si="152"/>
        <v>0</v>
      </c>
      <c r="NLH63" s="10">
        <f t="shared" si="152"/>
        <v>0</v>
      </c>
      <c r="NLI63" s="10">
        <f t="shared" si="152"/>
        <v>0</v>
      </c>
      <c r="NLJ63" s="10">
        <f t="shared" si="152"/>
        <v>0</v>
      </c>
      <c r="NLK63" s="10">
        <f t="shared" si="152"/>
        <v>0</v>
      </c>
      <c r="NLL63" s="10">
        <f t="shared" si="152"/>
        <v>0</v>
      </c>
      <c r="NLM63" s="10">
        <f t="shared" si="152"/>
        <v>0</v>
      </c>
      <c r="NLN63" s="10">
        <f t="shared" si="152"/>
        <v>0</v>
      </c>
      <c r="NLO63" s="10">
        <f t="shared" si="152"/>
        <v>0</v>
      </c>
      <c r="NLP63" s="10">
        <f t="shared" si="152"/>
        <v>0</v>
      </c>
      <c r="NLQ63" s="10">
        <f t="shared" si="152"/>
        <v>0</v>
      </c>
      <c r="NLR63" s="10">
        <f t="shared" si="152"/>
        <v>0</v>
      </c>
      <c r="NLS63" s="10">
        <f t="shared" si="152"/>
        <v>0</v>
      </c>
      <c r="NLT63" s="10">
        <f t="shared" ref="NLT63:NOE63" si="153">SUM(NLT4:NLT61)</f>
        <v>0</v>
      </c>
      <c r="NLU63" s="10">
        <f t="shared" si="153"/>
        <v>0</v>
      </c>
      <c r="NLV63" s="10">
        <f t="shared" si="153"/>
        <v>0</v>
      </c>
      <c r="NLW63" s="10">
        <f t="shared" si="153"/>
        <v>0</v>
      </c>
      <c r="NLX63" s="10">
        <f t="shared" si="153"/>
        <v>0</v>
      </c>
      <c r="NLY63" s="10">
        <f t="shared" si="153"/>
        <v>0</v>
      </c>
      <c r="NLZ63" s="10">
        <f t="shared" si="153"/>
        <v>0</v>
      </c>
      <c r="NMA63" s="10">
        <f t="shared" si="153"/>
        <v>0</v>
      </c>
      <c r="NMB63" s="10">
        <f t="shared" si="153"/>
        <v>0</v>
      </c>
      <c r="NMC63" s="10">
        <f t="shared" si="153"/>
        <v>0</v>
      </c>
      <c r="NMD63" s="10">
        <f t="shared" si="153"/>
        <v>0</v>
      </c>
      <c r="NME63" s="10">
        <f t="shared" si="153"/>
        <v>0</v>
      </c>
      <c r="NMF63" s="10">
        <f t="shared" si="153"/>
        <v>0</v>
      </c>
      <c r="NMG63" s="10">
        <f t="shared" si="153"/>
        <v>0</v>
      </c>
      <c r="NMH63" s="10">
        <f t="shared" si="153"/>
        <v>0</v>
      </c>
      <c r="NMI63" s="10">
        <f t="shared" si="153"/>
        <v>0</v>
      </c>
      <c r="NMJ63" s="10">
        <f t="shared" si="153"/>
        <v>0</v>
      </c>
      <c r="NMK63" s="10">
        <f t="shared" si="153"/>
        <v>0</v>
      </c>
      <c r="NML63" s="10">
        <f t="shared" si="153"/>
        <v>0</v>
      </c>
      <c r="NMM63" s="10">
        <f t="shared" si="153"/>
        <v>0</v>
      </c>
      <c r="NMN63" s="10">
        <f t="shared" si="153"/>
        <v>0</v>
      </c>
      <c r="NMO63" s="10">
        <f t="shared" si="153"/>
        <v>0</v>
      </c>
      <c r="NMP63" s="10">
        <f t="shared" si="153"/>
        <v>0</v>
      </c>
      <c r="NMQ63" s="10">
        <f t="shared" si="153"/>
        <v>0</v>
      </c>
      <c r="NMR63" s="10">
        <f t="shared" si="153"/>
        <v>0</v>
      </c>
      <c r="NMS63" s="10">
        <f t="shared" si="153"/>
        <v>0</v>
      </c>
      <c r="NMT63" s="10">
        <f t="shared" si="153"/>
        <v>0</v>
      </c>
      <c r="NMU63" s="10">
        <f t="shared" si="153"/>
        <v>0</v>
      </c>
      <c r="NMV63" s="10">
        <f t="shared" si="153"/>
        <v>0</v>
      </c>
      <c r="NMW63" s="10">
        <f t="shared" si="153"/>
        <v>0</v>
      </c>
      <c r="NMX63" s="10">
        <f t="shared" si="153"/>
        <v>0</v>
      </c>
      <c r="NMY63" s="10">
        <f t="shared" si="153"/>
        <v>0</v>
      </c>
      <c r="NMZ63" s="10">
        <f t="shared" si="153"/>
        <v>0</v>
      </c>
      <c r="NNA63" s="10">
        <f t="shared" si="153"/>
        <v>0</v>
      </c>
      <c r="NNB63" s="10">
        <f t="shared" si="153"/>
        <v>0</v>
      </c>
      <c r="NNC63" s="10">
        <f t="shared" si="153"/>
        <v>0</v>
      </c>
      <c r="NND63" s="10">
        <f t="shared" si="153"/>
        <v>0</v>
      </c>
      <c r="NNE63" s="10">
        <f t="shared" si="153"/>
        <v>0</v>
      </c>
      <c r="NNF63" s="10">
        <f t="shared" si="153"/>
        <v>0</v>
      </c>
      <c r="NNG63" s="10">
        <f t="shared" si="153"/>
        <v>0</v>
      </c>
      <c r="NNH63" s="10">
        <f t="shared" si="153"/>
        <v>0</v>
      </c>
      <c r="NNI63" s="10">
        <f t="shared" si="153"/>
        <v>0</v>
      </c>
      <c r="NNJ63" s="10">
        <f t="shared" si="153"/>
        <v>0</v>
      </c>
      <c r="NNK63" s="10">
        <f t="shared" si="153"/>
        <v>0</v>
      </c>
      <c r="NNL63" s="10">
        <f t="shared" si="153"/>
        <v>0</v>
      </c>
      <c r="NNM63" s="10">
        <f t="shared" si="153"/>
        <v>0</v>
      </c>
      <c r="NNN63" s="10">
        <f t="shared" si="153"/>
        <v>0</v>
      </c>
      <c r="NNO63" s="10">
        <f t="shared" si="153"/>
        <v>0</v>
      </c>
      <c r="NNP63" s="10">
        <f t="shared" si="153"/>
        <v>0</v>
      </c>
      <c r="NNQ63" s="10">
        <f t="shared" si="153"/>
        <v>0</v>
      </c>
      <c r="NNR63" s="10">
        <f t="shared" si="153"/>
        <v>0</v>
      </c>
      <c r="NNS63" s="10">
        <f t="shared" si="153"/>
        <v>0</v>
      </c>
      <c r="NNT63" s="10">
        <f t="shared" si="153"/>
        <v>0</v>
      </c>
      <c r="NNU63" s="10">
        <f t="shared" si="153"/>
        <v>0</v>
      </c>
      <c r="NNV63" s="10">
        <f t="shared" si="153"/>
        <v>0</v>
      </c>
      <c r="NNW63" s="10">
        <f t="shared" si="153"/>
        <v>0</v>
      </c>
      <c r="NNX63" s="10">
        <f t="shared" si="153"/>
        <v>0</v>
      </c>
      <c r="NNY63" s="10">
        <f t="shared" si="153"/>
        <v>0</v>
      </c>
      <c r="NNZ63" s="10">
        <f t="shared" si="153"/>
        <v>0</v>
      </c>
      <c r="NOA63" s="10">
        <f t="shared" si="153"/>
        <v>0</v>
      </c>
      <c r="NOB63" s="10">
        <f t="shared" si="153"/>
        <v>0</v>
      </c>
      <c r="NOC63" s="10">
        <f t="shared" si="153"/>
        <v>0</v>
      </c>
      <c r="NOD63" s="10">
        <f t="shared" si="153"/>
        <v>0</v>
      </c>
      <c r="NOE63" s="10">
        <f t="shared" si="153"/>
        <v>0</v>
      </c>
      <c r="NOF63" s="10">
        <f t="shared" ref="NOF63:NQQ63" si="154">SUM(NOF4:NOF61)</f>
        <v>0</v>
      </c>
      <c r="NOG63" s="10">
        <f t="shared" si="154"/>
        <v>0</v>
      </c>
      <c r="NOH63" s="10">
        <f t="shared" si="154"/>
        <v>0</v>
      </c>
      <c r="NOI63" s="10">
        <f t="shared" si="154"/>
        <v>0</v>
      </c>
      <c r="NOJ63" s="10">
        <f t="shared" si="154"/>
        <v>0</v>
      </c>
      <c r="NOK63" s="10">
        <f t="shared" si="154"/>
        <v>0</v>
      </c>
      <c r="NOL63" s="10">
        <f t="shared" si="154"/>
        <v>0</v>
      </c>
      <c r="NOM63" s="10">
        <f t="shared" si="154"/>
        <v>0</v>
      </c>
      <c r="NON63" s="10">
        <f t="shared" si="154"/>
        <v>0</v>
      </c>
      <c r="NOO63" s="10">
        <f t="shared" si="154"/>
        <v>0</v>
      </c>
      <c r="NOP63" s="10">
        <f t="shared" si="154"/>
        <v>0</v>
      </c>
      <c r="NOQ63" s="10">
        <f t="shared" si="154"/>
        <v>0</v>
      </c>
      <c r="NOR63" s="10">
        <f t="shared" si="154"/>
        <v>0</v>
      </c>
      <c r="NOS63" s="10">
        <f t="shared" si="154"/>
        <v>0</v>
      </c>
      <c r="NOT63" s="10">
        <f t="shared" si="154"/>
        <v>0</v>
      </c>
      <c r="NOU63" s="10">
        <f t="shared" si="154"/>
        <v>0</v>
      </c>
      <c r="NOV63" s="10">
        <f t="shared" si="154"/>
        <v>0</v>
      </c>
      <c r="NOW63" s="10">
        <f t="shared" si="154"/>
        <v>0</v>
      </c>
      <c r="NOX63" s="10">
        <f t="shared" si="154"/>
        <v>0</v>
      </c>
      <c r="NOY63" s="10">
        <f t="shared" si="154"/>
        <v>0</v>
      </c>
      <c r="NOZ63" s="10">
        <f t="shared" si="154"/>
        <v>0</v>
      </c>
      <c r="NPA63" s="10">
        <f t="shared" si="154"/>
        <v>0</v>
      </c>
      <c r="NPB63" s="10">
        <f t="shared" si="154"/>
        <v>0</v>
      </c>
      <c r="NPC63" s="10">
        <f t="shared" si="154"/>
        <v>0</v>
      </c>
      <c r="NPD63" s="10">
        <f t="shared" si="154"/>
        <v>0</v>
      </c>
      <c r="NPE63" s="10">
        <f t="shared" si="154"/>
        <v>0</v>
      </c>
      <c r="NPF63" s="10">
        <f t="shared" si="154"/>
        <v>0</v>
      </c>
      <c r="NPG63" s="10">
        <f t="shared" si="154"/>
        <v>0</v>
      </c>
      <c r="NPH63" s="10">
        <f t="shared" si="154"/>
        <v>0</v>
      </c>
      <c r="NPI63" s="10">
        <f t="shared" si="154"/>
        <v>0</v>
      </c>
      <c r="NPJ63" s="10">
        <f t="shared" si="154"/>
        <v>0</v>
      </c>
      <c r="NPK63" s="10">
        <f t="shared" si="154"/>
        <v>0</v>
      </c>
      <c r="NPL63" s="10">
        <f t="shared" si="154"/>
        <v>0</v>
      </c>
      <c r="NPM63" s="10">
        <f t="shared" si="154"/>
        <v>0</v>
      </c>
      <c r="NPN63" s="10">
        <f t="shared" si="154"/>
        <v>0</v>
      </c>
      <c r="NPO63" s="10">
        <f t="shared" si="154"/>
        <v>0</v>
      </c>
      <c r="NPP63" s="10">
        <f t="shared" si="154"/>
        <v>0</v>
      </c>
      <c r="NPQ63" s="10">
        <f t="shared" si="154"/>
        <v>0</v>
      </c>
      <c r="NPR63" s="10">
        <f t="shared" si="154"/>
        <v>0</v>
      </c>
      <c r="NPS63" s="10">
        <f t="shared" si="154"/>
        <v>0</v>
      </c>
      <c r="NPT63" s="10">
        <f t="shared" si="154"/>
        <v>0</v>
      </c>
      <c r="NPU63" s="10">
        <f t="shared" si="154"/>
        <v>0</v>
      </c>
      <c r="NPV63" s="10">
        <f t="shared" si="154"/>
        <v>0</v>
      </c>
      <c r="NPW63" s="10">
        <f t="shared" si="154"/>
        <v>0</v>
      </c>
      <c r="NPX63" s="10">
        <f t="shared" si="154"/>
        <v>0</v>
      </c>
      <c r="NPY63" s="10">
        <f t="shared" si="154"/>
        <v>0</v>
      </c>
      <c r="NPZ63" s="10">
        <f t="shared" si="154"/>
        <v>0</v>
      </c>
      <c r="NQA63" s="10">
        <f t="shared" si="154"/>
        <v>0</v>
      </c>
      <c r="NQB63" s="10">
        <f t="shared" si="154"/>
        <v>0</v>
      </c>
      <c r="NQC63" s="10">
        <f t="shared" si="154"/>
        <v>0</v>
      </c>
      <c r="NQD63" s="10">
        <f t="shared" si="154"/>
        <v>0</v>
      </c>
      <c r="NQE63" s="10">
        <f t="shared" si="154"/>
        <v>0</v>
      </c>
      <c r="NQF63" s="10">
        <f t="shared" si="154"/>
        <v>0</v>
      </c>
      <c r="NQG63" s="10">
        <f t="shared" si="154"/>
        <v>0</v>
      </c>
      <c r="NQH63" s="10">
        <f t="shared" si="154"/>
        <v>0</v>
      </c>
      <c r="NQI63" s="10">
        <f t="shared" si="154"/>
        <v>0</v>
      </c>
      <c r="NQJ63" s="10">
        <f t="shared" si="154"/>
        <v>0</v>
      </c>
      <c r="NQK63" s="10">
        <f t="shared" si="154"/>
        <v>0</v>
      </c>
      <c r="NQL63" s="10">
        <f t="shared" si="154"/>
        <v>0</v>
      </c>
      <c r="NQM63" s="10">
        <f t="shared" si="154"/>
        <v>0</v>
      </c>
      <c r="NQN63" s="10">
        <f t="shared" si="154"/>
        <v>0</v>
      </c>
      <c r="NQO63" s="10">
        <f t="shared" si="154"/>
        <v>0</v>
      </c>
      <c r="NQP63" s="10">
        <f t="shared" si="154"/>
        <v>0</v>
      </c>
      <c r="NQQ63" s="10">
        <f t="shared" si="154"/>
        <v>0</v>
      </c>
      <c r="NQR63" s="10">
        <f t="shared" ref="NQR63:NTC63" si="155">SUM(NQR4:NQR61)</f>
        <v>0</v>
      </c>
      <c r="NQS63" s="10">
        <f t="shared" si="155"/>
        <v>0</v>
      </c>
      <c r="NQT63" s="10">
        <f t="shared" si="155"/>
        <v>0</v>
      </c>
      <c r="NQU63" s="10">
        <f t="shared" si="155"/>
        <v>0</v>
      </c>
      <c r="NQV63" s="10">
        <f t="shared" si="155"/>
        <v>0</v>
      </c>
      <c r="NQW63" s="10">
        <f t="shared" si="155"/>
        <v>0</v>
      </c>
      <c r="NQX63" s="10">
        <f t="shared" si="155"/>
        <v>0</v>
      </c>
      <c r="NQY63" s="10">
        <f t="shared" si="155"/>
        <v>0</v>
      </c>
      <c r="NQZ63" s="10">
        <f t="shared" si="155"/>
        <v>0</v>
      </c>
      <c r="NRA63" s="10">
        <f t="shared" si="155"/>
        <v>0</v>
      </c>
      <c r="NRB63" s="10">
        <f t="shared" si="155"/>
        <v>0</v>
      </c>
      <c r="NRC63" s="10">
        <f t="shared" si="155"/>
        <v>0</v>
      </c>
      <c r="NRD63" s="10">
        <f t="shared" si="155"/>
        <v>0</v>
      </c>
      <c r="NRE63" s="10">
        <f t="shared" si="155"/>
        <v>0</v>
      </c>
      <c r="NRF63" s="10">
        <f t="shared" si="155"/>
        <v>0</v>
      </c>
      <c r="NRG63" s="10">
        <f t="shared" si="155"/>
        <v>0</v>
      </c>
      <c r="NRH63" s="10">
        <f t="shared" si="155"/>
        <v>0</v>
      </c>
      <c r="NRI63" s="10">
        <f t="shared" si="155"/>
        <v>0</v>
      </c>
      <c r="NRJ63" s="10">
        <f t="shared" si="155"/>
        <v>0</v>
      </c>
      <c r="NRK63" s="10">
        <f t="shared" si="155"/>
        <v>0</v>
      </c>
      <c r="NRL63" s="10">
        <f t="shared" si="155"/>
        <v>0</v>
      </c>
      <c r="NRM63" s="10">
        <f t="shared" si="155"/>
        <v>0</v>
      </c>
      <c r="NRN63" s="10">
        <f t="shared" si="155"/>
        <v>0</v>
      </c>
      <c r="NRO63" s="10">
        <f t="shared" si="155"/>
        <v>0</v>
      </c>
      <c r="NRP63" s="10">
        <f t="shared" si="155"/>
        <v>0</v>
      </c>
      <c r="NRQ63" s="10">
        <f t="shared" si="155"/>
        <v>0</v>
      </c>
      <c r="NRR63" s="10">
        <f t="shared" si="155"/>
        <v>0</v>
      </c>
      <c r="NRS63" s="10">
        <f t="shared" si="155"/>
        <v>0</v>
      </c>
      <c r="NRT63" s="10">
        <f t="shared" si="155"/>
        <v>0</v>
      </c>
      <c r="NRU63" s="10">
        <f t="shared" si="155"/>
        <v>0</v>
      </c>
      <c r="NRV63" s="10">
        <f t="shared" si="155"/>
        <v>0</v>
      </c>
      <c r="NRW63" s="10">
        <f t="shared" si="155"/>
        <v>0</v>
      </c>
      <c r="NRX63" s="10">
        <f t="shared" si="155"/>
        <v>0</v>
      </c>
      <c r="NRY63" s="10">
        <f t="shared" si="155"/>
        <v>0</v>
      </c>
      <c r="NRZ63" s="10">
        <f t="shared" si="155"/>
        <v>0</v>
      </c>
      <c r="NSA63" s="10">
        <f t="shared" si="155"/>
        <v>0</v>
      </c>
      <c r="NSB63" s="10">
        <f t="shared" si="155"/>
        <v>0</v>
      </c>
      <c r="NSC63" s="10">
        <f t="shared" si="155"/>
        <v>0</v>
      </c>
      <c r="NSD63" s="10">
        <f t="shared" si="155"/>
        <v>0</v>
      </c>
      <c r="NSE63" s="10">
        <f t="shared" si="155"/>
        <v>0</v>
      </c>
      <c r="NSF63" s="10">
        <f t="shared" si="155"/>
        <v>0</v>
      </c>
      <c r="NSG63" s="10">
        <f t="shared" si="155"/>
        <v>0</v>
      </c>
      <c r="NSH63" s="10">
        <f t="shared" si="155"/>
        <v>0</v>
      </c>
      <c r="NSI63" s="10">
        <f t="shared" si="155"/>
        <v>0</v>
      </c>
      <c r="NSJ63" s="10">
        <f t="shared" si="155"/>
        <v>0</v>
      </c>
      <c r="NSK63" s="10">
        <f t="shared" si="155"/>
        <v>0</v>
      </c>
      <c r="NSL63" s="10">
        <f t="shared" si="155"/>
        <v>0</v>
      </c>
      <c r="NSM63" s="10">
        <f t="shared" si="155"/>
        <v>0</v>
      </c>
      <c r="NSN63" s="10">
        <f t="shared" si="155"/>
        <v>0</v>
      </c>
      <c r="NSO63" s="10">
        <f t="shared" si="155"/>
        <v>0</v>
      </c>
      <c r="NSP63" s="10">
        <f t="shared" si="155"/>
        <v>0</v>
      </c>
      <c r="NSQ63" s="10">
        <f t="shared" si="155"/>
        <v>0</v>
      </c>
      <c r="NSR63" s="10">
        <f t="shared" si="155"/>
        <v>0</v>
      </c>
      <c r="NSS63" s="10">
        <f t="shared" si="155"/>
        <v>0</v>
      </c>
      <c r="NST63" s="10">
        <f t="shared" si="155"/>
        <v>0</v>
      </c>
      <c r="NSU63" s="10">
        <f t="shared" si="155"/>
        <v>0</v>
      </c>
      <c r="NSV63" s="10">
        <f t="shared" si="155"/>
        <v>0</v>
      </c>
      <c r="NSW63" s="10">
        <f t="shared" si="155"/>
        <v>0</v>
      </c>
      <c r="NSX63" s="10">
        <f t="shared" si="155"/>
        <v>0</v>
      </c>
      <c r="NSY63" s="10">
        <f t="shared" si="155"/>
        <v>0</v>
      </c>
      <c r="NSZ63" s="10">
        <f t="shared" si="155"/>
        <v>0</v>
      </c>
      <c r="NTA63" s="10">
        <f t="shared" si="155"/>
        <v>0</v>
      </c>
      <c r="NTB63" s="10">
        <f t="shared" si="155"/>
        <v>0</v>
      </c>
      <c r="NTC63" s="10">
        <f t="shared" si="155"/>
        <v>0</v>
      </c>
      <c r="NTD63" s="10">
        <f t="shared" ref="NTD63:NVO63" si="156">SUM(NTD4:NTD61)</f>
        <v>0</v>
      </c>
      <c r="NTE63" s="10">
        <f t="shared" si="156"/>
        <v>0</v>
      </c>
      <c r="NTF63" s="10">
        <f t="shared" si="156"/>
        <v>0</v>
      </c>
      <c r="NTG63" s="10">
        <f t="shared" si="156"/>
        <v>0</v>
      </c>
      <c r="NTH63" s="10">
        <f t="shared" si="156"/>
        <v>0</v>
      </c>
      <c r="NTI63" s="10">
        <f t="shared" si="156"/>
        <v>0</v>
      </c>
      <c r="NTJ63" s="10">
        <f t="shared" si="156"/>
        <v>0</v>
      </c>
      <c r="NTK63" s="10">
        <f t="shared" si="156"/>
        <v>0</v>
      </c>
      <c r="NTL63" s="10">
        <f t="shared" si="156"/>
        <v>0</v>
      </c>
      <c r="NTM63" s="10">
        <f t="shared" si="156"/>
        <v>0</v>
      </c>
      <c r="NTN63" s="10">
        <f t="shared" si="156"/>
        <v>0</v>
      </c>
      <c r="NTO63" s="10">
        <f t="shared" si="156"/>
        <v>0</v>
      </c>
      <c r="NTP63" s="10">
        <f t="shared" si="156"/>
        <v>0</v>
      </c>
      <c r="NTQ63" s="10">
        <f t="shared" si="156"/>
        <v>0</v>
      </c>
      <c r="NTR63" s="10">
        <f t="shared" si="156"/>
        <v>0</v>
      </c>
      <c r="NTS63" s="10">
        <f t="shared" si="156"/>
        <v>0</v>
      </c>
      <c r="NTT63" s="10">
        <f t="shared" si="156"/>
        <v>0</v>
      </c>
      <c r="NTU63" s="10">
        <f t="shared" si="156"/>
        <v>0</v>
      </c>
      <c r="NTV63" s="10">
        <f t="shared" si="156"/>
        <v>0</v>
      </c>
      <c r="NTW63" s="10">
        <f t="shared" si="156"/>
        <v>0</v>
      </c>
      <c r="NTX63" s="10">
        <f t="shared" si="156"/>
        <v>0</v>
      </c>
      <c r="NTY63" s="10">
        <f t="shared" si="156"/>
        <v>0</v>
      </c>
      <c r="NTZ63" s="10">
        <f t="shared" si="156"/>
        <v>0</v>
      </c>
      <c r="NUA63" s="10">
        <f t="shared" si="156"/>
        <v>0</v>
      </c>
      <c r="NUB63" s="10">
        <f t="shared" si="156"/>
        <v>0</v>
      </c>
      <c r="NUC63" s="10">
        <f t="shared" si="156"/>
        <v>0</v>
      </c>
      <c r="NUD63" s="10">
        <f t="shared" si="156"/>
        <v>0</v>
      </c>
      <c r="NUE63" s="10">
        <f t="shared" si="156"/>
        <v>0</v>
      </c>
      <c r="NUF63" s="10">
        <f t="shared" si="156"/>
        <v>0</v>
      </c>
      <c r="NUG63" s="10">
        <f t="shared" si="156"/>
        <v>0</v>
      </c>
      <c r="NUH63" s="10">
        <f t="shared" si="156"/>
        <v>0</v>
      </c>
      <c r="NUI63" s="10">
        <f t="shared" si="156"/>
        <v>0</v>
      </c>
      <c r="NUJ63" s="10">
        <f t="shared" si="156"/>
        <v>0</v>
      </c>
      <c r="NUK63" s="10">
        <f t="shared" si="156"/>
        <v>0</v>
      </c>
      <c r="NUL63" s="10">
        <f t="shared" si="156"/>
        <v>0</v>
      </c>
      <c r="NUM63" s="10">
        <f t="shared" si="156"/>
        <v>0</v>
      </c>
      <c r="NUN63" s="10">
        <f t="shared" si="156"/>
        <v>0</v>
      </c>
      <c r="NUO63" s="10">
        <f t="shared" si="156"/>
        <v>0</v>
      </c>
      <c r="NUP63" s="10">
        <f t="shared" si="156"/>
        <v>0</v>
      </c>
      <c r="NUQ63" s="10">
        <f t="shared" si="156"/>
        <v>0</v>
      </c>
      <c r="NUR63" s="10">
        <f t="shared" si="156"/>
        <v>0</v>
      </c>
      <c r="NUS63" s="10">
        <f t="shared" si="156"/>
        <v>0</v>
      </c>
      <c r="NUT63" s="10">
        <f t="shared" si="156"/>
        <v>0</v>
      </c>
      <c r="NUU63" s="10">
        <f t="shared" si="156"/>
        <v>0</v>
      </c>
      <c r="NUV63" s="10">
        <f t="shared" si="156"/>
        <v>0</v>
      </c>
      <c r="NUW63" s="10">
        <f t="shared" si="156"/>
        <v>0</v>
      </c>
      <c r="NUX63" s="10">
        <f t="shared" si="156"/>
        <v>0</v>
      </c>
      <c r="NUY63" s="10">
        <f t="shared" si="156"/>
        <v>0</v>
      </c>
      <c r="NUZ63" s="10">
        <f t="shared" si="156"/>
        <v>0</v>
      </c>
      <c r="NVA63" s="10">
        <f t="shared" si="156"/>
        <v>0</v>
      </c>
      <c r="NVB63" s="10">
        <f t="shared" si="156"/>
        <v>0</v>
      </c>
      <c r="NVC63" s="10">
        <f t="shared" si="156"/>
        <v>0</v>
      </c>
      <c r="NVD63" s="10">
        <f t="shared" si="156"/>
        <v>0</v>
      </c>
      <c r="NVE63" s="10">
        <f t="shared" si="156"/>
        <v>0</v>
      </c>
      <c r="NVF63" s="10">
        <f t="shared" si="156"/>
        <v>0</v>
      </c>
      <c r="NVG63" s="10">
        <f t="shared" si="156"/>
        <v>0</v>
      </c>
      <c r="NVH63" s="10">
        <f t="shared" si="156"/>
        <v>0</v>
      </c>
      <c r="NVI63" s="10">
        <f t="shared" si="156"/>
        <v>0</v>
      </c>
      <c r="NVJ63" s="10">
        <f t="shared" si="156"/>
        <v>0</v>
      </c>
      <c r="NVK63" s="10">
        <f t="shared" si="156"/>
        <v>0</v>
      </c>
      <c r="NVL63" s="10">
        <f t="shared" si="156"/>
        <v>0</v>
      </c>
      <c r="NVM63" s="10">
        <f t="shared" si="156"/>
        <v>0</v>
      </c>
      <c r="NVN63" s="10">
        <f t="shared" si="156"/>
        <v>0</v>
      </c>
      <c r="NVO63" s="10">
        <f t="shared" si="156"/>
        <v>0</v>
      </c>
      <c r="NVP63" s="10">
        <f t="shared" ref="NVP63:NYA63" si="157">SUM(NVP4:NVP61)</f>
        <v>0</v>
      </c>
      <c r="NVQ63" s="10">
        <f t="shared" si="157"/>
        <v>0</v>
      </c>
      <c r="NVR63" s="10">
        <f t="shared" si="157"/>
        <v>0</v>
      </c>
      <c r="NVS63" s="10">
        <f t="shared" si="157"/>
        <v>0</v>
      </c>
      <c r="NVT63" s="10">
        <f t="shared" si="157"/>
        <v>0</v>
      </c>
      <c r="NVU63" s="10">
        <f t="shared" si="157"/>
        <v>0</v>
      </c>
      <c r="NVV63" s="10">
        <f t="shared" si="157"/>
        <v>0</v>
      </c>
      <c r="NVW63" s="10">
        <f t="shared" si="157"/>
        <v>0</v>
      </c>
      <c r="NVX63" s="10">
        <f t="shared" si="157"/>
        <v>0</v>
      </c>
      <c r="NVY63" s="10">
        <f t="shared" si="157"/>
        <v>0</v>
      </c>
      <c r="NVZ63" s="10">
        <f t="shared" si="157"/>
        <v>0</v>
      </c>
      <c r="NWA63" s="10">
        <f t="shared" si="157"/>
        <v>0</v>
      </c>
      <c r="NWB63" s="10">
        <f t="shared" si="157"/>
        <v>0</v>
      </c>
      <c r="NWC63" s="10">
        <f t="shared" si="157"/>
        <v>0</v>
      </c>
      <c r="NWD63" s="10">
        <f t="shared" si="157"/>
        <v>0</v>
      </c>
      <c r="NWE63" s="10">
        <f t="shared" si="157"/>
        <v>0</v>
      </c>
      <c r="NWF63" s="10">
        <f t="shared" si="157"/>
        <v>0</v>
      </c>
      <c r="NWG63" s="10">
        <f t="shared" si="157"/>
        <v>0</v>
      </c>
      <c r="NWH63" s="10">
        <f t="shared" si="157"/>
        <v>0</v>
      </c>
      <c r="NWI63" s="10">
        <f t="shared" si="157"/>
        <v>0</v>
      </c>
      <c r="NWJ63" s="10">
        <f t="shared" si="157"/>
        <v>0</v>
      </c>
      <c r="NWK63" s="10">
        <f t="shared" si="157"/>
        <v>0</v>
      </c>
      <c r="NWL63" s="10">
        <f t="shared" si="157"/>
        <v>0</v>
      </c>
      <c r="NWM63" s="10">
        <f t="shared" si="157"/>
        <v>0</v>
      </c>
      <c r="NWN63" s="10">
        <f t="shared" si="157"/>
        <v>0</v>
      </c>
      <c r="NWO63" s="10">
        <f t="shared" si="157"/>
        <v>0</v>
      </c>
      <c r="NWP63" s="10">
        <f t="shared" si="157"/>
        <v>0</v>
      </c>
      <c r="NWQ63" s="10">
        <f t="shared" si="157"/>
        <v>0</v>
      </c>
      <c r="NWR63" s="10">
        <f t="shared" si="157"/>
        <v>0</v>
      </c>
      <c r="NWS63" s="10">
        <f t="shared" si="157"/>
        <v>0</v>
      </c>
      <c r="NWT63" s="10">
        <f t="shared" si="157"/>
        <v>0</v>
      </c>
      <c r="NWU63" s="10">
        <f t="shared" si="157"/>
        <v>0</v>
      </c>
      <c r="NWV63" s="10">
        <f t="shared" si="157"/>
        <v>0</v>
      </c>
      <c r="NWW63" s="10">
        <f t="shared" si="157"/>
        <v>0</v>
      </c>
      <c r="NWX63" s="10">
        <f t="shared" si="157"/>
        <v>0</v>
      </c>
      <c r="NWY63" s="10">
        <f t="shared" si="157"/>
        <v>0</v>
      </c>
      <c r="NWZ63" s="10">
        <f t="shared" si="157"/>
        <v>0</v>
      </c>
      <c r="NXA63" s="10">
        <f t="shared" si="157"/>
        <v>0</v>
      </c>
      <c r="NXB63" s="10">
        <f t="shared" si="157"/>
        <v>0</v>
      </c>
      <c r="NXC63" s="10">
        <f t="shared" si="157"/>
        <v>0</v>
      </c>
      <c r="NXD63" s="10">
        <f t="shared" si="157"/>
        <v>0</v>
      </c>
      <c r="NXE63" s="10">
        <f t="shared" si="157"/>
        <v>0</v>
      </c>
      <c r="NXF63" s="10">
        <f t="shared" si="157"/>
        <v>0</v>
      </c>
      <c r="NXG63" s="10">
        <f t="shared" si="157"/>
        <v>0</v>
      </c>
      <c r="NXH63" s="10">
        <f t="shared" si="157"/>
        <v>0</v>
      </c>
      <c r="NXI63" s="10">
        <f t="shared" si="157"/>
        <v>0</v>
      </c>
      <c r="NXJ63" s="10">
        <f t="shared" si="157"/>
        <v>0</v>
      </c>
      <c r="NXK63" s="10">
        <f t="shared" si="157"/>
        <v>0</v>
      </c>
      <c r="NXL63" s="10">
        <f t="shared" si="157"/>
        <v>0</v>
      </c>
      <c r="NXM63" s="10">
        <f t="shared" si="157"/>
        <v>0</v>
      </c>
      <c r="NXN63" s="10">
        <f t="shared" si="157"/>
        <v>0</v>
      </c>
      <c r="NXO63" s="10">
        <f t="shared" si="157"/>
        <v>0</v>
      </c>
      <c r="NXP63" s="10">
        <f t="shared" si="157"/>
        <v>0</v>
      </c>
      <c r="NXQ63" s="10">
        <f t="shared" si="157"/>
        <v>0</v>
      </c>
      <c r="NXR63" s="10">
        <f t="shared" si="157"/>
        <v>0</v>
      </c>
      <c r="NXS63" s="10">
        <f t="shared" si="157"/>
        <v>0</v>
      </c>
      <c r="NXT63" s="10">
        <f t="shared" si="157"/>
        <v>0</v>
      </c>
      <c r="NXU63" s="10">
        <f t="shared" si="157"/>
        <v>0</v>
      </c>
      <c r="NXV63" s="10">
        <f t="shared" si="157"/>
        <v>0</v>
      </c>
      <c r="NXW63" s="10">
        <f t="shared" si="157"/>
        <v>0</v>
      </c>
      <c r="NXX63" s="10">
        <f t="shared" si="157"/>
        <v>0</v>
      </c>
      <c r="NXY63" s="10">
        <f t="shared" si="157"/>
        <v>0</v>
      </c>
      <c r="NXZ63" s="10">
        <f t="shared" si="157"/>
        <v>0</v>
      </c>
      <c r="NYA63" s="10">
        <f t="shared" si="157"/>
        <v>0</v>
      </c>
      <c r="NYB63" s="10">
        <f t="shared" ref="NYB63:OAM63" si="158">SUM(NYB4:NYB61)</f>
        <v>0</v>
      </c>
      <c r="NYC63" s="10">
        <f t="shared" si="158"/>
        <v>0</v>
      </c>
      <c r="NYD63" s="10">
        <f t="shared" si="158"/>
        <v>0</v>
      </c>
      <c r="NYE63" s="10">
        <f t="shared" si="158"/>
        <v>0</v>
      </c>
      <c r="NYF63" s="10">
        <f t="shared" si="158"/>
        <v>0</v>
      </c>
      <c r="NYG63" s="10">
        <f t="shared" si="158"/>
        <v>0</v>
      </c>
      <c r="NYH63" s="10">
        <f t="shared" si="158"/>
        <v>0</v>
      </c>
      <c r="NYI63" s="10">
        <f t="shared" si="158"/>
        <v>0</v>
      </c>
      <c r="NYJ63" s="10">
        <f t="shared" si="158"/>
        <v>0</v>
      </c>
      <c r="NYK63" s="10">
        <f t="shared" si="158"/>
        <v>0</v>
      </c>
      <c r="NYL63" s="10">
        <f t="shared" si="158"/>
        <v>0</v>
      </c>
      <c r="NYM63" s="10">
        <f t="shared" si="158"/>
        <v>0</v>
      </c>
      <c r="NYN63" s="10">
        <f t="shared" si="158"/>
        <v>0</v>
      </c>
      <c r="NYO63" s="10">
        <f t="shared" si="158"/>
        <v>0</v>
      </c>
      <c r="NYP63" s="10">
        <f t="shared" si="158"/>
        <v>0</v>
      </c>
      <c r="NYQ63" s="10">
        <f t="shared" si="158"/>
        <v>0</v>
      </c>
      <c r="NYR63" s="10">
        <f t="shared" si="158"/>
        <v>0</v>
      </c>
      <c r="NYS63" s="10">
        <f t="shared" si="158"/>
        <v>0</v>
      </c>
      <c r="NYT63" s="10">
        <f t="shared" si="158"/>
        <v>0</v>
      </c>
      <c r="NYU63" s="10">
        <f t="shared" si="158"/>
        <v>0</v>
      </c>
      <c r="NYV63" s="10">
        <f t="shared" si="158"/>
        <v>0</v>
      </c>
      <c r="NYW63" s="10">
        <f t="shared" si="158"/>
        <v>0</v>
      </c>
      <c r="NYX63" s="10">
        <f t="shared" si="158"/>
        <v>0</v>
      </c>
      <c r="NYY63" s="10">
        <f t="shared" si="158"/>
        <v>0</v>
      </c>
      <c r="NYZ63" s="10">
        <f t="shared" si="158"/>
        <v>0</v>
      </c>
      <c r="NZA63" s="10">
        <f t="shared" si="158"/>
        <v>0</v>
      </c>
      <c r="NZB63" s="10">
        <f t="shared" si="158"/>
        <v>0</v>
      </c>
      <c r="NZC63" s="10">
        <f t="shared" si="158"/>
        <v>0</v>
      </c>
      <c r="NZD63" s="10">
        <f t="shared" si="158"/>
        <v>0</v>
      </c>
      <c r="NZE63" s="10">
        <f t="shared" si="158"/>
        <v>0</v>
      </c>
      <c r="NZF63" s="10">
        <f t="shared" si="158"/>
        <v>0</v>
      </c>
      <c r="NZG63" s="10">
        <f t="shared" si="158"/>
        <v>0</v>
      </c>
      <c r="NZH63" s="10">
        <f t="shared" si="158"/>
        <v>0</v>
      </c>
      <c r="NZI63" s="10">
        <f t="shared" si="158"/>
        <v>0</v>
      </c>
      <c r="NZJ63" s="10">
        <f t="shared" si="158"/>
        <v>0</v>
      </c>
      <c r="NZK63" s="10">
        <f t="shared" si="158"/>
        <v>0</v>
      </c>
      <c r="NZL63" s="10">
        <f t="shared" si="158"/>
        <v>0</v>
      </c>
      <c r="NZM63" s="10">
        <f t="shared" si="158"/>
        <v>0</v>
      </c>
      <c r="NZN63" s="10">
        <f t="shared" si="158"/>
        <v>0</v>
      </c>
      <c r="NZO63" s="10">
        <f t="shared" si="158"/>
        <v>0</v>
      </c>
      <c r="NZP63" s="10">
        <f t="shared" si="158"/>
        <v>0</v>
      </c>
      <c r="NZQ63" s="10">
        <f t="shared" si="158"/>
        <v>0</v>
      </c>
      <c r="NZR63" s="10">
        <f t="shared" si="158"/>
        <v>0</v>
      </c>
      <c r="NZS63" s="10">
        <f t="shared" si="158"/>
        <v>0</v>
      </c>
      <c r="NZT63" s="10">
        <f t="shared" si="158"/>
        <v>0</v>
      </c>
      <c r="NZU63" s="10">
        <f t="shared" si="158"/>
        <v>0</v>
      </c>
      <c r="NZV63" s="10">
        <f t="shared" si="158"/>
        <v>0</v>
      </c>
      <c r="NZW63" s="10">
        <f t="shared" si="158"/>
        <v>0</v>
      </c>
      <c r="NZX63" s="10">
        <f t="shared" si="158"/>
        <v>0</v>
      </c>
      <c r="NZY63" s="10">
        <f t="shared" si="158"/>
        <v>0</v>
      </c>
      <c r="NZZ63" s="10">
        <f t="shared" si="158"/>
        <v>0</v>
      </c>
      <c r="OAA63" s="10">
        <f t="shared" si="158"/>
        <v>0</v>
      </c>
      <c r="OAB63" s="10">
        <f t="shared" si="158"/>
        <v>0</v>
      </c>
      <c r="OAC63" s="10">
        <f t="shared" si="158"/>
        <v>0</v>
      </c>
      <c r="OAD63" s="10">
        <f t="shared" si="158"/>
        <v>0</v>
      </c>
      <c r="OAE63" s="10">
        <f t="shared" si="158"/>
        <v>0</v>
      </c>
      <c r="OAF63" s="10">
        <f t="shared" si="158"/>
        <v>0</v>
      </c>
      <c r="OAG63" s="10">
        <f t="shared" si="158"/>
        <v>0</v>
      </c>
      <c r="OAH63" s="10">
        <f t="shared" si="158"/>
        <v>0</v>
      </c>
      <c r="OAI63" s="10">
        <f t="shared" si="158"/>
        <v>0</v>
      </c>
      <c r="OAJ63" s="10">
        <f t="shared" si="158"/>
        <v>0</v>
      </c>
      <c r="OAK63" s="10">
        <f t="shared" si="158"/>
        <v>0</v>
      </c>
      <c r="OAL63" s="10">
        <f t="shared" si="158"/>
        <v>0</v>
      </c>
      <c r="OAM63" s="10">
        <f t="shared" si="158"/>
        <v>0</v>
      </c>
      <c r="OAN63" s="10">
        <f t="shared" ref="OAN63:OCY63" si="159">SUM(OAN4:OAN61)</f>
        <v>0</v>
      </c>
      <c r="OAO63" s="10">
        <f t="shared" si="159"/>
        <v>0</v>
      </c>
      <c r="OAP63" s="10">
        <f t="shared" si="159"/>
        <v>0</v>
      </c>
      <c r="OAQ63" s="10">
        <f t="shared" si="159"/>
        <v>0</v>
      </c>
      <c r="OAR63" s="10">
        <f t="shared" si="159"/>
        <v>0</v>
      </c>
      <c r="OAS63" s="10">
        <f t="shared" si="159"/>
        <v>0</v>
      </c>
      <c r="OAT63" s="10">
        <f t="shared" si="159"/>
        <v>0</v>
      </c>
      <c r="OAU63" s="10">
        <f t="shared" si="159"/>
        <v>0</v>
      </c>
      <c r="OAV63" s="10">
        <f t="shared" si="159"/>
        <v>0</v>
      </c>
      <c r="OAW63" s="10">
        <f t="shared" si="159"/>
        <v>0</v>
      </c>
      <c r="OAX63" s="10">
        <f t="shared" si="159"/>
        <v>0</v>
      </c>
      <c r="OAY63" s="10">
        <f t="shared" si="159"/>
        <v>0</v>
      </c>
      <c r="OAZ63" s="10">
        <f t="shared" si="159"/>
        <v>0</v>
      </c>
      <c r="OBA63" s="10">
        <f t="shared" si="159"/>
        <v>0</v>
      </c>
      <c r="OBB63" s="10">
        <f t="shared" si="159"/>
        <v>0</v>
      </c>
      <c r="OBC63" s="10">
        <f t="shared" si="159"/>
        <v>0</v>
      </c>
      <c r="OBD63" s="10">
        <f t="shared" si="159"/>
        <v>0</v>
      </c>
      <c r="OBE63" s="10">
        <f t="shared" si="159"/>
        <v>0</v>
      </c>
      <c r="OBF63" s="10">
        <f t="shared" si="159"/>
        <v>0</v>
      </c>
      <c r="OBG63" s="10">
        <f t="shared" si="159"/>
        <v>0</v>
      </c>
      <c r="OBH63" s="10">
        <f t="shared" si="159"/>
        <v>0</v>
      </c>
      <c r="OBI63" s="10">
        <f t="shared" si="159"/>
        <v>0</v>
      </c>
      <c r="OBJ63" s="10">
        <f t="shared" si="159"/>
        <v>0</v>
      </c>
      <c r="OBK63" s="10">
        <f t="shared" si="159"/>
        <v>0</v>
      </c>
      <c r="OBL63" s="10">
        <f t="shared" si="159"/>
        <v>0</v>
      </c>
      <c r="OBM63" s="10">
        <f t="shared" si="159"/>
        <v>0</v>
      </c>
      <c r="OBN63" s="10">
        <f t="shared" si="159"/>
        <v>0</v>
      </c>
      <c r="OBO63" s="10">
        <f t="shared" si="159"/>
        <v>0</v>
      </c>
      <c r="OBP63" s="10">
        <f t="shared" si="159"/>
        <v>0</v>
      </c>
      <c r="OBQ63" s="10">
        <f t="shared" si="159"/>
        <v>0</v>
      </c>
      <c r="OBR63" s="10">
        <f t="shared" si="159"/>
        <v>0</v>
      </c>
      <c r="OBS63" s="10">
        <f t="shared" si="159"/>
        <v>0</v>
      </c>
      <c r="OBT63" s="10">
        <f t="shared" si="159"/>
        <v>0</v>
      </c>
      <c r="OBU63" s="10">
        <f t="shared" si="159"/>
        <v>0</v>
      </c>
      <c r="OBV63" s="10">
        <f t="shared" si="159"/>
        <v>0</v>
      </c>
      <c r="OBW63" s="10">
        <f t="shared" si="159"/>
        <v>0</v>
      </c>
      <c r="OBX63" s="10">
        <f t="shared" si="159"/>
        <v>0</v>
      </c>
      <c r="OBY63" s="10">
        <f t="shared" si="159"/>
        <v>0</v>
      </c>
      <c r="OBZ63" s="10">
        <f t="shared" si="159"/>
        <v>0</v>
      </c>
      <c r="OCA63" s="10">
        <f t="shared" si="159"/>
        <v>0</v>
      </c>
      <c r="OCB63" s="10">
        <f t="shared" si="159"/>
        <v>0</v>
      </c>
      <c r="OCC63" s="10">
        <f t="shared" si="159"/>
        <v>0</v>
      </c>
      <c r="OCD63" s="10">
        <f t="shared" si="159"/>
        <v>0</v>
      </c>
      <c r="OCE63" s="10">
        <f t="shared" si="159"/>
        <v>0</v>
      </c>
      <c r="OCF63" s="10">
        <f t="shared" si="159"/>
        <v>0</v>
      </c>
      <c r="OCG63" s="10">
        <f t="shared" si="159"/>
        <v>0</v>
      </c>
      <c r="OCH63" s="10">
        <f t="shared" si="159"/>
        <v>0</v>
      </c>
      <c r="OCI63" s="10">
        <f t="shared" si="159"/>
        <v>0</v>
      </c>
      <c r="OCJ63" s="10">
        <f t="shared" si="159"/>
        <v>0</v>
      </c>
      <c r="OCK63" s="10">
        <f t="shared" si="159"/>
        <v>0</v>
      </c>
      <c r="OCL63" s="10">
        <f t="shared" si="159"/>
        <v>0</v>
      </c>
      <c r="OCM63" s="10">
        <f t="shared" si="159"/>
        <v>0</v>
      </c>
      <c r="OCN63" s="10">
        <f t="shared" si="159"/>
        <v>0</v>
      </c>
      <c r="OCO63" s="10">
        <f t="shared" si="159"/>
        <v>0</v>
      </c>
      <c r="OCP63" s="10">
        <f t="shared" si="159"/>
        <v>0</v>
      </c>
      <c r="OCQ63" s="10">
        <f t="shared" si="159"/>
        <v>0</v>
      </c>
      <c r="OCR63" s="10">
        <f t="shared" si="159"/>
        <v>0</v>
      </c>
      <c r="OCS63" s="10">
        <f t="shared" si="159"/>
        <v>0</v>
      </c>
      <c r="OCT63" s="10">
        <f t="shared" si="159"/>
        <v>0</v>
      </c>
      <c r="OCU63" s="10">
        <f t="shared" si="159"/>
        <v>0</v>
      </c>
      <c r="OCV63" s="10">
        <f t="shared" si="159"/>
        <v>0</v>
      </c>
      <c r="OCW63" s="10">
        <f t="shared" si="159"/>
        <v>0</v>
      </c>
      <c r="OCX63" s="10">
        <f t="shared" si="159"/>
        <v>0</v>
      </c>
      <c r="OCY63" s="10">
        <f t="shared" si="159"/>
        <v>0</v>
      </c>
      <c r="OCZ63" s="10">
        <f t="shared" ref="OCZ63:OFK63" si="160">SUM(OCZ4:OCZ61)</f>
        <v>0</v>
      </c>
      <c r="ODA63" s="10">
        <f t="shared" si="160"/>
        <v>0</v>
      </c>
      <c r="ODB63" s="10">
        <f t="shared" si="160"/>
        <v>0</v>
      </c>
      <c r="ODC63" s="10">
        <f t="shared" si="160"/>
        <v>0</v>
      </c>
      <c r="ODD63" s="10">
        <f t="shared" si="160"/>
        <v>0</v>
      </c>
      <c r="ODE63" s="10">
        <f t="shared" si="160"/>
        <v>0</v>
      </c>
      <c r="ODF63" s="10">
        <f t="shared" si="160"/>
        <v>0</v>
      </c>
      <c r="ODG63" s="10">
        <f t="shared" si="160"/>
        <v>0</v>
      </c>
      <c r="ODH63" s="10">
        <f t="shared" si="160"/>
        <v>0</v>
      </c>
      <c r="ODI63" s="10">
        <f t="shared" si="160"/>
        <v>0</v>
      </c>
      <c r="ODJ63" s="10">
        <f t="shared" si="160"/>
        <v>0</v>
      </c>
      <c r="ODK63" s="10">
        <f t="shared" si="160"/>
        <v>0</v>
      </c>
      <c r="ODL63" s="10">
        <f t="shared" si="160"/>
        <v>0</v>
      </c>
      <c r="ODM63" s="10">
        <f t="shared" si="160"/>
        <v>0</v>
      </c>
      <c r="ODN63" s="10">
        <f t="shared" si="160"/>
        <v>0</v>
      </c>
      <c r="ODO63" s="10">
        <f t="shared" si="160"/>
        <v>0</v>
      </c>
      <c r="ODP63" s="10">
        <f t="shared" si="160"/>
        <v>0</v>
      </c>
      <c r="ODQ63" s="10">
        <f t="shared" si="160"/>
        <v>0</v>
      </c>
      <c r="ODR63" s="10">
        <f t="shared" si="160"/>
        <v>0</v>
      </c>
      <c r="ODS63" s="10">
        <f t="shared" si="160"/>
        <v>0</v>
      </c>
      <c r="ODT63" s="10">
        <f t="shared" si="160"/>
        <v>0</v>
      </c>
      <c r="ODU63" s="10">
        <f t="shared" si="160"/>
        <v>0</v>
      </c>
      <c r="ODV63" s="10">
        <f t="shared" si="160"/>
        <v>0</v>
      </c>
      <c r="ODW63" s="10">
        <f t="shared" si="160"/>
        <v>0</v>
      </c>
      <c r="ODX63" s="10">
        <f t="shared" si="160"/>
        <v>0</v>
      </c>
      <c r="ODY63" s="10">
        <f t="shared" si="160"/>
        <v>0</v>
      </c>
      <c r="ODZ63" s="10">
        <f t="shared" si="160"/>
        <v>0</v>
      </c>
      <c r="OEA63" s="10">
        <f t="shared" si="160"/>
        <v>0</v>
      </c>
      <c r="OEB63" s="10">
        <f t="shared" si="160"/>
        <v>0</v>
      </c>
      <c r="OEC63" s="10">
        <f t="shared" si="160"/>
        <v>0</v>
      </c>
      <c r="OED63" s="10">
        <f t="shared" si="160"/>
        <v>0</v>
      </c>
      <c r="OEE63" s="10">
        <f t="shared" si="160"/>
        <v>0</v>
      </c>
      <c r="OEF63" s="10">
        <f t="shared" si="160"/>
        <v>0</v>
      </c>
      <c r="OEG63" s="10">
        <f t="shared" si="160"/>
        <v>0</v>
      </c>
      <c r="OEH63" s="10">
        <f t="shared" si="160"/>
        <v>0</v>
      </c>
      <c r="OEI63" s="10">
        <f t="shared" si="160"/>
        <v>0</v>
      </c>
      <c r="OEJ63" s="10">
        <f t="shared" si="160"/>
        <v>0</v>
      </c>
      <c r="OEK63" s="10">
        <f t="shared" si="160"/>
        <v>0</v>
      </c>
      <c r="OEL63" s="10">
        <f t="shared" si="160"/>
        <v>0</v>
      </c>
      <c r="OEM63" s="10">
        <f t="shared" si="160"/>
        <v>0</v>
      </c>
      <c r="OEN63" s="10">
        <f t="shared" si="160"/>
        <v>0</v>
      </c>
      <c r="OEO63" s="10">
        <f t="shared" si="160"/>
        <v>0</v>
      </c>
      <c r="OEP63" s="10">
        <f t="shared" si="160"/>
        <v>0</v>
      </c>
      <c r="OEQ63" s="10">
        <f t="shared" si="160"/>
        <v>0</v>
      </c>
      <c r="OER63" s="10">
        <f t="shared" si="160"/>
        <v>0</v>
      </c>
      <c r="OES63" s="10">
        <f t="shared" si="160"/>
        <v>0</v>
      </c>
      <c r="OET63" s="10">
        <f t="shared" si="160"/>
        <v>0</v>
      </c>
      <c r="OEU63" s="10">
        <f t="shared" si="160"/>
        <v>0</v>
      </c>
      <c r="OEV63" s="10">
        <f t="shared" si="160"/>
        <v>0</v>
      </c>
      <c r="OEW63" s="10">
        <f t="shared" si="160"/>
        <v>0</v>
      </c>
      <c r="OEX63" s="10">
        <f t="shared" si="160"/>
        <v>0</v>
      </c>
      <c r="OEY63" s="10">
        <f t="shared" si="160"/>
        <v>0</v>
      </c>
      <c r="OEZ63" s="10">
        <f t="shared" si="160"/>
        <v>0</v>
      </c>
      <c r="OFA63" s="10">
        <f t="shared" si="160"/>
        <v>0</v>
      </c>
      <c r="OFB63" s="10">
        <f t="shared" si="160"/>
        <v>0</v>
      </c>
      <c r="OFC63" s="10">
        <f t="shared" si="160"/>
        <v>0</v>
      </c>
      <c r="OFD63" s="10">
        <f t="shared" si="160"/>
        <v>0</v>
      </c>
      <c r="OFE63" s="10">
        <f t="shared" si="160"/>
        <v>0</v>
      </c>
      <c r="OFF63" s="10">
        <f t="shared" si="160"/>
        <v>0</v>
      </c>
      <c r="OFG63" s="10">
        <f t="shared" si="160"/>
        <v>0</v>
      </c>
      <c r="OFH63" s="10">
        <f t="shared" si="160"/>
        <v>0</v>
      </c>
      <c r="OFI63" s="10">
        <f t="shared" si="160"/>
        <v>0</v>
      </c>
      <c r="OFJ63" s="10">
        <f t="shared" si="160"/>
        <v>0</v>
      </c>
      <c r="OFK63" s="10">
        <f t="shared" si="160"/>
        <v>0</v>
      </c>
      <c r="OFL63" s="10">
        <f t="shared" ref="OFL63:OHW63" si="161">SUM(OFL4:OFL61)</f>
        <v>0</v>
      </c>
      <c r="OFM63" s="10">
        <f t="shared" si="161"/>
        <v>0</v>
      </c>
      <c r="OFN63" s="10">
        <f t="shared" si="161"/>
        <v>0</v>
      </c>
      <c r="OFO63" s="10">
        <f t="shared" si="161"/>
        <v>0</v>
      </c>
      <c r="OFP63" s="10">
        <f t="shared" si="161"/>
        <v>0</v>
      </c>
      <c r="OFQ63" s="10">
        <f t="shared" si="161"/>
        <v>0</v>
      </c>
      <c r="OFR63" s="10">
        <f t="shared" si="161"/>
        <v>0</v>
      </c>
      <c r="OFS63" s="10">
        <f t="shared" si="161"/>
        <v>0</v>
      </c>
      <c r="OFT63" s="10">
        <f t="shared" si="161"/>
        <v>0</v>
      </c>
      <c r="OFU63" s="10">
        <f t="shared" si="161"/>
        <v>0</v>
      </c>
      <c r="OFV63" s="10">
        <f t="shared" si="161"/>
        <v>0</v>
      </c>
      <c r="OFW63" s="10">
        <f t="shared" si="161"/>
        <v>0</v>
      </c>
      <c r="OFX63" s="10">
        <f t="shared" si="161"/>
        <v>0</v>
      </c>
      <c r="OFY63" s="10">
        <f t="shared" si="161"/>
        <v>0</v>
      </c>
      <c r="OFZ63" s="10">
        <f t="shared" si="161"/>
        <v>0</v>
      </c>
      <c r="OGA63" s="10">
        <f t="shared" si="161"/>
        <v>0</v>
      </c>
      <c r="OGB63" s="10">
        <f t="shared" si="161"/>
        <v>0</v>
      </c>
      <c r="OGC63" s="10">
        <f t="shared" si="161"/>
        <v>0</v>
      </c>
      <c r="OGD63" s="10">
        <f t="shared" si="161"/>
        <v>0</v>
      </c>
      <c r="OGE63" s="10">
        <f t="shared" si="161"/>
        <v>0</v>
      </c>
      <c r="OGF63" s="10">
        <f t="shared" si="161"/>
        <v>0</v>
      </c>
      <c r="OGG63" s="10">
        <f t="shared" si="161"/>
        <v>0</v>
      </c>
      <c r="OGH63" s="10">
        <f t="shared" si="161"/>
        <v>0</v>
      </c>
      <c r="OGI63" s="10">
        <f t="shared" si="161"/>
        <v>0</v>
      </c>
      <c r="OGJ63" s="10">
        <f t="shared" si="161"/>
        <v>0</v>
      </c>
      <c r="OGK63" s="10">
        <f t="shared" si="161"/>
        <v>0</v>
      </c>
      <c r="OGL63" s="10">
        <f t="shared" si="161"/>
        <v>0</v>
      </c>
      <c r="OGM63" s="10">
        <f t="shared" si="161"/>
        <v>0</v>
      </c>
      <c r="OGN63" s="10">
        <f t="shared" si="161"/>
        <v>0</v>
      </c>
      <c r="OGO63" s="10">
        <f t="shared" si="161"/>
        <v>0</v>
      </c>
      <c r="OGP63" s="10">
        <f t="shared" si="161"/>
        <v>0</v>
      </c>
      <c r="OGQ63" s="10">
        <f t="shared" si="161"/>
        <v>0</v>
      </c>
      <c r="OGR63" s="10">
        <f t="shared" si="161"/>
        <v>0</v>
      </c>
      <c r="OGS63" s="10">
        <f t="shared" si="161"/>
        <v>0</v>
      </c>
      <c r="OGT63" s="10">
        <f t="shared" si="161"/>
        <v>0</v>
      </c>
      <c r="OGU63" s="10">
        <f t="shared" si="161"/>
        <v>0</v>
      </c>
      <c r="OGV63" s="10">
        <f t="shared" si="161"/>
        <v>0</v>
      </c>
      <c r="OGW63" s="10">
        <f t="shared" si="161"/>
        <v>0</v>
      </c>
      <c r="OGX63" s="10">
        <f t="shared" si="161"/>
        <v>0</v>
      </c>
      <c r="OGY63" s="10">
        <f t="shared" si="161"/>
        <v>0</v>
      </c>
      <c r="OGZ63" s="10">
        <f t="shared" si="161"/>
        <v>0</v>
      </c>
      <c r="OHA63" s="10">
        <f t="shared" si="161"/>
        <v>0</v>
      </c>
      <c r="OHB63" s="10">
        <f t="shared" si="161"/>
        <v>0</v>
      </c>
      <c r="OHC63" s="10">
        <f t="shared" si="161"/>
        <v>0</v>
      </c>
      <c r="OHD63" s="10">
        <f t="shared" si="161"/>
        <v>0</v>
      </c>
      <c r="OHE63" s="10">
        <f t="shared" si="161"/>
        <v>0</v>
      </c>
      <c r="OHF63" s="10">
        <f t="shared" si="161"/>
        <v>0</v>
      </c>
      <c r="OHG63" s="10">
        <f t="shared" si="161"/>
        <v>0</v>
      </c>
      <c r="OHH63" s="10">
        <f t="shared" si="161"/>
        <v>0</v>
      </c>
      <c r="OHI63" s="10">
        <f t="shared" si="161"/>
        <v>0</v>
      </c>
      <c r="OHJ63" s="10">
        <f t="shared" si="161"/>
        <v>0</v>
      </c>
      <c r="OHK63" s="10">
        <f t="shared" si="161"/>
        <v>0</v>
      </c>
      <c r="OHL63" s="10">
        <f t="shared" si="161"/>
        <v>0</v>
      </c>
      <c r="OHM63" s="10">
        <f t="shared" si="161"/>
        <v>0</v>
      </c>
      <c r="OHN63" s="10">
        <f t="shared" si="161"/>
        <v>0</v>
      </c>
      <c r="OHO63" s="10">
        <f t="shared" si="161"/>
        <v>0</v>
      </c>
      <c r="OHP63" s="10">
        <f t="shared" si="161"/>
        <v>0</v>
      </c>
      <c r="OHQ63" s="10">
        <f t="shared" si="161"/>
        <v>0</v>
      </c>
      <c r="OHR63" s="10">
        <f t="shared" si="161"/>
        <v>0</v>
      </c>
      <c r="OHS63" s="10">
        <f t="shared" si="161"/>
        <v>0</v>
      </c>
      <c r="OHT63" s="10">
        <f t="shared" si="161"/>
        <v>0</v>
      </c>
      <c r="OHU63" s="10">
        <f t="shared" si="161"/>
        <v>0</v>
      </c>
      <c r="OHV63" s="10">
        <f t="shared" si="161"/>
        <v>0</v>
      </c>
      <c r="OHW63" s="10">
        <f t="shared" si="161"/>
        <v>0</v>
      </c>
      <c r="OHX63" s="10">
        <f t="shared" ref="OHX63:OKI63" si="162">SUM(OHX4:OHX61)</f>
        <v>0</v>
      </c>
      <c r="OHY63" s="10">
        <f t="shared" si="162"/>
        <v>0</v>
      </c>
      <c r="OHZ63" s="10">
        <f t="shared" si="162"/>
        <v>0</v>
      </c>
      <c r="OIA63" s="10">
        <f t="shared" si="162"/>
        <v>0</v>
      </c>
      <c r="OIB63" s="10">
        <f t="shared" si="162"/>
        <v>0</v>
      </c>
      <c r="OIC63" s="10">
        <f t="shared" si="162"/>
        <v>0</v>
      </c>
      <c r="OID63" s="10">
        <f t="shared" si="162"/>
        <v>0</v>
      </c>
      <c r="OIE63" s="10">
        <f t="shared" si="162"/>
        <v>0</v>
      </c>
      <c r="OIF63" s="10">
        <f t="shared" si="162"/>
        <v>0</v>
      </c>
      <c r="OIG63" s="10">
        <f t="shared" si="162"/>
        <v>0</v>
      </c>
      <c r="OIH63" s="10">
        <f t="shared" si="162"/>
        <v>0</v>
      </c>
      <c r="OII63" s="10">
        <f t="shared" si="162"/>
        <v>0</v>
      </c>
      <c r="OIJ63" s="10">
        <f t="shared" si="162"/>
        <v>0</v>
      </c>
      <c r="OIK63" s="10">
        <f t="shared" si="162"/>
        <v>0</v>
      </c>
      <c r="OIL63" s="10">
        <f t="shared" si="162"/>
        <v>0</v>
      </c>
      <c r="OIM63" s="10">
        <f t="shared" si="162"/>
        <v>0</v>
      </c>
      <c r="OIN63" s="10">
        <f t="shared" si="162"/>
        <v>0</v>
      </c>
      <c r="OIO63" s="10">
        <f t="shared" si="162"/>
        <v>0</v>
      </c>
      <c r="OIP63" s="10">
        <f t="shared" si="162"/>
        <v>0</v>
      </c>
      <c r="OIQ63" s="10">
        <f t="shared" si="162"/>
        <v>0</v>
      </c>
      <c r="OIR63" s="10">
        <f t="shared" si="162"/>
        <v>0</v>
      </c>
      <c r="OIS63" s="10">
        <f t="shared" si="162"/>
        <v>0</v>
      </c>
      <c r="OIT63" s="10">
        <f t="shared" si="162"/>
        <v>0</v>
      </c>
      <c r="OIU63" s="10">
        <f t="shared" si="162"/>
        <v>0</v>
      </c>
      <c r="OIV63" s="10">
        <f t="shared" si="162"/>
        <v>0</v>
      </c>
      <c r="OIW63" s="10">
        <f t="shared" si="162"/>
        <v>0</v>
      </c>
      <c r="OIX63" s="10">
        <f t="shared" si="162"/>
        <v>0</v>
      </c>
      <c r="OIY63" s="10">
        <f t="shared" si="162"/>
        <v>0</v>
      </c>
      <c r="OIZ63" s="10">
        <f t="shared" si="162"/>
        <v>0</v>
      </c>
      <c r="OJA63" s="10">
        <f t="shared" si="162"/>
        <v>0</v>
      </c>
      <c r="OJB63" s="10">
        <f t="shared" si="162"/>
        <v>0</v>
      </c>
      <c r="OJC63" s="10">
        <f t="shared" si="162"/>
        <v>0</v>
      </c>
      <c r="OJD63" s="10">
        <f t="shared" si="162"/>
        <v>0</v>
      </c>
      <c r="OJE63" s="10">
        <f t="shared" si="162"/>
        <v>0</v>
      </c>
      <c r="OJF63" s="10">
        <f t="shared" si="162"/>
        <v>0</v>
      </c>
      <c r="OJG63" s="10">
        <f t="shared" si="162"/>
        <v>0</v>
      </c>
      <c r="OJH63" s="10">
        <f t="shared" si="162"/>
        <v>0</v>
      </c>
      <c r="OJI63" s="10">
        <f t="shared" si="162"/>
        <v>0</v>
      </c>
      <c r="OJJ63" s="10">
        <f t="shared" si="162"/>
        <v>0</v>
      </c>
      <c r="OJK63" s="10">
        <f t="shared" si="162"/>
        <v>0</v>
      </c>
      <c r="OJL63" s="10">
        <f t="shared" si="162"/>
        <v>0</v>
      </c>
      <c r="OJM63" s="10">
        <f t="shared" si="162"/>
        <v>0</v>
      </c>
      <c r="OJN63" s="10">
        <f t="shared" si="162"/>
        <v>0</v>
      </c>
      <c r="OJO63" s="10">
        <f t="shared" si="162"/>
        <v>0</v>
      </c>
      <c r="OJP63" s="10">
        <f t="shared" si="162"/>
        <v>0</v>
      </c>
      <c r="OJQ63" s="10">
        <f t="shared" si="162"/>
        <v>0</v>
      </c>
      <c r="OJR63" s="10">
        <f t="shared" si="162"/>
        <v>0</v>
      </c>
      <c r="OJS63" s="10">
        <f t="shared" si="162"/>
        <v>0</v>
      </c>
      <c r="OJT63" s="10">
        <f t="shared" si="162"/>
        <v>0</v>
      </c>
      <c r="OJU63" s="10">
        <f t="shared" si="162"/>
        <v>0</v>
      </c>
      <c r="OJV63" s="10">
        <f t="shared" si="162"/>
        <v>0</v>
      </c>
      <c r="OJW63" s="10">
        <f t="shared" si="162"/>
        <v>0</v>
      </c>
      <c r="OJX63" s="10">
        <f t="shared" si="162"/>
        <v>0</v>
      </c>
      <c r="OJY63" s="10">
        <f t="shared" si="162"/>
        <v>0</v>
      </c>
      <c r="OJZ63" s="10">
        <f t="shared" si="162"/>
        <v>0</v>
      </c>
      <c r="OKA63" s="10">
        <f t="shared" si="162"/>
        <v>0</v>
      </c>
      <c r="OKB63" s="10">
        <f t="shared" si="162"/>
        <v>0</v>
      </c>
      <c r="OKC63" s="10">
        <f t="shared" si="162"/>
        <v>0</v>
      </c>
      <c r="OKD63" s="10">
        <f t="shared" si="162"/>
        <v>0</v>
      </c>
      <c r="OKE63" s="10">
        <f t="shared" si="162"/>
        <v>0</v>
      </c>
      <c r="OKF63" s="10">
        <f t="shared" si="162"/>
        <v>0</v>
      </c>
      <c r="OKG63" s="10">
        <f t="shared" si="162"/>
        <v>0</v>
      </c>
      <c r="OKH63" s="10">
        <f t="shared" si="162"/>
        <v>0</v>
      </c>
      <c r="OKI63" s="10">
        <f t="shared" si="162"/>
        <v>0</v>
      </c>
      <c r="OKJ63" s="10">
        <f t="shared" ref="OKJ63:OMU63" si="163">SUM(OKJ4:OKJ61)</f>
        <v>0</v>
      </c>
      <c r="OKK63" s="10">
        <f t="shared" si="163"/>
        <v>0</v>
      </c>
      <c r="OKL63" s="10">
        <f t="shared" si="163"/>
        <v>0</v>
      </c>
      <c r="OKM63" s="10">
        <f t="shared" si="163"/>
        <v>0</v>
      </c>
      <c r="OKN63" s="10">
        <f t="shared" si="163"/>
        <v>0</v>
      </c>
      <c r="OKO63" s="10">
        <f t="shared" si="163"/>
        <v>0</v>
      </c>
      <c r="OKP63" s="10">
        <f t="shared" si="163"/>
        <v>0</v>
      </c>
      <c r="OKQ63" s="10">
        <f t="shared" si="163"/>
        <v>0</v>
      </c>
      <c r="OKR63" s="10">
        <f t="shared" si="163"/>
        <v>0</v>
      </c>
      <c r="OKS63" s="10">
        <f t="shared" si="163"/>
        <v>0</v>
      </c>
      <c r="OKT63" s="10">
        <f t="shared" si="163"/>
        <v>0</v>
      </c>
      <c r="OKU63" s="10">
        <f t="shared" si="163"/>
        <v>0</v>
      </c>
      <c r="OKV63" s="10">
        <f t="shared" si="163"/>
        <v>0</v>
      </c>
      <c r="OKW63" s="10">
        <f t="shared" si="163"/>
        <v>0</v>
      </c>
      <c r="OKX63" s="10">
        <f t="shared" si="163"/>
        <v>0</v>
      </c>
      <c r="OKY63" s="10">
        <f t="shared" si="163"/>
        <v>0</v>
      </c>
      <c r="OKZ63" s="10">
        <f t="shared" si="163"/>
        <v>0</v>
      </c>
      <c r="OLA63" s="10">
        <f t="shared" si="163"/>
        <v>0</v>
      </c>
      <c r="OLB63" s="10">
        <f t="shared" si="163"/>
        <v>0</v>
      </c>
      <c r="OLC63" s="10">
        <f t="shared" si="163"/>
        <v>0</v>
      </c>
      <c r="OLD63" s="10">
        <f t="shared" si="163"/>
        <v>0</v>
      </c>
      <c r="OLE63" s="10">
        <f t="shared" si="163"/>
        <v>0</v>
      </c>
      <c r="OLF63" s="10">
        <f t="shared" si="163"/>
        <v>0</v>
      </c>
      <c r="OLG63" s="10">
        <f t="shared" si="163"/>
        <v>0</v>
      </c>
      <c r="OLH63" s="10">
        <f t="shared" si="163"/>
        <v>0</v>
      </c>
      <c r="OLI63" s="10">
        <f t="shared" si="163"/>
        <v>0</v>
      </c>
      <c r="OLJ63" s="10">
        <f t="shared" si="163"/>
        <v>0</v>
      </c>
      <c r="OLK63" s="10">
        <f t="shared" si="163"/>
        <v>0</v>
      </c>
      <c r="OLL63" s="10">
        <f t="shared" si="163"/>
        <v>0</v>
      </c>
      <c r="OLM63" s="10">
        <f t="shared" si="163"/>
        <v>0</v>
      </c>
      <c r="OLN63" s="10">
        <f t="shared" si="163"/>
        <v>0</v>
      </c>
      <c r="OLO63" s="10">
        <f t="shared" si="163"/>
        <v>0</v>
      </c>
      <c r="OLP63" s="10">
        <f t="shared" si="163"/>
        <v>0</v>
      </c>
      <c r="OLQ63" s="10">
        <f t="shared" si="163"/>
        <v>0</v>
      </c>
      <c r="OLR63" s="10">
        <f t="shared" si="163"/>
        <v>0</v>
      </c>
      <c r="OLS63" s="10">
        <f t="shared" si="163"/>
        <v>0</v>
      </c>
      <c r="OLT63" s="10">
        <f t="shared" si="163"/>
        <v>0</v>
      </c>
      <c r="OLU63" s="10">
        <f t="shared" si="163"/>
        <v>0</v>
      </c>
      <c r="OLV63" s="10">
        <f t="shared" si="163"/>
        <v>0</v>
      </c>
      <c r="OLW63" s="10">
        <f t="shared" si="163"/>
        <v>0</v>
      </c>
      <c r="OLX63" s="10">
        <f t="shared" si="163"/>
        <v>0</v>
      </c>
      <c r="OLY63" s="10">
        <f t="shared" si="163"/>
        <v>0</v>
      </c>
      <c r="OLZ63" s="10">
        <f t="shared" si="163"/>
        <v>0</v>
      </c>
      <c r="OMA63" s="10">
        <f t="shared" si="163"/>
        <v>0</v>
      </c>
      <c r="OMB63" s="10">
        <f t="shared" si="163"/>
        <v>0</v>
      </c>
      <c r="OMC63" s="10">
        <f t="shared" si="163"/>
        <v>0</v>
      </c>
      <c r="OMD63" s="10">
        <f t="shared" si="163"/>
        <v>0</v>
      </c>
      <c r="OME63" s="10">
        <f t="shared" si="163"/>
        <v>0</v>
      </c>
      <c r="OMF63" s="10">
        <f t="shared" si="163"/>
        <v>0</v>
      </c>
      <c r="OMG63" s="10">
        <f t="shared" si="163"/>
        <v>0</v>
      </c>
      <c r="OMH63" s="10">
        <f t="shared" si="163"/>
        <v>0</v>
      </c>
      <c r="OMI63" s="10">
        <f t="shared" si="163"/>
        <v>0</v>
      </c>
      <c r="OMJ63" s="10">
        <f t="shared" si="163"/>
        <v>0</v>
      </c>
      <c r="OMK63" s="10">
        <f t="shared" si="163"/>
        <v>0</v>
      </c>
      <c r="OML63" s="10">
        <f t="shared" si="163"/>
        <v>0</v>
      </c>
      <c r="OMM63" s="10">
        <f t="shared" si="163"/>
        <v>0</v>
      </c>
      <c r="OMN63" s="10">
        <f t="shared" si="163"/>
        <v>0</v>
      </c>
      <c r="OMO63" s="10">
        <f t="shared" si="163"/>
        <v>0</v>
      </c>
      <c r="OMP63" s="10">
        <f t="shared" si="163"/>
        <v>0</v>
      </c>
      <c r="OMQ63" s="10">
        <f t="shared" si="163"/>
        <v>0</v>
      </c>
      <c r="OMR63" s="10">
        <f t="shared" si="163"/>
        <v>0</v>
      </c>
      <c r="OMS63" s="10">
        <f t="shared" si="163"/>
        <v>0</v>
      </c>
      <c r="OMT63" s="10">
        <f t="shared" si="163"/>
        <v>0</v>
      </c>
      <c r="OMU63" s="10">
        <f t="shared" si="163"/>
        <v>0</v>
      </c>
      <c r="OMV63" s="10">
        <f t="shared" ref="OMV63:OPG63" si="164">SUM(OMV4:OMV61)</f>
        <v>0</v>
      </c>
      <c r="OMW63" s="10">
        <f t="shared" si="164"/>
        <v>0</v>
      </c>
      <c r="OMX63" s="10">
        <f t="shared" si="164"/>
        <v>0</v>
      </c>
      <c r="OMY63" s="10">
        <f t="shared" si="164"/>
        <v>0</v>
      </c>
      <c r="OMZ63" s="10">
        <f t="shared" si="164"/>
        <v>0</v>
      </c>
      <c r="ONA63" s="10">
        <f t="shared" si="164"/>
        <v>0</v>
      </c>
      <c r="ONB63" s="10">
        <f t="shared" si="164"/>
        <v>0</v>
      </c>
      <c r="ONC63" s="10">
        <f t="shared" si="164"/>
        <v>0</v>
      </c>
      <c r="OND63" s="10">
        <f t="shared" si="164"/>
        <v>0</v>
      </c>
      <c r="ONE63" s="10">
        <f t="shared" si="164"/>
        <v>0</v>
      </c>
      <c r="ONF63" s="10">
        <f t="shared" si="164"/>
        <v>0</v>
      </c>
      <c r="ONG63" s="10">
        <f t="shared" si="164"/>
        <v>0</v>
      </c>
      <c r="ONH63" s="10">
        <f t="shared" si="164"/>
        <v>0</v>
      </c>
      <c r="ONI63" s="10">
        <f t="shared" si="164"/>
        <v>0</v>
      </c>
      <c r="ONJ63" s="10">
        <f t="shared" si="164"/>
        <v>0</v>
      </c>
      <c r="ONK63" s="10">
        <f t="shared" si="164"/>
        <v>0</v>
      </c>
      <c r="ONL63" s="10">
        <f t="shared" si="164"/>
        <v>0</v>
      </c>
      <c r="ONM63" s="10">
        <f t="shared" si="164"/>
        <v>0</v>
      </c>
      <c r="ONN63" s="10">
        <f t="shared" si="164"/>
        <v>0</v>
      </c>
      <c r="ONO63" s="10">
        <f t="shared" si="164"/>
        <v>0</v>
      </c>
      <c r="ONP63" s="10">
        <f t="shared" si="164"/>
        <v>0</v>
      </c>
      <c r="ONQ63" s="10">
        <f t="shared" si="164"/>
        <v>0</v>
      </c>
      <c r="ONR63" s="10">
        <f t="shared" si="164"/>
        <v>0</v>
      </c>
      <c r="ONS63" s="10">
        <f t="shared" si="164"/>
        <v>0</v>
      </c>
      <c r="ONT63" s="10">
        <f t="shared" si="164"/>
        <v>0</v>
      </c>
      <c r="ONU63" s="10">
        <f t="shared" si="164"/>
        <v>0</v>
      </c>
      <c r="ONV63" s="10">
        <f t="shared" si="164"/>
        <v>0</v>
      </c>
      <c r="ONW63" s="10">
        <f t="shared" si="164"/>
        <v>0</v>
      </c>
      <c r="ONX63" s="10">
        <f t="shared" si="164"/>
        <v>0</v>
      </c>
      <c r="ONY63" s="10">
        <f t="shared" si="164"/>
        <v>0</v>
      </c>
      <c r="ONZ63" s="10">
        <f t="shared" si="164"/>
        <v>0</v>
      </c>
      <c r="OOA63" s="10">
        <f t="shared" si="164"/>
        <v>0</v>
      </c>
      <c r="OOB63" s="10">
        <f t="shared" si="164"/>
        <v>0</v>
      </c>
      <c r="OOC63" s="10">
        <f t="shared" si="164"/>
        <v>0</v>
      </c>
      <c r="OOD63" s="10">
        <f t="shared" si="164"/>
        <v>0</v>
      </c>
      <c r="OOE63" s="10">
        <f t="shared" si="164"/>
        <v>0</v>
      </c>
      <c r="OOF63" s="10">
        <f t="shared" si="164"/>
        <v>0</v>
      </c>
      <c r="OOG63" s="10">
        <f t="shared" si="164"/>
        <v>0</v>
      </c>
      <c r="OOH63" s="10">
        <f t="shared" si="164"/>
        <v>0</v>
      </c>
      <c r="OOI63" s="10">
        <f t="shared" si="164"/>
        <v>0</v>
      </c>
      <c r="OOJ63" s="10">
        <f t="shared" si="164"/>
        <v>0</v>
      </c>
      <c r="OOK63" s="10">
        <f t="shared" si="164"/>
        <v>0</v>
      </c>
      <c r="OOL63" s="10">
        <f t="shared" si="164"/>
        <v>0</v>
      </c>
      <c r="OOM63" s="10">
        <f t="shared" si="164"/>
        <v>0</v>
      </c>
      <c r="OON63" s="10">
        <f t="shared" si="164"/>
        <v>0</v>
      </c>
      <c r="OOO63" s="10">
        <f t="shared" si="164"/>
        <v>0</v>
      </c>
      <c r="OOP63" s="10">
        <f t="shared" si="164"/>
        <v>0</v>
      </c>
      <c r="OOQ63" s="10">
        <f t="shared" si="164"/>
        <v>0</v>
      </c>
      <c r="OOR63" s="10">
        <f t="shared" si="164"/>
        <v>0</v>
      </c>
      <c r="OOS63" s="10">
        <f t="shared" si="164"/>
        <v>0</v>
      </c>
      <c r="OOT63" s="10">
        <f t="shared" si="164"/>
        <v>0</v>
      </c>
      <c r="OOU63" s="10">
        <f t="shared" si="164"/>
        <v>0</v>
      </c>
      <c r="OOV63" s="10">
        <f t="shared" si="164"/>
        <v>0</v>
      </c>
      <c r="OOW63" s="10">
        <f t="shared" si="164"/>
        <v>0</v>
      </c>
      <c r="OOX63" s="10">
        <f t="shared" si="164"/>
        <v>0</v>
      </c>
      <c r="OOY63" s="10">
        <f t="shared" si="164"/>
        <v>0</v>
      </c>
      <c r="OOZ63" s="10">
        <f t="shared" si="164"/>
        <v>0</v>
      </c>
      <c r="OPA63" s="10">
        <f t="shared" si="164"/>
        <v>0</v>
      </c>
      <c r="OPB63" s="10">
        <f t="shared" si="164"/>
        <v>0</v>
      </c>
      <c r="OPC63" s="10">
        <f t="shared" si="164"/>
        <v>0</v>
      </c>
      <c r="OPD63" s="10">
        <f t="shared" si="164"/>
        <v>0</v>
      </c>
      <c r="OPE63" s="10">
        <f t="shared" si="164"/>
        <v>0</v>
      </c>
      <c r="OPF63" s="10">
        <f t="shared" si="164"/>
        <v>0</v>
      </c>
      <c r="OPG63" s="10">
        <f t="shared" si="164"/>
        <v>0</v>
      </c>
      <c r="OPH63" s="10">
        <f t="shared" ref="OPH63:ORS63" si="165">SUM(OPH4:OPH61)</f>
        <v>0</v>
      </c>
      <c r="OPI63" s="10">
        <f t="shared" si="165"/>
        <v>0</v>
      </c>
      <c r="OPJ63" s="10">
        <f t="shared" si="165"/>
        <v>0</v>
      </c>
      <c r="OPK63" s="10">
        <f t="shared" si="165"/>
        <v>0</v>
      </c>
      <c r="OPL63" s="10">
        <f t="shared" si="165"/>
        <v>0</v>
      </c>
      <c r="OPM63" s="10">
        <f t="shared" si="165"/>
        <v>0</v>
      </c>
      <c r="OPN63" s="10">
        <f t="shared" si="165"/>
        <v>0</v>
      </c>
      <c r="OPO63" s="10">
        <f t="shared" si="165"/>
        <v>0</v>
      </c>
      <c r="OPP63" s="10">
        <f t="shared" si="165"/>
        <v>0</v>
      </c>
      <c r="OPQ63" s="10">
        <f t="shared" si="165"/>
        <v>0</v>
      </c>
      <c r="OPR63" s="10">
        <f t="shared" si="165"/>
        <v>0</v>
      </c>
      <c r="OPS63" s="10">
        <f t="shared" si="165"/>
        <v>0</v>
      </c>
      <c r="OPT63" s="10">
        <f t="shared" si="165"/>
        <v>0</v>
      </c>
      <c r="OPU63" s="10">
        <f t="shared" si="165"/>
        <v>0</v>
      </c>
      <c r="OPV63" s="10">
        <f t="shared" si="165"/>
        <v>0</v>
      </c>
      <c r="OPW63" s="10">
        <f t="shared" si="165"/>
        <v>0</v>
      </c>
      <c r="OPX63" s="10">
        <f t="shared" si="165"/>
        <v>0</v>
      </c>
      <c r="OPY63" s="10">
        <f t="shared" si="165"/>
        <v>0</v>
      </c>
      <c r="OPZ63" s="10">
        <f t="shared" si="165"/>
        <v>0</v>
      </c>
      <c r="OQA63" s="10">
        <f t="shared" si="165"/>
        <v>0</v>
      </c>
      <c r="OQB63" s="10">
        <f t="shared" si="165"/>
        <v>0</v>
      </c>
      <c r="OQC63" s="10">
        <f t="shared" si="165"/>
        <v>0</v>
      </c>
      <c r="OQD63" s="10">
        <f t="shared" si="165"/>
        <v>0</v>
      </c>
      <c r="OQE63" s="10">
        <f t="shared" si="165"/>
        <v>0</v>
      </c>
      <c r="OQF63" s="10">
        <f t="shared" si="165"/>
        <v>0</v>
      </c>
      <c r="OQG63" s="10">
        <f t="shared" si="165"/>
        <v>0</v>
      </c>
      <c r="OQH63" s="10">
        <f t="shared" si="165"/>
        <v>0</v>
      </c>
      <c r="OQI63" s="10">
        <f t="shared" si="165"/>
        <v>0</v>
      </c>
      <c r="OQJ63" s="10">
        <f t="shared" si="165"/>
        <v>0</v>
      </c>
      <c r="OQK63" s="10">
        <f t="shared" si="165"/>
        <v>0</v>
      </c>
      <c r="OQL63" s="10">
        <f t="shared" si="165"/>
        <v>0</v>
      </c>
      <c r="OQM63" s="10">
        <f t="shared" si="165"/>
        <v>0</v>
      </c>
      <c r="OQN63" s="10">
        <f t="shared" si="165"/>
        <v>0</v>
      </c>
      <c r="OQO63" s="10">
        <f t="shared" si="165"/>
        <v>0</v>
      </c>
      <c r="OQP63" s="10">
        <f t="shared" si="165"/>
        <v>0</v>
      </c>
      <c r="OQQ63" s="10">
        <f t="shared" si="165"/>
        <v>0</v>
      </c>
      <c r="OQR63" s="10">
        <f t="shared" si="165"/>
        <v>0</v>
      </c>
      <c r="OQS63" s="10">
        <f t="shared" si="165"/>
        <v>0</v>
      </c>
      <c r="OQT63" s="10">
        <f t="shared" si="165"/>
        <v>0</v>
      </c>
      <c r="OQU63" s="10">
        <f t="shared" si="165"/>
        <v>0</v>
      </c>
      <c r="OQV63" s="10">
        <f t="shared" si="165"/>
        <v>0</v>
      </c>
      <c r="OQW63" s="10">
        <f t="shared" si="165"/>
        <v>0</v>
      </c>
      <c r="OQX63" s="10">
        <f t="shared" si="165"/>
        <v>0</v>
      </c>
      <c r="OQY63" s="10">
        <f t="shared" si="165"/>
        <v>0</v>
      </c>
      <c r="OQZ63" s="10">
        <f t="shared" si="165"/>
        <v>0</v>
      </c>
      <c r="ORA63" s="10">
        <f t="shared" si="165"/>
        <v>0</v>
      </c>
      <c r="ORB63" s="10">
        <f t="shared" si="165"/>
        <v>0</v>
      </c>
      <c r="ORC63" s="10">
        <f t="shared" si="165"/>
        <v>0</v>
      </c>
      <c r="ORD63" s="10">
        <f t="shared" si="165"/>
        <v>0</v>
      </c>
      <c r="ORE63" s="10">
        <f t="shared" si="165"/>
        <v>0</v>
      </c>
      <c r="ORF63" s="10">
        <f t="shared" si="165"/>
        <v>0</v>
      </c>
      <c r="ORG63" s="10">
        <f t="shared" si="165"/>
        <v>0</v>
      </c>
      <c r="ORH63" s="10">
        <f t="shared" si="165"/>
        <v>0</v>
      </c>
      <c r="ORI63" s="10">
        <f t="shared" si="165"/>
        <v>0</v>
      </c>
      <c r="ORJ63" s="10">
        <f t="shared" si="165"/>
        <v>0</v>
      </c>
      <c r="ORK63" s="10">
        <f t="shared" si="165"/>
        <v>0</v>
      </c>
      <c r="ORL63" s="10">
        <f t="shared" si="165"/>
        <v>0</v>
      </c>
      <c r="ORM63" s="10">
        <f t="shared" si="165"/>
        <v>0</v>
      </c>
      <c r="ORN63" s="10">
        <f t="shared" si="165"/>
        <v>0</v>
      </c>
      <c r="ORO63" s="10">
        <f t="shared" si="165"/>
        <v>0</v>
      </c>
      <c r="ORP63" s="10">
        <f t="shared" si="165"/>
        <v>0</v>
      </c>
      <c r="ORQ63" s="10">
        <f t="shared" si="165"/>
        <v>0</v>
      </c>
      <c r="ORR63" s="10">
        <f t="shared" si="165"/>
        <v>0</v>
      </c>
      <c r="ORS63" s="10">
        <f t="shared" si="165"/>
        <v>0</v>
      </c>
      <c r="ORT63" s="10">
        <f t="shared" ref="ORT63:OUE63" si="166">SUM(ORT4:ORT61)</f>
        <v>0</v>
      </c>
      <c r="ORU63" s="10">
        <f t="shared" si="166"/>
        <v>0</v>
      </c>
      <c r="ORV63" s="10">
        <f t="shared" si="166"/>
        <v>0</v>
      </c>
      <c r="ORW63" s="10">
        <f t="shared" si="166"/>
        <v>0</v>
      </c>
      <c r="ORX63" s="10">
        <f t="shared" si="166"/>
        <v>0</v>
      </c>
      <c r="ORY63" s="10">
        <f t="shared" si="166"/>
        <v>0</v>
      </c>
      <c r="ORZ63" s="10">
        <f t="shared" si="166"/>
        <v>0</v>
      </c>
      <c r="OSA63" s="10">
        <f t="shared" si="166"/>
        <v>0</v>
      </c>
      <c r="OSB63" s="10">
        <f t="shared" si="166"/>
        <v>0</v>
      </c>
      <c r="OSC63" s="10">
        <f t="shared" si="166"/>
        <v>0</v>
      </c>
      <c r="OSD63" s="10">
        <f t="shared" si="166"/>
        <v>0</v>
      </c>
      <c r="OSE63" s="10">
        <f t="shared" si="166"/>
        <v>0</v>
      </c>
      <c r="OSF63" s="10">
        <f t="shared" si="166"/>
        <v>0</v>
      </c>
      <c r="OSG63" s="10">
        <f t="shared" si="166"/>
        <v>0</v>
      </c>
      <c r="OSH63" s="10">
        <f t="shared" si="166"/>
        <v>0</v>
      </c>
      <c r="OSI63" s="10">
        <f t="shared" si="166"/>
        <v>0</v>
      </c>
      <c r="OSJ63" s="10">
        <f t="shared" si="166"/>
        <v>0</v>
      </c>
      <c r="OSK63" s="10">
        <f t="shared" si="166"/>
        <v>0</v>
      </c>
      <c r="OSL63" s="10">
        <f t="shared" si="166"/>
        <v>0</v>
      </c>
      <c r="OSM63" s="10">
        <f t="shared" si="166"/>
        <v>0</v>
      </c>
      <c r="OSN63" s="10">
        <f t="shared" si="166"/>
        <v>0</v>
      </c>
      <c r="OSO63" s="10">
        <f t="shared" si="166"/>
        <v>0</v>
      </c>
      <c r="OSP63" s="10">
        <f t="shared" si="166"/>
        <v>0</v>
      </c>
      <c r="OSQ63" s="10">
        <f t="shared" si="166"/>
        <v>0</v>
      </c>
      <c r="OSR63" s="10">
        <f t="shared" si="166"/>
        <v>0</v>
      </c>
      <c r="OSS63" s="10">
        <f t="shared" si="166"/>
        <v>0</v>
      </c>
      <c r="OST63" s="10">
        <f t="shared" si="166"/>
        <v>0</v>
      </c>
      <c r="OSU63" s="10">
        <f t="shared" si="166"/>
        <v>0</v>
      </c>
      <c r="OSV63" s="10">
        <f t="shared" si="166"/>
        <v>0</v>
      </c>
      <c r="OSW63" s="10">
        <f t="shared" si="166"/>
        <v>0</v>
      </c>
      <c r="OSX63" s="10">
        <f t="shared" si="166"/>
        <v>0</v>
      </c>
      <c r="OSY63" s="10">
        <f t="shared" si="166"/>
        <v>0</v>
      </c>
      <c r="OSZ63" s="10">
        <f t="shared" si="166"/>
        <v>0</v>
      </c>
      <c r="OTA63" s="10">
        <f t="shared" si="166"/>
        <v>0</v>
      </c>
      <c r="OTB63" s="10">
        <f t="shared" si="166"/>
        <v>0</v>
      </c>
      <c r="OTC63" s="10">
        <f t="shared" si="166"/>
        <v>0</v>
      </c>
      <c r="OTD63" s="10">
        <f t="shared" si="166"/>
        <v>0</v>
      </c>
      <c r="OTE63" s="10">
        <f t="shared" si="166"/>
        <v>0</v>
      </c>
      <c r="OTF63" s="10">
        <f t="shared" si="166"/>
        <v>0</v>
      </c>
      <c r="OTG63" s="10">
        <f t="shared" si="166"/>
        <v>0</v>
      </c>
      <c r="OTH63" s="10">
        <f t="shared" si="166"/>
        <v>0</v>
      </c>
      <c r="OTI63" s="10">
        <f t="shared" si="166"/>
        <v>0</v>
      </c>
      <c r="OTJ63" s="10">
        <f t="shared" si="166"/>
        <v>0</v>
      </c>
      <c r="OTK63" s="10">
        <f t="shared" si="166"/>
        <v>0</v>
      </c>
      <c r="OTL63" s="10">
        <f t="shared" si="166"/>
        <v>0</v>
      </c>
      <c r="OTM63" s="10">
        <f t="shared" si="166"/>
        <v>0</v>
      </c>
      <c r="OTN63" s="10">
        <f t="shared" si="166"/>
        <v>0</v>
      </c>
      <c r="OTO63" s="10">
        <f t="shared" si="166"/>
        <v>0</v>
      </c>
      <c r="OTP63" s="10">
        <f t="shared" si="166"/>
        <v>0</v>
      </c>
      <c r="OTQ63" s="10">
        <f t="shared" si="166"/>
        <v>0</v>
      </c>
      <c r="OTR63" s="10">
        <f t="shared" si="166"/>
        <v>0</v>
      </c>
      <c r="OTS63" s="10">
        <f t="shared" si="166"/>
        <v>0</v>
      </c>
      <c r="OTT63" s="10">
        <f t="shared" si="166"/>
        <v>0</v>
      </c>
      <c r="OTU63" s="10">
        <f t="shared" si="166"/>
        <v>0</v>
      </c>
      <c r="OTV63" s="10">
        <f t="shared" si="166"/>
        <v>0</v>
      </c>
      <c r="OTW63" s="10">
        <f t="shared" si="166"/>
        <v>0</v>
      </c>
      <c r="OTX63" s="10">
        <f t="shared" si="166"/>
        <v>0</v>
      </c>
      <c r="OTY63" s="10">
        <f t="shared" si="166"/>
        <v>0</v>
      </c>
      <c r="OTZ63" s="10">
        <f t="shared" si="166"/>
        <v>0</v>
      </c>
      <c r="OUA63" s="10">
        <f t="shared" si="166"/>
        <v>0</v>
      </c>
      <c r="OUB63" s="10">
        <f t="shared" si="166"/>
        <v>0</v>
      </c>
      <c r="OUC63" s="10">
        <f t="shared" si="166"/>
        <v>0</v>
      </c>
      <c r="OUD63" s="10">
        <f t="shared" si="166"/>
        <v>0</v>
      </c>
      <c r="OUE63" s="10">
        <f t="shared" si="166"/>
        <v>0</v>
      </c>
      <c r="OUF63" s="10">
        <f t="shared" ref="OUF63:OWQ63" si="167">SUM(OUF4:OUF61)</f>
        <v>0</v>
      </c>
      <c r="OUG63" s="10">
        <f t="shared" si="167"/>
        <v>0</v>
      </c>
      <c r="OUH63" s="10">
        <f t="shared" si="167"/>
        <v>0</v>
      </c>
      <c r="OUI63" s="10">
        <f t="shared" si="167"/>
        <v>0</v>
      </c>
      <c r="OUJ63" s="10">
        <f t="shared" si="167"/>
        <v>0</v>
      </c>
      <c r="OUK63" s="10">
        <f t="shared" si="167"/>
        <v>0</v>
      </c>
      <c r="OUL63" s="10">
        <f t="shared" si="167"/>
        <v>0</v>
      </c>
      <c r="OUM63" s="10">
        <f t="shared" si="167"/>
        <v>0</v>
      </c>
      <c r="OUN63" s="10">
        <f t="shared" si="167"/>
        <v>0</v>
      </c>
      <c r="OUO63" s="10">
        <f t="shared" si="167"/>
        <v>0</v>
      </c>
      <c r="OUP63" s="10">
        <f t="shared" si="167"/>
        <v>0</v>
      </c>
      <c r="OUQ63" s="10">
        <f t="shared" si="167"/>
        <v>0</v>
      </c>
      <c r="OUR63" s="10">
        <f t="shared" si="167"/>
        <v>0</v>
      </c>
      <c r="OUS63" s="10">
        <f t="shared" si="167"/>
        <v>0</v>
      </c>
      <c r="OUT63" s="10">
        <f t="shared" si="167"/>
        <v>0</v>
      </c>
      <c r="OUU63" s="10">
        <f t="shared" si="167"/>
        <v>0</v>
      </c>
      <c r="OUV63" s="10">
        <f t="shared" si="167"/>
        <v>0</v>
      </c>
      <c r="OUW63" s="10">
        <f t="shared" si="167"/>
        <v>0</v>
      </c>
      <c r="OUX63" s="10">
        <f t="shared" si="167"/>
        <v>0</v>
      </c>
      <c r="OUY63" s="10">
        <f t="shared" si="167"/>
        <v>0</v>
      </c>
      <c r="OUZ63" s="10">
        <f t="shared" si="167"/>
        <v>0</v>
      </c>
      <c r="OVA63" s="10">
        <f t="shared" si="167"/>
        <v>0</v>
      </c>
      <c r="OVB63" s="10">
        <f t="shared" si="167"/>
        <v>0</v>
      </c>
      <c r="OVC63" s="10">
        <f t="shared" si="167"/>
        <v>0</v>
      </c>
      <c r="OVD63" s="10">
        <f t="shared" si="167"/>
        <v>0</v>
      </c>
      <c r="OVE63" s="10">
        <f t="shared" si="167"/>
        <v>0</v>
      </c>
      <c r="OVF63" s="10">
        <f t="shared" si="167"/>
        <v>0</v>
      </c>
      <c r="OVG63" s="10">
        <f t="shared" si="167"/>
        <v>0</v>
      </c>
      <c r="OVH63" s="10">
        <f t="shared" si="167"/>
        <v>0</v>
      </c>
      <c r="OVI63" s="10">
        <f t="shared" si="167"/>
        <v>0</v>
      </c>
      <c r="OVJ63" s="10">
        <f t="shared" si="167"/>
        <v>0</v>
      </c>
      <c r="OVK63" s="10">
        <f t="shared" si="167"/>
        <v>0</v>
      </c>
      <c r="OVL63" s="10">
        <f t="shared" si="167"/>
        <v>0</v>
      </c>
      <c r="OVM63" s="10">
        <f t="shared" si="167"/>
        <v>0</v>
      </c>
      <c r="OVN63" s="10">
        <f t="shared" si="167"/>
        <v>0</v>
      </c>
      <c r="OVO63" s="10">
        <f t="shared" si="167"/>
        <v>0</v>
      </c>
      <c r="OVP63" s="10">
        <f t="shared" si="167"/>
        <v>0</v>
      </c>
      <c r="OVQ63" s="10">
        <f t="shared" si="167"/>
        <v>0</v>
      </c>
      <c r="OVR63" s="10">
        <f t="shared" si="167"/>
        <v>0</v>
      </c>
      <c r="OVS63" s="10">
        <f t="shared" si="167"/>
        <v>0</v>
      </c>
      <c r="OVT63" s="10">
        <f t="shared" si="167"/>
        <v>0</v>
      </c>
      <c r="OVU63" s="10">
        <f t="shared" si="167"/>
        <v>0</v>
      </c>
      <c r="OVV63" s="10">
        <f t="shared" si="167"/>
        <v>0</v>
      </c>
      <c r="OVW63" s="10">
        <f t="shared" si="167"/>
        <v>0</v>
      </c>
      <c r="OVX63" s="10">
        <f t="shared" si="167"/>
        <v>0</v>
      </c>
      <c r="OVY63" s="10">
        <f t="shared" si="167"/>
        <v>0</v>
      </c>
      <c r="OVZ63" s="10">
        <f t="shared" si="167"/>
        <v>0</v>
      </c>
      <c r="OWA63" s="10">
        <f t="shared" si="167"/>
        <v>0</v>
      </c>
      <c r="OWB63" s="10">
        <f t="shared" si="167"/>
        <v>0</v>
      </c>
      <c r="OWC63" s="10">
        <f t="shared" si="167"/>
        <v>0</v>
      </c>
      <c r="OWD63" s="10">
        <f t="shared" si="167"/>
        <v>0</v>
      </c>
      <c r="OWE63" s="10">
        <f t="shared" si="167"/>
        <v>0</v>
      </c>
      <c r="OWF63" s="10">
        <f t="shared" si="167"/>
        <v>0</v>
      </c>
      <c r="OWG63" s="10">
        <f t="shared" si="167"/>
        <v>0</v>
      </c>
      <c r="OWH63" s="10">
        <f t="shared" si="167"/>
        <v>0</v>
      </c>
      <c r="OWI63" s="10">
        <f t="shared" si="167"/>
        <v>0</v>
      </c>
      <c r="OWJ63" s="10">
        <f t="shared" si="167"/>
        <v>0</v>
      </c>
      <c r="OWK63" s="10">
        <f t="shared" si="167"/>
        <v>0</v>
      </c>
      <c r="OWL63" s="10">
        <f t="shared" si="167"/>
        <v>0</v>
      </c>
      <c r="OWM63" s="10">
        <f t="shared" si="167"/>
        <v>0</v>
      </c>
      <c r="OWN63" s="10">
        <f t="shared" si="167"/>
        <v>0</v>
      </c>
      <c r="OWO63" s="10">
        <f t="shared" si="167"/>
        <v>0</v>
      </c>
      <c r="OWP63" s="10">
        <f t="shared" si="167"/>
        <v>0</v>
      </c>
      <c r="OWQ63" s="10">
        <f t="shared" si="167"/>
        <v>0</v>
      </c>
      <c r="OWR63" s="10">
        <f t="shared" ref="OWR63:OZC63" si="168">SUM(OWR4:OWR61)</f>
        <v>0</v>
      </c>
      <c r="OWS63" s="10">
        <f t="shared" si="168"/>
        <v>0</v>
      </c>
      <c r="OWT63" s="10">
        <f t="shared" si="168"/>
        <v>0</v>
      </c>
      <c r="OWU63" s="10">
        <f t="shared" si="168"/>
        <v>0</v>
      </c>
      <c r="OWV63" s="10">
        <f t="shared" si="168"/>
        <v>0</v>
      </c>
      <c r="OWW63" s="10">
        <f t="shared" si="168"/>
        <v>0</v>
      </c>
      <c r="OWX63" s="10">
        <f t="shared" si="168"/>
        <v>0</v>
      </c>
      <c r="OWY63" s="10">
        <f t="shared" si="168"/>
        <v>0</v>
      </c>
      <c r="OWZ63" s="10">
        <f t="shared" si="168"/>
        <v>0</v>
      </c>
      <c r="OXA63" s="10">
        <f t="shared" si="168"/>
        <v>0</v>
      </c>
      <c r="OXB63" s="10">
        <f t="shared" si="168"/>
        <v>0</v>
      </c>
      <c r="OXC63" s="10">
        <f t="shared" si="168"/>
        <v>0</v>
      </c>
      <c r="OXD63" s="10">
        <f t="shared" si="168"/>
        <v>0</v>
      </c>
      <c r="OXE63" s="10">
        <f t="shared" si="168"/>
        <v>0</v>
      </c>
      <c r="OXF63" s="10">
        <f t="shared" si="168"/>
        <v>0</v>
      </c>
      <c r="OXG63" s="10">
        <f t="shared" si="168"/>
        <v>0</v>
      </c>
      <c r="OXH63" s="10">
        <f t="shared" si="168"/>
        <v>0</v>
      </c>
      <c r="OXI63" s="10">
        <f t="shared" si="168"/>
        <v>0</v>
      </c>
      <c r="OXJ63" s="10">
        <f t="shared" si="168"/>
        <v>0</v>
      </c>
      <c r="OXK63" s="10">
        <f t="shared" si="168"/>
        <v>0</v>
      </c>
      <c r="OXL63" s="10">
        <f t="shared" si="168"/>
        <v>0</v>
      </c>
      <c r="OXM63" s="10">
        <f t="shared" si="168"/>
        <v>0</v>
      </c>
      <c r="OXN63" s="10">
        <f t="shared" si="168"/>
        <v>0</v>
      </c>
      <c r="OXO63" s="10">
        <f t="shared" si="168"/>
        <v>0</v>
      </c>
      <c r="OXP63" s="10">
        <f t="shared" si="168"/>
        <v>0</v>
      </c>
      <c r="OXQ63" s="10">
        <f t="shared" si="168"/>
        <v>0</v>
      </c>
      <c r="OXR63" s="10">
        <f t="shared" si="168"/>
        <v>0</v>
      </c>
      <c r="OXS63" s="10">
        <f t="shared" si="168"/>
        <v>0</v>
      </c>
      <c r="OXT63" s="10">
        <f t="shared" si="168"/>
        <v>0</v>
      </c>
      <c r="OXU63" s="10">
        <f t="shared" si="168"/>
        <v>0</v>
      </c>
      <c r="OXV63" s="10">
        <f t="shared" si="168"/>
        <v>0</v>
      </c>
      <c r="OXW63" s="10">
        <f t="shared" si="168"/>
        <v>0</v>
      </c>
      <c r="OXX63" s="10">
        <f t="shared" si="168"/>
        <v>0</v>
      </c>
      <c r="OXY63" s="10">
        <f t="shared" si="168"/>
        <v>0</v>
      </c>
      <c r="OXZ63" s="10">
        <f t="shared" si="168"/>
        <v>0</v>
      </c>
      <c r="OYA63" s="10">
        <f t="shared" si="168"/>
        <v>0</v>
      </c>
      <c r="OYB63" s="10">
        <f t="shared" si="168"/>
        <v>0</v>
      </c>
      <c r="OYC63" s="10">
        <f t="shared" si="168"/>
        <v>0</v>
      </c>
      <c r="OYD63" s="10">
        <f t="shared" si="168"/>
        <v>0</v>
      </c>
      <c r="OYE63" s="10">
        <f t="shared" si="168"/>
        <v>0</v>
      </c>
      <c r="OYF63" s="10">
        <f t="shared" si="168"/>
        <v>0</v>
      </c>
      <c r="OYG63" s="10">
        <f t="shared" si="168"/>
        <v>0</v>
      </c>
      <c r="OYH63" s="10">
        <f t="shared" si="168"/>
        <v>0</v>
      </c>
      <c r="OYI63" s="10">
        <f t="shared" si="168"/>
        <v>0</v>
      </c>
      <c r="OYJ63" s="10">
        <f t="shared" si="168"/>
        <v>0</v>
      </c>
      <c r="OYK63" s="10">
        <f t="shared" si="168"/>
        <v>0</v>
      </c>
      <c r="OYL63" s="10">
        <f t="shared" si="168"/>
        <v>0</v>
      </c>
      <c r="OYM63" s="10">
        <f t="shared" si="168"/>
        <v>0</v>
      </c>
      <c r="OYN63" s="10">
        <f t="shared" si="168"/>
        <v>0</v>
      </c>
      <c r="OYO63" s="10">
        <f t="shared" si="168"/>
        <v>0</v>
      </c>
      <c r="OYP63" s="10">
        <f t="shared" si="168"/>
        <v>0</v>
      </c>
      <c r="OYQ63" s="10">
        <f t="shared" si="168"/>
        <v>0</v>
      </c>
      <c r="OYR63" s="10">
        <f t="shared" si="168"/>
        <v>0</v>
      </c>
      <c r="OYS63" s="10">
        <f t="shared" si="168"/>
        <v>0</v>
      </c>
      <c r="OYT63" s="10">
        <f t="shared" si="168"/>
        <v>0</v>
      </c>
      <c r="OYU63" s="10">
        <f t="shared" si="168"/>
        <v>0</v>
      </c>
      <c r="OYV63" s="10">
        <f t="shared" si="168"/>
        <v>0</v>
      </c>
      <c r="OYW63" s="10">
        <f t="shared" si="168"/>
        <v>0</v>
      </c>
      <c r="OYX63" s="10">
        <f t="shared" si="168"/>
        <v>0</v>
      </c>
      <c r="OYY63" s="10">
        <f t="shared" si="168"/>
        <v>0</v>
      </c>
      <c r="OYZ63" s="10">
        <f t="shared" si="168"/>
        <v>0</v>
      </c>
      <c r="OZA63" s="10">
        <f t="shared" si="168"/>
        <v>0</v>
      </c>
      <c r="OZB63" s="10">
        <f t="shared" si="168"/>
        <v>0</v>
      </c>
      <c r="OZC63" s="10">
        <f t="shared" si="168"/>
        <v>0</v>
      </c>
      <c r="OZD63" s="10">
        <f t="shared" ref="OZD63:PBO63" si="169">SUM(OZD4:OZD61)</f>
        <v>0</v>
      </c>
      <c r="OZE63" s="10">
        <f t="shared" si="169"/>
        <v>0</v>
      </c>
      <c r="OZF63" s="10">
        <f t="shared" si="169"/>
        <v>0</v>
      </c>
      <c r="OZG63" s="10">
        <f t="shared" si="169"/>
        <v>0</v>
      </c>
      <c r="OZH63" s="10">
        <f t="shared" si="169"/>
        <v>0</v>
      </c>
      <c r="OZI63" s="10">
        <f t="shared" si="169"/>
        <v>0</v>
      </c>
      <c r="OZJ63" s="10">
        <f t="shared" si="169"/>
        <v>0</v>
      </c>
      <c r="OZK63" s="10">
        <f t="shared" si="169"/>
        <v>0</v>
      </c>
      <c r="OZL63" s="10">
        <f t="shared" si="169"/>
        <v>0</v>
      </c>
      <c r="OZM63" s="10">
        <f t="shared" si="169"/>
        <v>0</v>
      </c>
      <c r="OZN63" s="10">
        <f t="shared" si="169"/>
        <v>0</v>
      </c>
      <c r="OZO63" s="10">
        <f t="shared" si="169"/>
        <v>0</v>
      </c>
      <c r="OZP63" s="10">
        <f t="shared" si="169"/>
        <v>0</v>
      </c>
      <c r="OZQ63" s="10">
        <f t="shared" si="169"/>
        <v>0</v>
      </c>
      <c r="OZR63" s="10">
        <f t="shared" si="169"/>
        <v>0</v>
      </c>
      <c r="OZS63" s="10">
        <f t="shared" si="169"/>
        <v>0</v>
      </c>
      <c r="OZT63" s="10">
        <f t="shared" si="169"/>
        <v>0</v>
      </c>
      <c r="OZU63" s="10">
        <f t="shared" si="169"/>
        <v>0</v>
      </c>
      <c r="OZV63" s="10">
        <f t="shared" si="169"/>
        <v>0</v>
      </c>
      <c r="OZW63" s="10">
        <f t="shared" si="169"/>
        <v>0</v>
      </c>
      <c r="OZX63" s="10">
        <f t="shared" si="169"/>
        <v>0</v>
      </c>
      <c r="OZY63" s="10">
        <f t="shared" si="169"/>
        <v>0</v>
      </c>
      <c r="OZZ63" s="10">
        <f t="shared" si="169"/>
        <v>0</v>
      </c>
      <c r="PAA63" s="10">
        <f t="shared" si="169"/>
        <v>0</v>
      </c>
      <c r="PAB63" s="10">
        <f t="shared" si="169"/>
        <v>0</v>
      </c>
      <c r="PAC63" s="10">
        <f t="shared" si="169"/>
        <v>0</v>
      </c>
      <c r="PAD63" s="10">
        <f t="shared" si="169"/>
        <v>0</v>
      </c>
      <c r="PAE63" s="10">
        <f t="shared" si="169"/>
        <v>0</v>
      </c>
      <c r="PAF63" s="10">
        <f t="shared" si="169"/>
        <v>0</v>
      </c>
      <c r="PAG63" s="10">
        <f t="shared" si="169"/>
        <v>0</v>
      </c>
      <c r="PAH63" s="10">
        <f t="shared" si="169"/>
        <v>0</v>
      </c>
      <c r="PAI63" s="10">
        <f t="shared" si="169"/>
        <v>0</v>
      </c>
      <c r="PAJ63" s="10">
        <f t="shared" si="169"/>
        <v>0</v>
      </c>
      <c r="PAK63" s="10">
        <f t="shared" si="169"/>
        <v>0</v>
      </c>
      <c r="PAL63" s="10">
        <f t="shared" si="169"/>
        <v>0</v>
      </c>
      <c r="PAM63" s="10">
        <f t="shared" si="169"/>
        <v>0</v>
      </c>
      <c r="PAN63" s="10">
        <f t="shared" si="169"/>
        <v>0</v>
      </c>
      <c r="PAO63" s="10">
        <f t="shared" si="169"/>
        <v>0</v>
      </c>
      <c r="PAP63" s="10">
        <f t="shared" si="169"/>
        <v>0</v>
      </c>
      <c r="PAQ63" s="10">
        <f t="shared" si="169"/>
        <v>0</v>
      </c>
      <c r="PAR63" s="10">
        <f t="shared" si="169"/>
        <v>0</v>
      </c>
      <c r="PAS63" s="10">
        <f t="shared" si="169"/>
        <v>0</v>
      </c>
      <c r="PAT63" s="10">
        <f t="shared" si="169"/>
        <v>0</v>
      </c>
      <c r="PAU63" s="10">
        <f t="shared" si="169"/>
        <v>0</v>
      </c>
      <c r="PAV63" s="10">
        <f t="shared" si="169"/>
        <v>0</v>
      </c>
      <c r="PAW63" s="10">
        <f t="shared" si="169"/>
        <v>0</v>
      </c>
      <c r="PAX63" s="10">
        <f t="shared" si="169"/>
        <v>0</v>
      </c>
      <c r="PAY63" s="10">
        <f t="shared" si="169"/>
        <v>0</v>
      </c>
      <c r="PAZ63" s="10">
        <f t="shared" si="169"/>
        <v>0</v>
      </c>
      <c r="PBA63" s="10">
        <f t="shared" si="169"/>
        <v>0</v>
      </c>
      <c r="PBB63" s="10">
        <f t="shared" si="169"/>
        <v>0</v>
      </c>
      <c r="PBC63" s="10">
        <f t="shared" si="169"/>
        <v>0</v>
      </c>
      <c r="PBD63" s="10">
        <f t="shared" si="169"/>
        <v>0</v>
      </c>
      <c r="PBE63" s="10">
        <f t="shared" si="169"/>
        <v>0</v>
      </c>
      <c r="PBF63" s="10">
        <f t="shared" si="169"/>
        <v>0</v>
      </c>
      <c r="PBG63" s="10">
        <f t="shared" si="169"/>
        <v>0</v>
      </c>
      <c r="PBH63" s="10">
        <f t="shared" si="169"/>
        <v>0</v>
      </c>
      <c r="PBI63" s="10">
        <f t="shared" si="169"/>
        <v>0</v>
      </c>
      <c r="PBJ63" s="10">
        <f t="shared" si="169"/>
        <v>0</v>
      </c>
      <c r="PBK63" s="10">
        <f t="shared" si="169"/>
        <v>0</v>
      </c>
      <c r="PBL63" s="10">
        <f t="shared" si="169"/>
        <v>0</v>
      </c>
      <c r="PBM63" s="10">
        <f t="shared" si="169"/>
        <v>0</v>
      </c>
      <c r="PBN63" s="10">
        <f t="shared" si="169"/>
        <v>0</v>
      </c>
      <c r="PBO63" s="10">
        <f t="shared" si="169"/>
        <v>0</v>
      </c>
      <c r="PBP63" s="10">
        <f t="shared" ref="PBP63:PEA63" si="170">SUM(PBP4:PBP61)</f>
        <v>0</v>
      </c>
      <c r="PBQ63" s="10">
        <f t="shared" si="170"/>
        <v>0</v>
      </c>
      <c r="PBR63" s="10">
        <f t="shared" si="170"/>
        <v>0</v>
      </c>
      <c r="PBS63" s="10">
        <f t="shared" si="170"/>
        <v>0</v>
      </c>
      <c r="PBT63" s="10">
        <f t="shared" si="170"/>
        <v>0</v>
      </c>
      <c r="PBU63" s="10">
        <f t="shared" si="170"/>
        <v>0</v>
      </c>
      <c r="PBV63" s="10">
        <f t="shared" si="170"/>
        <v>0</v>
      </c>
      <c r="PBW63" s="10">
        <f t="shared" si="170"/>
        <v>0</v>
      </c>
      <c r="PBX63" s="10">
        <f t="shared" si="170"/>
        <v>0</v>
      </c>
      <c r="PBY63" s="10">
        <f t="shared" si="170"/>
        <v>0</v>
      </c>
      <c r="PBZ63" s="10">
        <f t="shared" si="170"/>
        <v>0</v>
      </c>
      <c r="PCA63" s="10">
        <f t="shared" si="170"/>
        <v>0</v>
      </c>
      <c r="PCB63" s="10">
        <f t="shared" si="170"/>
        <v>0</v>
      </c>
      <c r="PCC63" s="10">
        <f t="shared" si="170"/>
        <v>0</v>
      </c>
      <c r="PCD63" s="10">
        <f t="shared" si="170"/>
        <v>0</v>
      </c>
      <c r="PCE63" s="10">
        <f t="shared" si="170"/>
        <v>0</v>
      </c>
      <c r="PCF63" s="10">
        <f t="shared" si="170"/>
        <v>0</v>
      </c>
      <c r="PCG63" s="10">
        <f t="shared" si="170"/>
        <v>0</v>
      </c>
      <c r="PCH63" s="10">
        <f t="shared" si="170"/>
        <v>0</v>
      </c>
      <c r="PCI63" s="10">
        <f t="shared" si="170"/>
        <v>0</v>
      </c>
      <c r="PCJ63" s="10">
        <f t="shared" si="170"/>
        <v>0</v>
      </c>
      <c r="PCK63" s="10">
        <f t="shared" si="170"/>
        <v>0</v>
      </c>
      <c r="PCL63" s="10">
        <f t="shared" si="170"/>
        <v>0</v>
      </c>
      <c r="PCM63" s="10">
        <f t="shared" si="170"/>
        <v>0</v>
      </c>
      <c r="PCN63" s="10">
        <f t="shared" si="170"/>
        <v>0</v>
      </c>
      <c r="PCO63" s="10">
        <f t="shared" si="170"/>
        <v>0</v>
      </c>
      <c r="PCP63" s="10">
        <f t="shared" si="170"/>
        <v>0</v>
      </c>
      <c r="PCQ63" s="10">
        <f t="shared" si="170"/>
        <v>0</v>
      </c>
      <c r="PCR63" s="10">
        <f t="shared" si="170"/>
        <v>0</v>
      </c>
      <c r="PCS63" s="10">
        <f t="shared" si="170"/>
        <v>0</v>
      </c>
      <c r="PCT63" s="10">
        <f t="shared" si="170"/>
        <v>0</v>
      </c>
      <c r="PCU63" s="10">
        <f t="shared" si="170"/>
        <v>0</v>
      </c>
      <c r="PCV63" s="10">
        <f t="shared" si="170"/>
        <v>0</v>
      </c>
      <c r="PCW63" s="10">
        <f t="shared" si="170"/>
        <v>0</v>
      </c>
      <c r="PCX63" s="10">
        <f t="shared" si="170"/>
        <v>0</v>
      </c>
      <c r="PCY63" s="10">
        <f t="shared" si="170"/>
        <v>0</v>
      </c>
      <c r="PCZ63" s="10">
        <f t="shared" si="170"/>
        <v>0</v>
      </c>
      <c r="PDA63" s="10">
        <f t="shared" si="170"/>
        <v>0</v>
      </c>
      <c r="PDB63" s="10">
        <f t="shared" si="170"/>
        <v>0</v>
      </c>
      <c r="PDC63" s="10">
        <f t="shared" si="170"/>
        <v>0</v>
      </c>
      <c r="PDD63" s="10">
        <f t="shared" si="170"/>
        <v>0</v>
      </c>
      <c r="PDE63" s="10">
        <f t="shared" si="170"/>
        <v>0</v>
      </c>
      <c r="PDF63" s="10">
        <f t="shared" si="170"/>
        <v>0</v>
      </c>
      <c r="PDG63" s="10">
        <f t="shared" si="170"/>
        <v>0</v>
      </c>
      <c r="PDH63" s="10">
        <f t="shared" si="170"/>
        <v>0</v>
      </c>
      <c r="PDI63" s="10">
        <f t="shared" si="170"/>
        <v>0</v>
      </c>
      <c r="PDJ63" s="10">
        <f t="shared" si="170"/>
        <v>0</v>
      </c>
      <c r="PDK63" s="10">
        <f t="shared" si="170"/>
        <v>0</v>
      </c>
      <c r="PDL63" s="10">
        <f t="shared" si="170"/>
        <v>0</v>
      </c>
      <c r="PDM63" s="10">
        <f t="shared" si="170"/>
        <v>0</v>
      </c>
      <c r="PDN63" s="10">
        <f t="shared" si="170"/>
        <v>0</v>
      </c>
      <c r="PDO63" s="10">
        <f t="shared" si="170"/>
        <v>0</v>
      </c>
      <c r="PDP63" s="10">
        <f t="shared" si="170"/>
        <v>0</v>
      </c>
      <c r="PDQ63" s="10">
        <f t="shared" si="170"/>
        <v>0</v>
      </c>
      <c r="PDR63" s="10">
        <f t="shared" si="170"/>
        <v>0</v>
      </c>
      <c r="PDS63" s="10">
        <f t="shared" si="170"/>
        <v>0</v>
      </c>
      <c r="PDT63" s="10">
        <f t="shared" si="170"/>
        <v>0</v>
      </c>
      <c r="PDU63" s="10">
        <f t="shared" si="170"/>
        <v>0</v>
      </c>
      <c r="PDV63" s="10">
        <f t="shared" si="170"/>
        <v>0</v>
      </c>
      <c r="PDW63" s="10">
        <f t="shared" si="170"/>
        <v>0</v>
      </c>
      <c r="PDX63" s="10">
        <f t="shared" si="170"/>
        <v>0</v>
      </c>
      <c r="PDY63" s="10">
        <f t="shared" si="170"/>
        <v>0</v>
      </c>
      <c r="PDZ63" s="10">
        <f t="shared" si="170"/>
        <v>0</v>
      </c>
      <c r="PEA63" s="10">
        <f t="shared" si="170"/>
        <v>0</v>
      </c>
      <c r="PEB63" s="10">
        <f t="shared" ref="PEB63:PGM63" si="171">SUM(PEB4:PEB61)</f>
        <v>0</v>
      </c>
      <c r="PEC63" s="10">
        <f t="shared" si="171"/>
        <v>0</v>
      </c>
      <c r="PED63" s="10">
        <f t="shared" si="171"/>
        <v>0</v>
      </c>
      <c r="PEE63" s="10">
        <f t="shared" si="171"/>
        <v>0</v>
      </c>
      <c r="PEF63" s="10">
        <f t="shared" si="171"/>
        <v>0</v>
      </c>
      <c r="PEG63" s="10">
        <f t="shared" si="171"/>
        <v>0</v>
      </c>
      <c r="PEH63" s="10">
        <f t="shared" si="171"/>
        <v>0</v>
      </c>
      <c r="PEI63" s="10">
        <f t="shared" si="171"/>
        <v>0</v>
      </c>
      <c r="PEJ63" s="10">
        <f t="shared" si="171"/>
        <v>0</v>
      </c>
      <c r="PEK63" s="10">
        <f t="shared" si="171"/>
        <v>0</v>
      </c>
      <c r="PEL63" s="10">
        <f t="shared" si="171"/>
        <v>0</v>
      </c>
      <c r="PEM63" s="10">
        <f t="shared" si="171"/>
        <v>0</v>
      </c>
      <c r="PEN63" s="10">
        <f t="shared" si="171"/>
        <v>0</v>
      </c>
      <c r="PEO63" s="10">
        <f t="shared" si="171"/>
        <v>0</v>
      </c>
      <c r="PEP63" s="10">
        <f t="shared" si="171"/>
        <v>0</v>
      </c>
      <c r="PEQ63" s="10">
        <f t="shared" si="171"/>
        <v>0</v>
      </c>
      <c r="PER63" s="10">
        <f t="shared" si="171"/>
        <v>0</v>
      </c>
      <c r="PES63" s="10">
        <f t="shared" si="171"/>
        <v>0</v>
      </c>
      <c r="PET63" s="10">
        <f t="shared" si="171"/>
        <v>0</v>
      </c>
      <c r="PEU63" s="10">
        <f t="shared" si="171"/>
        <v>0</v>
      </c>
      <c r="PEV63" s="10">
        <f t="shared" si="171"/>
        <v>0</v>
      </c>
      <c r="PEW63" s="10">
        <f t="shared" si="171"/>
        <v>0</v>
      </c>
      <c r="PEX63" s="10">
        <f t="shared" si="171"/>
        <v>0</v>
      </c>
      <c r="PEY63" s="10">
        <f t="shared" si="171"/>
        <v>0</v>
      </c>
      <c r="PEZ63" s="10">
        <f t="shared" si="171"/>
        <v>0</v>
      </c>
      <c r="PFA63" s="10">
        <f t="shared" si="171"/>
        <v>0</v>
      </c>
      <c r="PFB63" s="10">
        <f t="shared" si="171"/>
        <v>0</v>
      </c>
      <c r="PFC63" s="10">
        <f t="shared" si="171"/>
        <v>0</v>
      </c>
      <c r="PFD63" s="10">
        <f t="shared" si="171"/>
        <v>0</v>
      </c>
      <c r="PFE63" s="10">
        <f t="shared" si="171"/>
        <v>0</v>
      </c>
      <c r="PFF63" s="10">
        <f t="shared" si="171"/>
        <v>0</v>
      </c>
      <c r="PFG63" s="10">
        <f t="shared" si="171"/>
        <v>0</v>
      </c>
      <c r="PFH63" s="10">
        <f t="shared" si="171"/>
        <v>0</v>
      </c>
      <c r="PFI63" s="10">
        <f t="shared" si="171"/>
        <v>0</v>
      </c>
      <c r="PFJ63" s="10">
        <f t="shared" si="171"/>
        <v>0</v>
      </c>
      <c r="PFK63" s="10">
        <f t="shared" si="171"/>
        <v>0</v>
      </c>
      <c r="PFL63" s="10">
        <f t="shared" si="171"/>
        <v>0</v>
      </c>
      <c r="PFM63" s="10">
        <f t="shared" si="171"/>
        <v>0</v>
      </c>
      <c r="PFN63" s="10">
        <f t="shared" si="171"/>
        <v>0</v>
      </c>
      <c r="PFO63" s="10">
        <f t="shared" si="171"/>
        <v>0</v>
      </c>
      <c r="PFP63" s="10">
        <f t="shared" si="171"/>
        <v>0</v>
      </c>
      <c r="PFQ63" s="10">
        <f t="shared" si="171"/>
        <v>0</v>
      </c>
      <c r="PFR63" s="10">
        <f t="shared" si="171"/>
        <v>0</v>
      </c>
      <c r="PFS63" s="10">
        <f t="shared" si="171"/>
        <v>0</v>
      </c>
      <c r="PFT63" s="10">
        <f t="shared" si="171"/>
        <v>0</v>
      </c>
      <c r="PFU63" s="10">
        <f t="shared" si="171"/>
        <v>0</v>
      </c>
      <c r="PFV63" s="10">
        <f t="shared" si="171"/>
        <v>0</v>
      </c>
      <c r="PFW63" s="10">
        <f t="shared" si="171"/>
        <v>0</v>
      </c>
      <c r="PFX63" s="10">
        <f t="shared" si="171"/>
        <v>0</v>
      </c>
      <c r="PFY63" s="10">
        <f t="shared" si="171"/>
        <v>0</v>
      </c>
      <c r="PFZ63" s="10">
        <f t="shared" si="171"/>
        <v>0</v>
      </c>
      <c r="PGA63" s="10">
        <f t="shared" si="171"/>
        <v>0</v>
      </c>
      <c r="PGB63" s="10">
        <f t="shared" si="171"/>
        <v>0</v>
      </c>
      <c r="PGC63" s="10">
        <f t="shared" si="171"/>
        <v>0</v>
      </c>
      <c r="PGD63" s="10">
        <f t="shared" si="171"/>
        <v>0</v>
      </c>
      <c r="PGE63" s="10">
        <f t="shared" si="171"/>
        <v>0</v>
      </c>
      <c r="PGF63" s="10">
        <f t="shared" si="171"/>
        <v>0</v>
      </c>
      <c r="PGG63" s="10">
        <f t="shared" si="171"/>
        <v>0</v>
      </c>
      <c r="PGH63" s="10">
        <f t="shared" si="171"/>
        <v>0</v>
      </c>
      <c r="PGI63" s="10">
        <f t="shared" si="171"/>
        <v>0</v>
      </c>
      <c r="PGJ63" s="10">
        <f t="shared" si="171"/>
        <v>0</v>
      </c>
      <c r="PGK63" s="10">
        <f t="shared" si="171"/>
        <v>0</v>
      </c>
      <c r="PGL63" s="10">
        <f t="shared" si="171"/>
        <v>0</v>
      </c>
      <c r="PGM63" s="10">
        <f t="shared" si="171"/>
        <v>0</v>
      </c>
      <c r="PGN63" s="10">
        <f t="shared" ref="PGN63:PIY63" si="172">SUM(PGN4:PGN61)</f>
        <v>0</v>
      </c>
      <c r="PGO63" s="10">
        <f t="shared" si="172"/>
        <v>0</v>
      </c>
      <c r="PGP63" s="10">
        <f t="shared" si="172"/>
        <v>0</v>
      </c>
      <c r="PGQ63" s="10">
        <f t="shared" si="172"/>
        <v>0</v>
      </c>
      <c r="PGR63" s="10">
        <f t="shared" si="172"/>
        <v>0</v>
      </c>
      <c r="PGS63" s="10">
        <f t="shared" si="172"/>
        <v>0</v>
      </c>
      <c r="PGT63" s="10">
        <f t="shared" si="172"/>
        <v>0</v>
      </c>
      <c r="PGU63" s="10">
        <f t="shared" si="172"/>
        <v>0</v>
      </c>
      <c r="PGV63" s="10">
        <f t="shared" si="172"/>
        <v>0</v>
      </c>
      <c r="PGW63" s="10">
        <f t="shared" si="172"/>
        <v>0</v>
      </c>
      <c r="PGX63" s="10">
        <f t="shared" si="172"/>
        <v>0</v>
      </c>
      <c r="PGY63" s="10">
        <f t="shared" si="172"/>
        <v>0</v>
      </c>
      <c r="PGZ63" s="10">
        <f t="shared" si="172"/>
        <v>0</v>
      </c>
      <c r="PHA63" s="10">
        <f t="shared" si="172"/>
        <v>0</v>
      </c>
      <c r="PHB63" s="10">
        <f t="shared" si="172"/>
        <v>0</v>
      </c>
      <c r="PHC63" s="10">
        <f t="shared" si="172"/>
        <v>0</v>
      </c>
      <c r="PHD63" s="10">
        <f t="shared" si="172"/>
        <v>0</v>
      </c>
      <c r="PHE63" s="10">
        <f t="shared" si="172"/>
        <v>0</v>
      </c>
      <c r="PHF63" s="10">
        <f t="shared" si="172"/>
        <v>0</v>
      </c>
      <c r="PHG63" s="10">
        <f t="shared" si="172"/>
        <v>0</v>
      </c>
      <c r="PHH63" s="10">
        <f t="shared" si="172"/>
        <v>0</v>
      </c>
      <c r="PHI63" s="10">
        <f t="shared" si="172"/>
        <v>0</v>
      </c>
      <c r="PHJ63" s="10">
        <f t="shared" si="172"/>
        <v>0</v>
      </c>
      <c r="PHK63" s="10">
        <f t="shared" si="172"/>
        <v>0</v>
      </c>
      <c r="PHL63" s="10">
        <f t="shared" si="172"/>
        <v>0</v>
      </c>
      <c r="PHM63" s="10">
        <f t="shared" si="172"/>
        <v>0</v>
      </c>
      <c r="PHN63" s="10">
        <f t="shared" si="172"/>
        <v>0</v>
      </c>
      <c r="PHO63" s="10">
        <f t="shared" si="172"/>
        <v>0</v>
      </c>
      <c r="PHP63" s="10">
        <f t="shared" si="172"/>
        <v>0</v>
      </c>
      <c r="PHQ63" s="10">
        <f t="shared" si="172"/>
        <v>0</v>
      </c>
      <c r="PHR63" s="10">
        <f t="shared" si="172"/>
        <v>0</v>
      </c>
      <c r="PHS63" s="10">
        <f t="shared" si="172"/>
        <v>0</v>
      </c>
      <c r="PHT63" s="10">
        <f t="shared" si="172"/>
        <v>0</v>
      </c>
      <c r="PHU63" s="10">
        <f t="shared" si="172"/>
        <v>0</v>
      </c>
      <c r="PHV63" s="10">
        <f t="shared" si="172"/>
        <v>0</v>
      </c>
      <c r="PHW63" s="10">
        <f t="shared" si="172"/>
        <v>0</v>
      </c>
      <c r="PHX63" s="10">
        <f t="shared" si="172"/>
        <v>0</v>
      </c>
      <c r="PHY63" s="10">
        <f t="shared" si="172"/>
        <v>0</v>
      </c>
      <c r="PHZ63" s="10">
        <f t="shared" si="172"/>
        <v>0</v>
      </c>
      <c r="PIA63" s="10">
        <f t="shared" si="172"/>
        <v>0</v>
      </c>
      <c r="PIB63" s="10">
        <f t="shared" si="172"/>
        <v>0</v>
      </c>
      <c r="PIC63" s="10">
        <f t="shared" si="172"/>
        <v>0</v>
      </c>
      <c r="PID63" s="10">
        <f t="shared" si="172"/>
        <v>0</v>
      </c>
      <c r="PIE63" s="10">
        <f t="shared" si="172"/>
        <v>0</v>
      </c>
      <c r="PIF63" s="10">
        <f t="shared" si="172"/>
        <v>0</v>
      </c>
      <c r="PIG63" s="10">
        <f t="shared" si="172"/>
        <v>0</v>
      </c>
      <c r="PIH63" s="10">
        <f t="shared" si="172"/>
        <v>0</v>
      </c>
      <c r="PII63" s="10">
        <f t="shared" si="172"/>
        <v>0</v>
      </c>
      <c r="PIJ63" s="10">
        <f t="shared" si="172"/>
        <v>0</v>
      </c>
      <c r="PIK63" s="10">
        <f t="shared" si="172"/>
        <v>0</v>
      </c>
      <c r="PIL63" s="10">
        <f t="shared" si="172"/>
        <v>0</v>
      </c>
      <c r="PIM63" s="10">
        <f t="shared" si="172"/>
        <v>0</v>
      </c>
      <c r="PIN63" s="10">
        <f t="shared" si="172"/>
        <v>0</v>
      </c>
      <c r="PIO63" s="10">
        <f t="shared" si="172"/>
        <v>0</v>
      </c>
      <c r="PIP63" s="10">
        <f t="shared" si="172"/>
        <v>0</v>
      </c>
      <c r="PIQ63" s="10">
        <f t="shared" si="172"/>
        <v>0</v>
      </c>
      <c r="PIR63" s="10">
        <f t="shared" si="172"/>
        <v>0</v>
      </c>
      <c r="PIS63" s="10">
        <f t="shared" si="172"/>
        <v>0</v>
      </c>
      <c r="PIT63" s="10">
        <f t="shared" si="172"/>
        <v>0</v>
      </c>
      <c r="PIU63" s="10">
        <f t="shared" si="172"/>
        <v>0</v>
      </c>
      <c r="PIV63" s="10">
        <f t="shared" si="172"/>
        <v>0</v>
      </c>
      <c r="PIW63" s="10">
        <f t="shared" si="172"/>
        <v>0</v>
      </c>
      <c r="PIX63" s="10">
        <f t="shared" si="172"/>
        <v>0</v>
      </c>
      <c r="PIY63" s="10">
        <f t="shared" si="172"/>
        <v>0</v>
      </c>
      <c r="PIZ63" s="10">
        <f t="shared" ref="PIZ63:PLK63" si="173">SUM(PIZ4:PIZ61)</f>
        <v>0</v>
      </c>
      <c r="PJA63" s="10">
        <f t="shared" si="173"/>
        <v>0</v>
      </c>
      <c r="PJB63" s="10">
        <f t="shared" si="173"/>
        <v>0</v>
      </c>
      <c r="PJC63" s="10">
        <f t="shared" si="173"/>
        <v>0</v>
      </c>
      <c r="PJD63" s="10">
        <f t="shared" si="173"/>
        <v>0</v>
      </c>
      <c r="PJE63" s="10">
        <f t="shared" si="173"/>
        <v>0</v>
      </c>
      <c r="PJF63" s="10">
        <f t="shared" si="173"/>
        <v>0</v>
      </c>
      <c r="PJG63" s="10">
        <f t="shared" si="173"/>
        <v>0</v>
      </c>
      <c r="PJH63" s="10">
        <f t="shared" si="173"/>
        <v>0</v>
      </c>
      <c r="PJI63" s="10">
        <f t="shared" si="173"/>
        <v>0</v>
      </c>
      <c r="PJJ63" s="10">
        <f t="shared" si="173"/>
        <v>0</v>
      </c>
      <c r="PJK63" s="10">
        <f t="shared" si="173"/>
        <v>0</v>
      </c>
      <c r="PJL63" s="10">
        <f t="shared" si="173"/>
        <v>0</v>
      </c>
      <c r="PJM63" s="10">
        <f t="shared" si="173"/>
        <v>0</v>
      </c>
      <c r="PJN63" s="10">
        <f t="shared" si="173"/>
        <v>0</v>
      </c>
      <c r="PJO63" s="10">
        <f t="shared" si="173"/>
        <v>0</v>
      </c>
      <c r="PJP63" s="10">
        <f t="shared" si="173"/>
        <v>0</v>
      </c>
      <c r="PJQ63" s="10">
        <f t="shared" si="173"/>
        <v>0</v>
      </c>
      <c r="PJR63" s="10">
        <f t="shared" si="173"/>
        <v>0</v>
      </c>
      <c r="PJS63" s="10">
        <f t="shared" si="173"/>
        <v>0</v>
      </c>
      <c r="PJT63" s="10">
        <f t="shared" si="173"/>
        <v>0</v>
      </c>
      <c r="PJU63" s="10">
        <f t="shared" si="173"/>
        <v>0</v>
      </c>
      <c r="PJV63" s="10">
        <f t="shared" si="173"/>
        <v>0</v>
      </c>
      <c r="PJW63" s="10">
        <f t="shared" si="173"/>
        <v>0</v>
      </c>
      <c r="PJX63" s="10">
        <f t="shared" si="173"/>
        <v>0</v>
      </c>
      <c r="PJY63" s="10">
        <f t="shared" si="173"/>
        <v>0</v>
      </c>
      <c r="PJZ63" s="10">
        <f t="shared" si="173"/>
        <v>0</v>
      </c>
      <c r="PKA63" s="10">
        <f t="shared" si="173"/>
        <v>0</v>
      </c>
      <c r="PKB63" s="10">
        <f t="shared" si="173"/>
        <v>0</v>
      </c>
      <c r="PKC63" s="10">
        <f t="shared" si="173"/>
        <v>0</v>
      </c>
      <c r="PKD63" s="10">
        <f t="shared" si="173"/>
        <v>0</v>
      </c>
      <c r="PKE63" s="10">
        <f t="shared" si="173"/>
        <v>0</v>
      </c>
      <c r="PKF63" s="10">
        <f t="shared" si="173"/>
        <v>0</v>
      </c>
      <c r="PKG63" s="10">
        <f t="shared" si="173"/>
        <v>0</v>
      </c>
      <c r="PKH63" s="10">
        <f t="shared" si="173"/>
        <v>0</v>
      </c>
      <c r="PKI63" s="10">
        <f t="shared" si="173"/>
        <v>0</v>
      </c>
      <c r="PKJ63" s="10">
        <f t="shared" si="173"/>
        <v>0</v>
      </c>
      <c r="PKK63" s="10">
        <f t="shared" si="173"/>
        <v>0</v>
      </c>
      <c r="PKL63" s="10">
        <f t="shared" si="173"/>
        <v>0</v>
      </c>
      <c r="PKM63" s="10">
        <f t="shared" si="173"/>
        <v>0</v>
      </c>
      <c r="PKN63" s="10">
        <f t="shared" si="173"/>
        <v>0</v>
      </c>
      <c r="PKO63" s="10">
        <f t="shared" si="173"/>
        <v>0</v>
      </c>
      <c r="PKP63" s="10">
        <f t="shared" si="173"/>
        <v>0</v>
      </c>
      <c r="PKQ63" s="10">
        <f t="shared" si="173"/>
        <v>0</v>
      </c>
      <c r="PKR63" s="10">
        <f t="shared" si="173"/>
        <v>0</v>
      </c>
      <c r="PKS63" s="10">
        <f t="shared" si="173"/>
        <v>0</v>
      </c>
      <c r="PKT63" s="10">
        <f t="shared" si="173"/>
        <v>0</v>
      </c>
      <c r="PKU63" s="10">
        <f t="shared" si="173"/>
        <v>0</v>
      </c>
      <c r="PKV63" s="10">
        <f t="shared" si="173"/>
        <v>0</v>
      </c>
      <c r="PKW63" s="10">
        <f t="shared" si="173"/>
        <v>0</v>
      </c>
      <c r="PKX63" s="10">
        <f t="shared" si="173"/>
        <v>0</v>
      </c>
      <c r="PKY63" s="10">
        <f t="shared" si="173"/>
        <v>0</v>
      </c>
      <c r="PKZ63" s="10">
        <f t="shared" si="173"/>
        <v>0</v>
      </c>
      <c r="PLA63" s="10">
        <f t="shared" si="173"/>
        <v>0</v>
      </c>
      <c r="PLB63" s="10">
        <f t="shared" si="173"/>
        <v>0</v>
      </c>
      <c r="PLC63" s="10">
        <f t="shared" si="173"/>
        <v>0</v>
      </c>
      <c r="PLD63" s="10">
        <f t="shared" si="173"/>
        <v>0</v>
      </c>
      <c r="PLE63" s="10">
        <f t="shared" si="173"/>
        <v>0</v>
      </c>
      <c r="PLF63" s="10">
        <f t="shared" si="173"/>
        <v>0</v>
      </c>
      <c r="PLG63" s="10">
        <f t="shared" si="173"/>
        <v>0</v>
      </c>
      <c r="PLH63" s="10">
        <f t="shared" si="173"/>
        <v>0</v>
      </c>
      <c r="PLI63" s="10">
        <f t="shared" si="173"/>
        <v>0</v>
      </c>
      <c r="PLJ63" s="10">
        <f t="shared" si="173"/>
        <v>0</v>
      </c>
      <c r="PLK63" s="10">
        <f t="shared" si="173"/>
        <v>0</v>
      </c>
      <c r="PLL63" s="10">
        <f t="shared" ref="PLL63:PNW63" si="174">SUM(PLL4:PLL61)</f>
        <v>0</v>
      </c>
      <c r="PLM63" s="10">
        <f t="shared" si="174"/>
        <v>0</v>
      </c>
      <c r="PLN63" s="10">
        <f t="shared" si="174"/>
        <v>0</v>
      </c>
      <c r="PLO63" s="10">
        <f t="shared" si="174"/>
        <v>0</v>
      </c>
      <c r="PLP63" s="10">
        <f t="shared" si="174"/>
        <v>0</v>
      </c>
      <c r="PLQ63" s="10">
        <f t="shared" si="174"/>
        <v>0</v>
      </c>
      <c r="PLR63" s="10">
        <f t="shared" si="174"/>
        <v>0</v>
      </c>
      <c r="PLS63" s="10">
        <f t="shared" si="174"/>
        <v>0</v>
      </c>
      <c r="PLT63" s="10">
        <f t="shared" si="174"/>
        <v>0</v>
      </c>
      <c r="PLU63" s="10">
        <f t="shared" si="174"/>
        <v>0</v>
      </c>
      <c r="PLV63" s="10">
        <f t="shared" si="174"/>
        <v>0</v>
      </c>
      <c r="PLW63" s="10">
        <f t="shared" si="174"/>
        <v>0</v>
      </c>
      <c r="PLX63" s="10">
        <f t="shared" si="174"/>
        <v>0</v>
      </c>
      <c r="PLY63" s="10">
        <f t="shared" si="174"/>
        <v>0</v>
      </c>
      <c r="PLZ63" s="10">
        <f t="shared" si="174"/>
        <v>0</v>
      </c>
      <c r="PMA63" s="10">
        <f t="shared" si="174"/>
        <v>0</v>
      </c>
      <c r="PMB63" s="10">
        <f t="shared" si="174"/>
        <v>0</v>
      </c>
      <c r="PMC63" s="10">
        <f t="shared" si="174"/>
        <v>0</v>
      </c>
      <c r="PMD63" s="10">
        <f t="shared" si="174"/>
        <v>0</v>
      </c>
      <c r="PME63" s="10">
        <f t="shared" si="174"/>
        <v>0</v>
      </c>
      <c r="PMF63" s="10">
        <f t="shared" si="174"/>
        <v>0</v>
      </c>
      <c r="PMG63" s="10">
        <f t="shared" si="174"/>
        <v>0</v>
      </c>
      <c r="PMH63" s="10">
        <f t="shared" si="174"/>
        <v>0</v>
      </c>
      <c r="PMI63" s="10">
        <f t="shared" si="174"/>
        <v>0</v>
      </c>
      <c r="PMJ63" s="10">
        <f t="shared" si="174"/>
        <v>0</v>
      </c>
      <c r="PMK63" s="10">
        <f t="shared" si="174"/>
        <v>0</v>
      </c>
      <c r="PML63" s="10">
        <f t="shared" si="174"/>
        <v>0</v>
      </c>
      <c r="PMM63" s="10">
        <f t="shared" si="174"/>
        <v>0</v>
      </c>
      <c r="PMN63" s="10">
        <f t="shared" si="174"/>
        <v>0</v>
      </c>
      <c r="PMO63" s="10">
        <f t="shared" si="174"/>
        <v>0</v>
      </c>
      <c r="PMP63" s="10">
        <f t="shared" si="174"/>
        <v>0</v>
      </c>
      <c r="PMQ63" s="10">
        <f t="shared" si="174"/>
        <v>0</v>
      </c>
      <c r="PMR63" s="10">
        <f t="shared" si="174"/>
        <v>0</v>
      </c>
      <c r="PMS63" s="10">
        <f t="shared" si="174"/>
        <v>0</v>
      </c>
      <c r="PMT63" s="10">
        <f t="shared" si="174"/>
        <v>0</v>
      </c>
      <c r="PMU63" s="10">
        <f t="shared" si="174"/>
        <v>0</v>
      </c>
      <c r="PMV63" s="10">
        <f t="shared" si="174"/>
        <v>0</v>
      </c>
      <c r="PMW63" s="10">
        <f t="shared" si="174"/>
        <v>0</v>
      </c>
      <c r="PMX63" s="10">
        <f t="shared" si="174"/>
        <v>0</v>
      </c>
      <c r="PMY63" s="10">
        <f t="shared" si="174"/>
        <v>0</v>
      </c>
      <c r="PMZ63" s="10">
        <f t="shared" si="174"/>
        <v>0</v>
      </c>
      <c r="PNA63" s="10">
        <f t="shared" si="174"/>
        <v>0</v>
      </c>
      <c r="PNB63" s="10">
        <f t="shared" si="174"/>
        <v>0</v>
      </c>
      <c r="PNC63" s="10">
        <f t="shared" si="174"/>
        <v>0</v>
      </c>
      <c r="PND63" s="10">
        <f t="shared" si="174"/>
        <v>0</v>
      </c>
      <c r="PNE63" s="10">
        <f t="shared" si="174"/>
        <v>0</v>
      </c>
      <c r="PNF63" s="10">
        <f t="shared" si="174"/>
        <v>0</v>
      </c>
      <c r="PNG63" s="10">
        <f t="shared" si="174"/>
        <v>0</v>
      </c>
      <c r="PNH63" s="10">
        <f t="shared" si="174"/>
        <v>0</v>
      </c>
      <c r="PNI63" s="10">
        <f t="shared" si="174"/>
        <v>0</v>
      </c>
      <c r="PNJ63" s="10">
        <f t="shared" si="174"/>
        <v>0</v>
      </c>
      <c r="PNK63" s="10">
        <f t="shared" si="174"/>
        <v>0</v>
      </c>
      <c r="PNL63" s="10">
        <f t="shared" si="174"/>
        <v>0</v>
      </c>
      <c r="PNM63" s="10">
        <f t="shared" si="174"/>
        <v>0</v>
      </c>
      <c r="PNN63" s="10">
        <f t="shared" si="174"/>
        <v>0</v>
      </c>
      <c r="PNO63" s="10">
        <f t="shared" si="174"/>
        <v>0</v>
      </c>
      <c r="PNP63" s="10">
        <f t="shared" si="174"/>
        <v>0</v>
      </c>
      <c r="PNQ63" s="10">
        <f t="shared" si="174"/>
        <v>0</v>
      </c>
      <c r="PNR63" s="10">
        <f t="shared" si="174"/>
        <v>0</v>
      </c>
      <c r="PNS63" s="10">
        <f t="shared" si="174"/>
        <v>0</v>
      </c>
      <c r="PNT63" s="10">
        <f t="shared" si="174"/>
        <v>0</v>
      </c>
      <c r="PNU63" s="10">
        <f t="shared" si="174"/>
        <v>0</v>
      </c>
      <c r="PNV63" s="10">
        <f t="shared" si="174"/>
        <v>0</v>
      </c>
      <c r="PNW63" s="10">
        <f t="shared" si="174"/>
        <v>0</v>
      </c>
      <c r="PNX63" s="10">
        <f t="shared" ref="PNX63:PQI63" si="175">SUM(PNX4:PNX61)</f>
        <v>0</v>
      </c>
      <c r="PNY63" s="10">
        <f t="shared" si="175"/>
        <v>0</v>
      </c>
      <c r="PNZ63" s="10">
        <f t="shared" si="175"/>
        <v>0</v>
      </c>
      <c r="POA63" s="10">
        <f t="shared" si="175"/>
        <v>0</v>
      </c>
      <c r="POB63" s="10">
        <f t="shared" si="175"/>
        <v>0</v>
      </c>
      <c r="POC63" s="10">
        <f t="shared" si="175"/>
        <v>0</v>
      </c>
      <c r="POD63" s="10">
        <f t="shared" si="175"/>
        <v>0</v>
      </c>
      <c r="POE63" s="10">
        <f t="shared" si="175"/>
        <v>0</v>
      </c>
      <c r="POF63" s="10">
        <f t="shared" si="175"/>
        <v>0</v>
      </c>
      <c r="POG63" s="10">
        <f t="shared" si="175"/>
        <v>0</v>
      </c>
      <c r="POH63" s="10">
        <f t="shared" si="175"/>
        <v>0</v>
      </c>
      <c r="POI63" s="10">
        <f t="shared" si="175"/>
        <v>0</v>
      </c>
      <c r="POJ63" s="10">
        <f t="shared" si="175"/>
        <v>0</v>
      </c>
      <c r="POK63" s="10">
        <f t="shared" si="175"/>
        <v>0</v>
      </c>
      <c r="POL63" s="10">
        <f t="shared" si="175"/>
        <v>0</v>
      </c>
      <c r="POM63" s="10">
        <f t="shared" si="175"/>
        <v>0</v>
      </c>
      <c r="PON63" s="10">
        <f t="shared" si="175"/>
        <v>0</v>
      </c>
      <c r="POO63" s="10">
        <f t="shared" si="175"/>
        <v>0</v>
      </c>
      <c r="POP63" s="10">
        <f t="shared" si="175"/>
        <v>0</v>
      </c>
      <c r="POQ63" s="10">
        <f t="shared" si="175"/>
        <v>0</v>
      </c>
      <c r="POR63" s="10">
        <f t="shared" si="175"/>
        <v>0</v>
      </c>
      <c r="POS63" s="10">
        <f t="shared" si="175"/>
        <v>0</v>
      </c>
      <c r="POT63" s="10">
        <f t="shared" si="175"/>
        <v>0</v>
      </c>
      <c r="POU63" s="10">
        <f t="shared" si="175"/>
        <v>0</v>
      </c>
      <c r="POV63" s="10">
        <f t="shared" si="175"/>
        <v>0</v>
      </c>
      <c r="POW63" s="10">
        <f t="shared" si="175"/>
        <v>0</v>
      </c>
      <c r="POX63" s="10">
        <f t="shared" si="175"/>
        <v>0</v>
      </c>
      <c r="POY63" s="10">
        <f t="shared" si="175"/>
        <v>0</v>
      </c>
      <c r="POZ63" s="10">
        <f t="shared" si="175"/>
        <v>0</v>
      </c>
      <c r="PPA63" s="10">
        <f t="shared" si="175"/>
        <v>0</v>
      </c>
      <c r="PPB63" s="10">
        <f t="shared" si="175"/>
        <v>0</v>
      </c>
      <c r="PPC63" s="10">
        <f t="shared" si="175"/>
        <v>0</v>
      </c>
      <c r="PPD63" s="10">
        <f t="shared" si="175"/>
        <v>0</v>
      </c>
      <c r="PPE63" s="10">
        <f t="shared" si="175"/>
        <v>0</v>
      </c>
      <c r="PPF63" s="10">
        <f t="shared" si="175"/>
        <v>0</v>
      </c>
      <c r="PPG63" s="10">
        <f t="shared" si="175"/>
        <v>0</v>
      </c>
      <c r="PPH63" s="10">
        <f t="shared" si="175"/>
        <v>0</v>
      </c>
      <c r="PPI63" s="10">
        <f t="shared" si="175"/>
        <v>0</v>
      </c>
      <c r="PPJ63" s="10">
        <f t="shared" si="175"/>
        <v>0</v>
      </c>
      <c r="PPK63" s="10">
        <f t="shared" si="175"/>
        <v>0</v>
      </c>
      <c r="PPL63" s="10">
        <f t="shared" si="175"/>
        <v>0</v>
      </c>
      <c r="PPM63" s="10">
        <f t="shared" si="175"/>
        <v>0</v>
      </c>
      <c r="PPN63" s="10">
        <f t="shared" si="175"/>
        <v>0</v>
      </c>
      <c r="PPO63" s="10">
        <f t="shared" si="175"/>
        <v>0</v>
      </c>
      <c r="PPP63" s="10">
        <f t="shared" si="175"/>
        <v>0</v>
      </c>
      <c r="PPQ63" s="10">
        <f t="shared" si="175"/>
        <v>0</v>
      </c>
      <c r="PPR63" s="10">
        <f t="shared" si="175"/>
        <v>0</v>
      </c>
      <c r="PPS63" s="10">
        <f t="shared" si="175"/>
        <v>0</v>
      </c>
      <c r="PPT63" s="10">
        <f t="shared" si="175"/>
        <v>0</v>
      </c>
      <c r="PPU63" s="10">
        <f t="shared" si="175"/>
        <v>0</v>
      </c>
      <c r="PPV63" s="10">
        <f t="shared" si="175"/>
        <v>0</v>
      </c>
      <c r="PPW63" s="10">
        <f t="shared" si="175"/>
        <v>0</v>
      </c>
      <c r="PPX63" s="10">
        <f t="shared" si="175"/>
        <v>0</v>
      </c>
      <c r="PPY63" s="10">
        <f t="shared" si="175"/>
        <v>0</v>
      </c>
      <c r="PPZ63" s="10">
        <f t="shared" si="175"/>
        <v>0</v>
      </c>
      <c r="PQA63" s="10">
        <f t="shared" si="175"/>
        <v>0</v>
      </c>
      <c r="PQB63" s="10">
        <f t="shared" si="175"/>
        <v>0</v>
      </c>
      <c r="PQC63" s="10">
        <f t="shared" si="175"/>
        <v>0</v>
      </c>
      <c r="PQD63" s="10">
        <f t="shared" si="175"/>
        <v>0</v>
      </c>
      <c r="PQE63" s="10">
        <f t="shared" si="175"/>
        <v>0</v>
      </c>
      <c r="PQF63" s="10">
        <f t="shared" si="175"/>
        <v>0</v>
      </c>
      <c r="PQG63" s="10">
        <f t="shared" si="175"/>
        <v>0</v>
      </c>
      <c r="PQH63" s="10">
        <f t="shared" si="175"/>
        <v>0</v>
      </c>
      <c r="PQI63" s="10">
        <f t="shared" si="175"/>
        <v>0</v>
      </c>
      <c r="PQJ63" s="10">
        <f t="shared" ref="PQJ63:PSU63" si="176">SUM(PQJ4:PQJ61)</f>
        <v>0</v>
      </c>
      <c r="PQK63" s="10">
        <f t="shared" si="176"/>
        <v>0</v>
      </c>
      <c r="PQL63" s="10">
        <f t="shared" si="176"/>
        <v>0</v>
      </c>
      <c r="PQM63" s="10">
        <f t="shared" si="176"/>
        <v>0</v>
      </c>
      <c r="PQN63" s="10">
        <f t="shared" si="176"/>
        <v>0</v>
      </c>
      <c r="PQO63" s="10">
        <f t="shared" si="176"/>
        <v>0</v>
      </c>
      <c r="PQP63" s="10">
        <f t="shared" si="176"/>
        <v>0</v>
      </c>
      <c r="PQQ63" s="10">
        <f t="shared" si="176"/>
        <v>0</v>
      </c>
      <c r="PQR63" s="10">
        <f t="shared" si="176"/>
        <v>0</v>
      </c>
      <c r="PQS63" s="10">
        <f t="shared" si="176"/>
        <v>0</v>
      </c>
      <c r="PQT63" s="10">
        <f t="shared" si="176"/>
        <v>0</v>
      </c>
      <c r="PQU63" s="10">
        <f t="shared" si="176"/>
        <v>0</v>
      </c>
      <c r="PQV63" s="10">
        <f t="shared" si="176"/>
        <v>0</v>
      </c>
      <c r="PQW63" s="10">
        <f t="shared" si="176"/>
        <v>0</v>
      </c>
      <c r="PQX63" s="10">
        <f t="shared" si="176"/>
        <v>0</v>
      </c>
      <c r="PQY63" s="10">
        <f t="shared" si="176"/>
        <v>0</v>
      </c>
      <c r="PQZ63" s="10">
        <f t="shared" si="176"/>
        <v>0</v>
      </c>
      <c r="PRA63" s="10">
        <f t="shared" si="176"/>
        <v>0</v>
      </c>
      <c r="PRB63" s="10">
        <f t="shared" si="176"/>
        <v>0</v>
      </c>
      <c r="PRC63" s="10">
        <f t="shared" si="176"/>
        <v>0</v>
      </c>
      <c r="PRD63" s="10">
        <f t="shared" si="176"/>
        <v>0</v>
      </c>
      <c r="PRE63" s="10">
        <f t="shared" si="176"/>
        <v>0</v>
      </c>
      <c r="PRF63" s="10">
        <f t="shared" si="176"/>
        <v>0</v>
      </c>
      <c r="PRG63" s="10">
        <f t="shared" si="176"/>
        <v>0</v>
      </c>
      <c r="PRH63" s="10">
        <f t="shared" si="176"/>
        <v>0</v>
      </c>
      <c r="PRI63" s="10">
        <f t="shared" si="176"/>
        <v>0</v>
      </c>
      <c r="PRJ63" s="10">
        <f t="shared" si="176"/>
        <v>0</v>
      </c>
      <c r="PRK63" s="10">
        <f t="shared" si="176"/>
        <v>0</v>
      </c>
      <c r="PRL63" s="10">
        <f t="shared" si="176"/>
        <v>0</v>
      </c>
      <c r="PRM63" s="10">
        <f t="shared" si="176"/>
        <v>0</v>
      </c>
      <c r="PRN63" s="10">
        <f t="shared" si="176"/>
        <v>0</v>
      </c>
      <c r="PRO63" s="10">
        <f t="shared" si="176"/>
        <v>0</v>
      </c>
      <c r="PRP63" s="10">
        <f t="shared" si="176"/>
        <v>0</v>
      </c>
      <c r="PRQ63" s="10">
        <f t="shared" si="176"/>
        <v>0</v>
      </c>
      <c r="PRR63" s="10">
        <f t="shared" si="176"/>
        <v>0</v>
      </c>
      <c r="PRS63" s="10">
        <f t="shared" si="176"/>
        <v>0</v>
      </c>
      <c r="PRT63" s="10">
        <f t="shared" si="176"/>
        <v>0</v>
      </c>
      <c r="PRU63" s="10">
        <f t="shared" si="176"/>
        <v>0</v>
      </c>
      <c r="PRV63" s="10">
        <f t="shared" si="176"/>
        <v>0</v>
      </c>
      <c r="PRW63" s="10">
        <f t="shared" si="176"/>
        <v>0</v>
      </c>
      <c r="PRX63" s="10">
        <f t="shared" si="176"/>
        <v>0</v>
      </c>
      <c r="PRY63" s="10">
        <f t="shared" si="176"/>
        <v>0</v>
      </c>
      <c r="PRZ63" s="10">
        <f t="shared" si="176"/>
        <v>0</v>
      </c>
      <c r="PSA63" s="10">
        <f t="shared" si="176"/>
        <v>0</v>
      </c>
      <c r="PSB63" s="10">
        <f t="shared" si="176"/>
        <v>0</v>
      </c>
      <c r="PSC63" s="10">
        <f t="shared" si="176"/>
        <v>0</v>
      </c>
      <c r="PSD63" s="10">
        <f t="shared" si="176"/>
        <v>0</v>
      </c>
      <c r="PSE63" s="10">
        <f t="shared" si="176"/>
        <v>0</v>
      </c>
      <c r="PSF63" s="10">
        <f t="shared" si="176"/>
        <v>0</v>
      </c>
      <c r="PSG63" s="10">
        <f t="shared" si="176"/>
        <v>0</v>
      </c>
      <c r="PSH63" s="10">
        <f t="shared" si="176"/>
        <v>0</v>
      </c>
      <c r="PSI63" s="10">
        <f t="shared" si="176"/>
        <v>0</v>
      </c>
      <c r="PSJ63" s="10">
        <f t="shared" si="176"/>
        <v>0</v>
      </c>
      <c r="PSK63" s="10">
        <f t="shared" si="176"/>
        <v>0</v>
      </c>
      <c r="PSL63" s="10">
        <f t="shared" si="176"/>
        <v>0</v>
      </c>
      <c r="PSM63" s="10">
        <f t="shared" si="176"/>
        <v>0</v>
      </c>
      <c r="PSN63" s="10">
        <f t="shared" si="176"/>
        <v>0</v>
      </c>
      <c r="PSO63" s="10">
        <f t="shared" si="176"/>
        <v>0</v>
      </c>
      <c r="PSP63" s="10">
        <f t="shared" si="176"/>
        <v>0</v>
      </c>
      <c r="PSQ63" s="10">
        <f t="shared" si="176"/>
        <v>0</v>
      </c>
      <c r="PSR63" s="10">
        <f t="shared" si="176"/>
        <v>0</v>
      </c>
      <c r="PSS63" s="10">
        <f t="shared" si="176"/>
        <v>0</v>
      </c>
      <c r="PST63" s="10">
        <f t="shared" si="176"/>
        <v>0</v>
      </c>
      <c r="PSU63" s="10">
        <f t="shared" si="176"/>
        <v>0</v>
      </c>
      <c r="PSV63" s="10">
        <f t="shared" ref="PSV63:PVG63" si="177">SUM(PSV4:PSV61)</f>
        <v>0</v>
      </c>
      <c r="PSW63" s="10">
        <f t="shared" si="177"/>
        <v>0</v>
      </c>
      <c r="PSX63" s="10">
        <f t="shared" si="177"/>
        <v>0</v>
      </c>
      <c r="PSY63" s="10">
        <f t="shared" si="177"/>
        <v>0</v>
      </c>
      <c r="PSZ63" s="10">
        <f t="shared" si="177"/>
        <v>0</v>
      </c>
      <c r="PTA63" s="10">
        <f t="shared" si="177"/>
        <v>0</v>
      </c>
      <c r="PTB63" s="10">
        <f t="shared" si="177"/>
        <v>0</v>
      </c>
      <c r="PTC63" s="10">
        <f t="shared" si="177"/>
        <v>0</v>
      </c>
      <c r="PTD63" s="10">
        <f t="shared" si="177"/>
        <v>0</v>
      </c>
      <c r="PTE63" s="10">
        <f t="shared" si="177"/>
        <v>0</v>
      </c>
      <c r="PTF63" s="10">
        <f t="shared" si="177"/>
        <v>0</v>
      </c>
      <c r="PTG63" s="10">
        <f t="shared" si="177"/>
        <v>0</v>
      </c>
      <c r="PTH63" s="10">
        <f t="shared" si="177"/>
        <v>0</v>
      </c>
      <c r="PTI63" s="10">
        <f t="shared" si="177"/>
        <v>0</v>
      </c>
      <c r="PTJ63" s="10">
        <f t="shared" si="177"/>
        <v>0</v>
      </c>
      <c r="PTK63" s="10">
        <f t="shared" si="177"/>
        <v>0</v>
      </c>
      <c r="PTL63" s="10">
        <f t="shared" si="177"/>
        <v>0</v>
      </c>
      <c r="PTM63" s="10">
        <f t="shared" si="177"/>
        <v>0</v>
      </c>
      <c r="PTN63" s="10">
        <f t="shared" si="177"/>
        <v>0</v>
      </c>
      <c r="PTO63" s="10">
        <f t="shared" si="177"/>
        <v>0</v>
      </c>
      <c r="PTP63" s="10">
        <f t="shared" si="177"/>
        <v>0</v>
      </c>
      <c r="PTQ63" s="10">
        <f t="shared" si="177"/>
        <v>0</v>
      </c>
      <c r="PTR63" s="10">
        <f t="shared" si="177"/>
        <v>0</v>
      </c>
      <c r="PTS63" s="10">
        <f t="shared" si="177"/>
        <v>0</v>
      </c>
      <c r="PTT63" s="10">
        <f t="shared" si="177"/>
        <v>0</v>
      </c>
      <c r="PTU63" s="10">
        <f t="shared" si="177"/>
        <v>0</v>
      </c>
      <c r="PTV63" s="10">
        <f t="shared" si="177"/>
        <v>0</v>
      </c>
      <c r="PTW63" s="10">
        <f t="shared" si="177"/>
        <v>0</v>
      </c>
      <c r="PTX63" s="10">
        <f t="shared" si="177"/>
        <v>0</v>
      </c>
      <c r="PTY63" s="10">
        <f t="shared" si="177"/>
        <v>0</v>
      </c>
      <c r="PTZ63" s="10">
        <f t="shared" si="177"/>
        <v>0</v>
      </c>
      <c r="PUA63" s="10">
        <f t="shared" si="177"/>
        <v>0</v>
      </c>
      <c r="PUB63" s="10">
        <f t="shared" si="177"/>
        <v>0</v>
      </c>
      <c r="PUC63" s="10">
        <f t="shared" si="177"/>
        <v>0</v>
      </c>
      <c r="PUD63" s="10">
        <f t="shared" si="177"/>
        <v>0</v>
      </c>
      <c r="PUE63" s="10">
        <f t="shared" si="177"/>
        <v>0</v>
      </c>
      <c r="PUF63" s="10">
        <f t="shared" si="177"/>
        <v>0</v>
      </c>
      <c r="PUG63" s="10">
        <f t="shared" si="177"/>
        <v>0</v>
      </c>
      <c r="PUH63" s="10">
        <f t="shared" si="177"/>
        <v>0</v>
      </c>
      <c r="PUI63" s="10">
        <f t="shared" si="177"/>
        <v>0</v>
      </c>
      <c r="PUJ63" s="10">
        <f t="shared" si="177"/>
        <v>0</v>
      </c>
      <c r="PUK63" s="10">
        <f t="shared" si="177"/>
        <v>0</v>
      </c>
      <c r="PUL63" s="10">
        <f t="shared" si="177"/>
        <v>0</v>
      </c>
      <c r="PUM63" s="10">
        <f t="shared" si="177"/>
        <v>0</v>
      </c>
      <c r="PUN63" s="10">
        <f t="shared" si="177"/>
        <v>0</v>
      </c>
      <c r="PUO63" s="10">
        <f t="shared" si="177"/>
        <v>0</v>
      </c>
      <c r="PUP63" s="10">
        <f t="shared" si="177"/>
        <v>0</v>
      </c>
      <c r="PUQ63" s="10">
        <f t="shared" si="177"/>
        <v>0</v>
      </c>
      <c r="PUR63" s="10">
        <f t="shared" si="177"/>
        <v>0</v>
      </c>
      <c r="PUS63" s="10">
        <f t="shared" si="177"/>
        <v>0</v>
      </c>
      <c r="PUT63" s="10">
        <f t="shared" si="177"/>
        <v>0</v>
      </c>
      <c r="PUU63" s="10">
        <f t="shared" si="177"/>
        <v>0</v>
      </c>
      <c r="PUV63" s="10">
        <f t="shared" si="177"/>
        <v>0</v>
      </c>
      <c r="PUW63" s="10">
        <f t="shared" si="177"/>
        <v>0</v>
      </c>
      <c r="PUX63" s="10">
        <f t="shared" si="177"/>
        <v>0</v>
      </c>
      <c r="PUY63" s="10">
        <f t="shared" si="177"/>
        <v>0</v>
      </c>
      <c r="PUZ63" s="10">
        <f t="shared" si="177"/>
        <v>0</v>
      </c>
      <c r="PVA63" s="10">
        <f t="shared" si="177"/>
        <v>0</v>
      </c>
      <c r="PVB63" s="10">
        <f t="shared" si="177"/>
        <v>0</v>
      </c>
      <c r="PVC63" s="10">
        <f t="shared" si="177"/>
        <v>0</v>
      </c>
      <c r="PVD63" s="10">
        <f t="shared" si="177"/>
        <v>0</v>
      </c>
      <c r="PVE63" s="10">
        <f t="shared" si="177"/>
        <v>0</v>
      </c>
      <c r="PVF63" s="10">
        <f t="shared" si="177"/>
        <v>0</v>
      </c>
      <c r="PVG63" s="10">
        <f t="shared" si="177"/>
        <v>0</v>
      </c>
      <c r="PVH63" s="10">
        <f t="shared" ref="PVH63:PXS63" si="178">SUM(PVH4:PVH61)</f>
        <v>0</v>
      </c>
      <c r="PVI63" s="10">
        <f t="shared" si="178"/>
        <v>0</v>
      </c>
      <c r="PVJ63" s="10">
        <f t="shared" si="178"/>
        <v>0</v>
      </c>
      <c r="PVK63" s="10">
        <f t="shared" si="178"/>
        <v>0</v>
      </c>
      <c r="PVL63" s="10">
        <f t="shared" si="178"/>
        <v>0</v>
      </c>
      <c r="PVM63" s="10">
        <f t="shared" si="178"/>
        <v>0</v>
      </c>
      <c r="PVN63" s="10">
        <f t="shared" si="178"/>
        <v>0</v>
      </c>
      <c r="PVO63" s="10">
        <f t="shared" si="178"/>
        <v>0</v>
      </c>
      <c r="PVP63" s="10">
        <f t="shared" si="178"/>
        <v>0</v>
      </c>
      <c r="PVQ63" s="10">
        <f t="shared" si="178"/>
        <v>0</v>
      </c>
      <c r="PVR63" s="10">
        <f t="shared" si="178"/>
        <v>0</v>
      </c>
      <c r="PVS63" s="10">
        <f t="shared" si="178"/>
        <v>0</v>
      </c>
      <c r="PVT63" s="10">
        <f t="shared" si="178"/>
        <v>0</v>
      </c>
      <c r="PVU63" s="10">
        <f t="shared" si="178"/>
        <v>0</v>
      </c>
      <c r="PVV63" s="10">
        <f t="shared" si="178"/>
        <v>0</v>
      </c>
      <c r="PVW63" s="10">
        <f t="shared" si="178"/>
        <v>0</v>
      </c>
      <c r="PVX63" s="10">
        <f t="shared" si="178"/>
        <v>0</v>
      </c>
      <c r="PVY63" s="10">
        <f t="shared" si="178"/>
        <v>0</v>
      </c>
      <c r="PVZ63" s="10">
        <f t="shared" si="178"/>
        <v>0</v>
      </c>
      <c r="PWA63" s="10">
        <f t="shared" si="178"/>
        <v>0</v>
      </c>
      <c r="PWB63" s="10">
        <f t="shared" si="178"/>
        <v>0</v>
      </c>
      <c r="PWC63" s="10">
        <f t="shared" si="178"/>
        <v>0</v>
      </c>
      <c r="PWD63" s="10">
        <f t="shared" si="178"/>
        <v>0</v>
      </c>
      <c r="PWE63" s="10">
        <f t="shared" si="178"/>
        <v>0</v>
      </c>
      <c r="PWF63" s="10">
        <f t="shared" si="178"/>
        <v>0</v>
      </c>
      <c r="PWG63" s="10">
        <f t="shared" si="178"/>
        <v>0</v>
      </c>
      <c r="PWH63" s="10">
        <f t="shared" si="178"/>
        <v>0</v>
      </c>
      <c r="PWI63" s="10">
        <f t="shared" si="178"/>
        <v>0</v>
      </c>
      <c r="PWJ63" s="10">
        <f t="shared" si="178"/>
        <v>0</v>
      </c>
      <c r="PWK63" s="10">
        <f t="shared" si="178"/>
        <v>0</v>
      </c>
      <c r="PWL63" s="10">
        <f t="shared" si="178"/>
        <v>0</v>
      </c>
      <c r="PWM63" s="10">
        <f t="shared" si="178"/>
        <v>0</v>
      </c>
      <c r="PWN63" s="10">
        <f t="shared" si="178"/>
        <v>0</v>
      </c>
      <c r="PWO63" s="10">
        <f t="shared" si="178"/>
        <v>0</v>
      </c>
      <c r="PWP63" s="10">
        <f t="shared" si="178"/>
        <v>0</v>
      </c>
      <c r="PWQ63" s="10">
        <f t="shared" si="178"/>
        <v>0</v>
      </c>
      <c r="PWR63" s="10">
        <f t="shared" si="178"/>
        <v>0</v>
      </c>
      <c r="PWS63" s="10">
        <f t="shared" si="178"/>
        <v>0</v>
      </c>
      <c r="PWT63" s="10">
        <f t="shared" si="178"/>
        <v>0</v>
      </c>
      <c r="PWU63" s="10">
        <f t="shared" si="178"/>
        <v>0</v>
      </c>
      <c r="PWV63" s="10">
        <f t="shared" si="178"/>
        <v>0</v>
      </c>
      <c r="PWW63" s="10">
        <f t="shared" si="178"/>
        <v>0</v>
      </c>
      <c r="PWX63" s="10">
        <f t="shared" si="178"/>
        <v>0</v>
      </c>
      <c r="PWY63" s="10">
        <f t="shared" si="178"/>
        <v>0</v>
      </c>
      <c r="PWZ63" s="10">
        <f t="shared" si="178"/>
        <v>0</v>
      </c>
      <c r="PXA63" s="10">
        <f t="shared" si="178"/>
        <v>0</v>
      </c>
      <c r="PXB63" s="10">
        <f t="shared" si="178"/>
        <v>0</v>
      </c>
      <c r="PXC63" s="10">
        <f t="shared" si="178"/>
        <v>0</v>
      </c>
      <c r="PXD63" s="10">
        <f t="shared" si="178"/>
        <v>0</v>
      </c>
      <c r="PXE63" s="10">
        <f t="shared" si="178"/>
        <v>0</v>
      </c>
      <c r="PXF63" s="10">
        <f t="shared" si="178"/>
        <v>0</v>
      </c>
      <c r="PXG63" s="10">
        <f t="shared" si="178"/>
        <v>0</v>
      </c>
      <c r="PXH63" s="10">
        <f t="shared" si="178"/>
        <v>0</v>
      </c>
      <c r="PXI63" s="10">
        <f t="shared" si="178"/>
        <v>0</v>
      </c>
      <c r="PXJ63" s="10">
        <f t="shared" si="178"/>
        <v>0</v>
      </c>
      <c r="PXK63" s="10">
        <f t="shared" si="178"/>
        <v>0</v>
      </c>
      <c r="PXL63" s="10">
        <f t="shared" si="178"/>
        <v>0</v>
      </c>
      <c r="PXM63" s="10">
        <f t="shared" si="178"/>
        <v>0</v>
      </c>
      <c r="PXN63" s="10">
        <f t="shared" si="178"/>
        <v>0</v>
      </c>
      <c r="PXO63" s="10">
        <f t="shared" si="178"/>
        <v>0</v>
      </c>
      <c r="PXP63" s="10">
        <f t="shared" si="178"/>
        <v>0</v>
      </c>
      <c r="PXQ63" s="10">
        <f t="shared" si="178"/>
        <v>0</v>
      </c>
      <c r="PXR63" s="10">
        <f t="shared" si="178"/>
        <v>0</v>
      </c>
      <c r="PXS63" s="10">
        <f t="shared" si="178"/>
        <v>0</v>
      </c>
      <c r="PXT63" s="10">
        <f t="shared" ref="PXT63:QAE63" si="179">SUM(PXT4:PXT61)</f>
        <v>0</v>
      </c>
      <c r="PXU63" s="10">
        <f t="shared" si="179"/>
        <v>0</v>
      </c>
      <c r="PXV63" s="10">
        <f t="shared" si="179"/>
        <v>0</v>
      </c>
      <c r="PXW63" s="10">
        <f t="shared" si="179"/>
        <v>0</v>
      </c>
      <c r="PXX63" s="10">
        <f t="shared" si="179"/>
        <v>0</v>
      </c>
      <c r="PXY63" s="10">
        <f t="shared" si="179"/>
        <v>0</v>
      </c>
      <c r="PXZ63" s="10">
        <f t="shared" si="179"/>
        <v>0</v>
      </c>
      <c r="PYA63" s="10">
        <f t="shared" si="179"/>
        <v>0</v>
      </c>
      <c r="PYB63" s="10">
        <f t="shared" si="179"/>
        <v>0</v>
      </c>
      <c r="PYC63" s="10">
        <f t="shared" si="179"/>
        <v>0</v>
      </c>
      <c r="PYD63" s="10">
        <f t="shared" si="179"/>
        <v>0</v>
      </c>
      <c r="PYE63" s="10">
        <f t="shared" si="179"/>
        <v>0</v>
      </c>
      <c r="PYF63" s="10">
        <f t="shared" si="179"/>
        <v>0</v>
      </c>
      <c r="PYG63" s="10">
        <f t="shared" si="179"/>
        <v>0</v>
      </c>
      <c r="PYH63" s="10">
        <f t="shared" si="179"/>
        <v>0</v>
      </c>
      <c r="PYI63" s="10">
        <f t="shared" si="179"/>
        <v>0</v>
      </c>
      <c r="PYJ63" s="10">
        <f t="shared" si="179"/>
        <v>0</v>
      </c>
      <c r="PYK63" s="10">
        <f t="shared" si="179"/>
        <v>0</v>
      </c>
      <c r="PYL63" s="10">
        <f t="shared" si="179"/>
        <v>0</v>
      </c>
      <c r="PYM63" s="10">
        <f t="shared" si="179"/>
        <v>0</v>
      </c>
      <c r="PYN63" s="10">
        <f t="shared" si="179"/>
        <v>0</v>
      </c>
      <c r="PYO63" s="10">
        <f t="shared" si="179"/>
        <v>0</v>
      </c>
      <c r="PYP63" s="10">
        <f t="shared" si="179"/>
        <v>0</v>
      </c>
      <c r="PYQ63" s="10">
        <f t="shared" si="179"/>
        <v>0</v>
      </c>
      <c r="PYR63" s="10">
        <f t="shared" si="179"/>
        <v>0</v>
      </c>
      <c r="PYS63" s="10">
        <f t="shared" si="179"/>
        <v>0</v>
      </c>
      <c r="PYT63" s="10">
        <f t="shared" si="179"/>
        <v>0</v>
      </c>
      <c r="PYU63" s="10">
        <f t="shared" si="179"/>
        <v>0</v>
      </c>
      <c r="PYV63" s="10">
        <f t="shared" si="179"/>
        <v>0</v>
      </c>
      <c r="PYW63" s="10">
        <f t="shared" si="179"/>
        <v>0</v>
      </c>
      <c r="PYX63" s="10">
        <f t="shared" si="179"/>
        <v>0</v>
      </c>
      <c r="PYY63" s="10">
        <f t="shared" si="179"/>
        <v>0</v>
      </c>
      <c r="PYZ63" s="10">
        <f t="shared" si="179"/>
        <v>0</v>
      </c>
      <c r="PZA63" s="10">
        <f t="shared" si="179"/>
        <v>0</v>
      </c>
      <c r="PZB63" s="10">
        <f t="shared" si="179"/>
        <v>0</v>
      </c>
      <c r="PZC63" s="10">
        <f t="shared" si="179"/>
        <v>0</v>
      </c>
      <c r="PZD63" s="10">
        <f t="shared" si="179"/>
        <v>0</v>
      </c>
      <c r="PZE63" s="10">
        <f t="shared" si="179"/>
        <v>0</v>
      </c>
      <c r="PZF63" s="10">
        <f t="shared" si="179"/>
        <v>0</v>
      </c>
      <c r="PZG63" s="10">
        <f t="shared" si="179"/>
        <v>0</v>
      </c>
      <c r="PZH63" s="10">
        <f t="shared" si="179"/>
        <v>0</v>
      </c>
      <c r="PZI63" s="10">
        <f t="shared" si="179"/>
        <v>0</v>
      </c>
      <c r="PZJ63" s="10">
        <f t="shared" si="179"/>
        <v>0</v>
      </c>
      <c r="PZK63" s="10">
        <f t="shared" si="179"/>
        <v>0</v>
      </c>
      <c r="PZL63" s="10">
        <f t="shared" si="179"/>
        <v>0</v>
      </c>
      <c r="PZM63" s="10">
        <f t="shared" si="179"/>
        <v>0</v>
      </c>
      <c r="PZN63" s="10">
        <f t="shared" si="179"/>
        <v>0</v>
      </c>
      <c r="PZO63" s="10">
        <f t="shared" si="179"/>
        <v>0</v>
      </c>
      <c r="PZP63" s="10">
        <f t="shared" si="179"/>
        <v>0</v>
      </c>
      <c r="PZQ63" s="10">
        <f t="shared" si="179"/>
        <v>0</v>
      </c>
      <c r="PZR63" s="10">
        <f t="shared" si="179"/>
        <v>0</v>
      </c>
      <c r="PZS63" s="10">
        <f t="shared" si="179"/>
        <v>0</v>
      </c>
      <c r="PZT63" s="10">
        <f t="shared" si="179"/>
        <v>0</v>
      </c>
      <c r="PZU63" s="10">
        <f t="shared" si="179"/>
        <v>0</v>
      </c>
      <c r="PZV63" s="10">
        <f t="shared" si="179"/>
        <v>0</v>
      </c>
      <c r="PZW63" s="10">
        <f t="shared" si="179"/>
        <v>0</v>
      </c>
      <c r="PZX63" s="10">
        <f t="shared" si="179"/>
        <v>0</v>
      </c>
      <c r="PZY63" s="10">
        <f t="shared" si="179"/>
        <v>0</v>
      </c>
      <c r="PZZ63" s="10">
        <f t="shared" si="179"/>
        <v>0</v>
      </c>
      <c r="QAA63" s="10">
        <f t="shared" si="179"/>
        <v>0</v>
      </c>
      <c r="QAB63" s="10">
        <f t="shared" si="179"/>
        <v>0</v>
      </c>
      <c r="QAC63" s="10">
        <f t="shared" si="179"/>
        <v>0</v>
      </c>
      <c r="QAD63" s="10">
        <f t="shared" si="179"/>
        <v>0</v>
      </c>
      <c r="QAE63" s="10">
        <f t="shared" si="179"/>
        <v>0</v>
      </c>
      <c r="QAF63" s="10">
        <f t="shared" ref="QAF63:QCQ63" si="180">SUM(QAF4:QAF61)</f>
        <v>0</v>
      </c>
      <c r="QAG63" s="10">
        <f t="shared" si="180"/>
        <v>0</v>
      </c>
      <c r="QAH63" s="10">
        <f t="shared" si="180"/>
        <v>0</v>
      </c>
      <c r="QAI63" s="10">
        <f t="shared" si="180"/>
        <v>0</v>
      </c>
      <c r="QAJ63" s="10">
        <f t="shared" si="180"/>
        <v>0</v>
      </c>
      <c r="QAK63" s="10">
        <f t="shared" si="180"/>
        <v>0</v>
      </c>
      <c r="QAL63" s="10">
        <f t="shared" si="180"/>
        <v>0</v>
      </c>
      <c r="QAM63" s="10">
        <f t="shared" si="180"/>
        <v>0</v>
      </c>
      <c r="QAN63" s="10">
        <f t="shared" si="180"/>
        <v>0</v>
      </c>
      <c r="QAO63" s="10">
        <f t="shared" si="180"/>
        <v>0</v>
      </c>
      <c r="QAP63" s="10">
        <f t="shared" si="180"/>
        <v>0</v>
      </c>
      <c r="QAQ63" s="10">
        <f t="shared" si="180"/>
        <v>0</v>
      </c>
      <c r="QAR63" s="10">
        <f t="shared" si="180"/>
        <v>0</v>
      </c>
      <c r="QAS63" s="10">
        <f t="shared" si="180"/>
        <v>0</v>
      </c>
      <c r="QAT63" s="10">
        <f t="shared" si="180"/>
        <v>0</v>
      </c>
      <c r="QAU63" s="10">
        <f t="shared" si="180"/>
        <v>0</v>
      </c>
      <c r="QAV63" s="10">
        <f t="shared" si="180"/>
        <v>0</v>
      </c>
      <c r="QAW63" s="10">
        <f t="shared" si="180"/>
        <v>0</v>
      </c>
      <c r="QAX63" s="10">
        <f t="shared" si="180"/>
        <v>0</v>
      </c>
      <c r="QAY63" s="10">
        <f t="shared" si="180"/>
        <v>0</v>
      </c>
      <c r="QAZ63" s="10">
        <f t="shared" si="180"/>
        <v>0</v>
      </c>
      <c r="QBA63" s="10">
        <f t="shared" si="180"/>
        <v>0</v>
      </c>
      <c r="QBB63" s="10">
        <f t="shared" si="180"/>
        <v>0</v>
      </c>
      <c r="QBC63" s="10">
        <f t="shared" si="180"/>
        <v>0</v>
      </c>
      <c r="QBD63" s="10">
        <f t="shared" si="180"/>
        <v>0</v>
      </c>
      <c r="QBE63" s="10">
        <f t="shared" si="180"/>
        <v>0</v>
      </c>
      <c r="QBF63" s="10">
        <f t="shared" si="180"/>
        <v>0</v>
      </c>
      <c r="QBG63" s="10">
        <f t="shared" si="180"/>
        <v>0</v>
      </c>
      <c r="QBH63" s="10">
        <f t="shared" si="180"/>
        <v>0</v>
      </c>
      <c r="QBI63" s="10">
        <f t="shared" si="180"/>
        <v>0</v>
      </c>
      <c r="QBJ63" s="10">
        <f t="shared" si="180"/>
        <v>0</v>
      </c>
      <c r="QBK63" s="10">
        <f t="shared" si="180"/>
        <v>0</v>
      </c>
      <c r="QBL63" s="10">
        <f t="shared" si="180"/>
        <v>0</v>
      </c>
      <c r="QBM63" s="10">
        <f t="shared" si="180"/>
        <v>0</v>
      </c>
      <c r="QBN63" s="10">
        <f t="shared" si="180"/>
        <v>0</v>
      </c>
      <c r="QBO63" s="10">
        <f t="shared" si="180"/>
        <v>0</v>
      </c>
      <c r="QBP63" s="10">
        <f t="shared" si="180"/>
        <v>0</v>
      </c>
      <c r="QBQ63" s="10">
        <f t="shared" si="180"/>
        <v>0</v>
      </c>
      <c r="QBR63" s="10">
        <f t="shared" si="180"/>
        <v>0</v>
      </c>
      <c r="QBS63" s="10">
        <f t="shared" si="180"/>
        <v>0</v>
      </c>
      <c r="QBT63" s="10">
        <f t="shared" si="180"/>
        <v>0</v>
      </c>
      <c r="QBU63" s="10">
        <f t="shared" si="180"/>
        <v>0</v>
      </c>
      <c r="QBV63" s="10">
        <f t="shared" si="180"/>
        <v>0</v>
      </c>
      <c r="QBW63" s="10">
        <f t="shared" si="180"/>
        <v>0</v>
      </c>
      <c r="QBX63" s="10">
        <f t="shared" si="180"/>
        <v>0</v>
      </c>
      <c r="QBY63" s="10">
        <f t="shared" si="180"/>
        <v>0</v>
      </c>
      <c r="QBZ63" s="10">
        <f t="shared" si="180"/>
        <v>0</v>
      </c>
      <c r="QCA63" s="10">
        <f t="shared" si="180"/>
        <v>0</v>
      </c>
      <c r="QCB63" s="10">
        <f t="shared" si="180"/>
        <v>0</v>
      </c>
      <c r="QCC63" s="10">
        <f t="shared" si="180"/>
        <v>0</v>
      </c>
      <c r="QCD63" s="10">
        <f t="shared" si="180"/>
        <v>0</v>
      </c>
      <c r="QCE63" s="10">
        <f t="shared" si="180"/>
        <v>0</v>
      </c>
      <c r="QCF63" s="10">
        <f t="shared" si="180"/>
        <v>0</v>
      </c>
      <c r="QCG63" s="10">
        <f t="shared" si="180"/>
        <v>0</v>
      </c>
      <c r="QCH63" s="10">
        <f t="shared" si="180"/>
        <v>0</v>
      </c>
      <c r="QCI63" s="10">
        <f t="shared" si="180"/>
        <v>0</v>
      </c>
      <c r="QCJ63" s="10">
        <f t="shared" si="180"/>
        <v>0</v>
      </c>
      <c r="QCK63" s="10">
        <f t="shared" si="180"/>
        <v>0</v>
      </c>
      <c r="QCL63" s="10">
        <f t="shared" si="180"/>
        <v>0</v>
      </c>
      <c r="QCM63" s="10">
        <f t="shared" si="180"/>
        <v>0</v>
      </c>
      <c r="QCN63" s="10">
        <f t="shared" si="180"/>
        <v>0</v>
      </c>
      <c r="QCO63" s="10">
        <f t="shared" si="180"/>
        <v>0</v>
      </c>
      <c r="QCP63" s="10">
        <f t="shared" si="180"/>
        <v>0</v>
      </c>
      <c r="QCQ63" s="10">
        <f t="shared" si="180"/>
        <v>0</v>
      </c>
      <c r="QCR63" s="10">
        <f t="shared" ref="QCR63:QFC63" si="181">SUM(QCR4:QCR61)</f>
        <v>0</v>
      </c>
      <c r="QCS63" s="10">
        <f t="shared" si="181"/>
        <v>0</v>
      </c>
      <c r="QCT63" s="10">
        <f t="shared" si="181"/>
        <v>0</v>
      </c>
      <c r="QCU63" s="10">
        <f t="shared" si="181"/>
        <v>0</v>
      </c>
      <c r="QCV63" s="10">
        <f t="shared" si="181"/>
        <v>0</v>
      </c>
      <c r="QCW63" s="10">
        <f t="shared" si="181"/>
        <v>0</v>
      </c>
      <c r="QCX63" s="10">
        <f t="shared" si="181"/>
        <v>0</v>
      </c>
      <c r="QCY63" s="10">
        <f t="shared" si="181"/>
        <v>0</v>
      </c>
      <c r="QCZ63" s="10">
        <f t="shared" si="181"/>
        <v>0</v>
      </c>
      <c r="QDA63" s="10">
        <f t="shared" si="181"/>
        <v>0</v>
      </c>
      <c r="QDB63" s="10">
        <f t="shared" si="181"/>
        <v>0</v>
      </c>
      <c r="QDC63" s="10">
        <f t="shared" si="181"/>
        <v>0</v>
      </c>
      <c r="QDD63" s="10">
        <f t="shared" si="181"/>
        <v>0</v>
      </c>
      <c r="QDE63" s="10">
        <f t="shared" si="181"/>
        <v>0</v>
      </c>
      <c r="QDF63" s="10">
        <f t="shared" si="181"/>
        <v>0</v>
      </c>
      <c r="QDG63" s="10">
        <f t="shared" si="181"/>
        <v>0</v>
      </c>
      <c r="QDH63" s="10">
        <f t="shared" si="181"/>
        <v>0</v>
      </c>
      <c r="QDI63" s="10">
        <f t="shared" si="181"/>
        <v>0</v>
      </c>
      <c r="QDJ63" s="10">
        <f t="shared" si="181"/>
        <v>0</v>
      </c>
      <c r="QDK63" s="10">
        <f t="shared" si="181"/>
        <v>0</v>
      </c>
      <c r="QDL63" s="10">
        <f t="shared" si="181"/>
        <v>0</v>
      </c>
      <c r="QDM63" s="10">
        <f t="shared" si="181"/>
        <v>0</v>
      </c>
      <c r="QDN63" s="10">
        <f t="shared" si="181"/>
        <v>0</v>
      </c>
      <c r="QDO63" s="10">
        <f t="shared" si="181"/>
        <v>0</v>
      </c>
      <c r="QDP63" s="10">
        <f t="shared" si="181"/>
        <v>0</v>
      </c>
      <c r="QDQ63" s="10">
        <f t="shared" si="181"/>
        <v>0</v>
      </c>
      <c r="QDR63" s="10">
        <f t="shared" si="181"/>
        <v>0</v>
      </c>
      <c r="QDS63" s="10">
        <f t="shared" si="181"/>
        <v>0</v>
      </c>
      <c r="QDT63" s="10">
        <f t="shared" si="181"/>
        <v>0</v>
      </c>
      <c r="QDU63" s="10">
        <f t="shared" si="181"/>
        <v>0</v>
      </c>
      <c r="QDV63" s="10">
        <f t="shared" si="181"/>
        <v>0</v>
      </c>
      <c r="QDW63" s="10">
        <f t="shared" si="181"/>
        <v>0</v>
      </c>
      <c r="QDX63" s="10">
        <f t="shared" si="181"/>
        <v>0</v>
      </c>
      <c r="QDY63" s="10">
        <f t="shared" si="181"/>
        <v>0</v>
      </c>
      <c r="QDZ63" s="10">
        <f t="shared" si="181"/>
        <v>0</v>
      </c>
      <c r="QEA63" s="10">
        <f t="shared" si="181"/>
        <v>0</v>
      </c>
      <c r="QEB63" s="10">
        <f t="shared" si="181"/>
        <v>0</v>
      </c>
      <c r="QEC63" s="10">
        <f t="shared" si="181"/>
        <v>0</v>
      </c>
      <c r="QED63" s="10">
        <f t="shared" si="181"/>
        <v>0</v>
      </c>
      <c r="QEE63" s="10">
        <f t="shared" si="181"/>
        <v>0</v>
      </c>
      <c r="QEF63" s="10">
        <f t="shared" si="181"/>
        <v>0</v>
      </c>
      <c r="QEG63" s="10">
        <f t="shared" si="181"/>
        <v>0</v>
      </c>
      <c r="QEH63" s="10">
        <f t="shared" si="181"/>
        <v>0</v>
      </c>
      <c r="QEI63" s="10">
        <f t="shared" si="181"/>
        <v>0</v>
      </c>
      <c r="QEJ63" s="10">
        <f t="shared" si="181"/>
        <v>0</v>
      </c>
      <c r="QEK63" s="10">
        <f t="shared" si="181"/>
        <v>0</v>
      </c>
      <c r="QEL63" s="10">
        <f t="shared" si="181"/>
        <v>0</v>
      </c>
      <c r="QEM63" s="10">
        <f t="shared" si="181"/>
        <v>0</v>
      </c>
      <c r="QEN63" s="10">
        <f t="shared" si="181"/>
        <v>0</v>
      </c>
      <c r="QEO63" s="10">
        <f t="shared" si="181"/>
        <v>0</v>
      </c>
      <c r="QEP63" s="10">
        <f t="shared" si="181"/>
        <v>0</v>
      </c>
      <c r="QEQ63" s="10">
        <f t="shared" si="181"/>
        <v>0</v>
      </c>
      <c r="QER63" s="10">
        <f t="shared" si="181"/>
        <v>0</v>
      </c>
      <c r="QES63" s="10">
        <f t="shared" si="181"/>
        <v>0</v>
      </c>
      <c r="QET63" s="10">
        <f t="shared" si="181"/>
        <v>0</v>
      </c>
      <c r="QEU63" s="10">
        <f t="shared" si="181"/>
        <v>0</v>
      </c>
      <c r="QEV63" s="10">
        <f t="shared" si="181"/>
        <v>0</v>
      </c>
      <c r="QEW63" s="10">
        <f t="shared" si="181"/>
        <v>0</v>
      </c>
      <c r="QEX63" s="10">
        <f t="shared" si="181"/>
        <v>0</v>
      </c>
      <c r="QEY63" s="10">
        <f t="shared" si="181"/>
        <v>0</v>
      </c>
      <c r="QEZ63" s="10">
        <f t="shared" si="181"/>
        <v>0</v>
      </c>
      <c r="QFA63" s="10">
        <f t="shared" si="181"/>
        <v>0</v>
      </c>
      <c r="QFB63" s="10">
        <f t="shared" si="181"/>
        <v>0</v>
      </c>
      <c r="QFC63" s="10">
        <f t="shared" si="181"/>
        <v>0</v>
      </c>
      <c r="QFD63" s="10">
        <f t="shared" ref="QFD63:QHO63" si="182">SUM(QFD4:QFD61)</f>
        <v>0</v>
      </c>
      <c r="QFE63" s="10">
        <f t="shared" si="182"/>
        <v>0</v>
      </c>
      <c r="QFF63" s="10">
        <f t="shared" si="182"/>
        <v>0</v>
      </c>
      <c r="QFG63" s="10">
        <f t="shared" si="182"/>
        <v>0</v>
      </c>
      <c r="QFH63" s="10">
        <f t="shared" si="182"/>
        <v>0</v>
      </c>
      <c r="QFI63" s="10">
        <f t="shared" si="182"/>
        <v>0</v>
      </c>
      <c r="QFJ63" s="10">
        <f t="shared" si="182"/>
        <v>0</v>
      </c>
      <c r="QFK63" s="10">
        <f t="shared" si="182"/>
        <v>0</v>
      </c>
      <c r="QFL63" s="10">
        <f t="shared" si="182"/>
        <v>0</v>
      </c>
      <c r="QFM63" s="10">
        <f t="shared" si="182"/>
        <v>0</v>
      </c>
      <c r="QFN63" s="10">
        <f t="shared" si="182"/>
        <v>0</v>
      </c>
      <c r="QFO63" s="10">
        <f t="shared" si="182"/>
        <v>0</v>
      </c>
      <c r="QFP63" s="10">
        <f t="shared" si="182"/>
        <v>0</v>
      </c>
      <c r="QFQ63" s="10">
        <f t="shared" si="182"/>
        <v>0</v>
      </c>
      <c r="QFR63" s="10">
        <f t="shared" si="182"/>
        <v>0</v>
      </c>
      <c r="QFS63" s="10">
        <f t="shared" si="182"/>
        <v>0</v>
      </c>
      <c r="QFT63" s="10">
        <f t="shared" si="182"/>
        <v>0</v>
      </c>
      <c r="QFU63" s="10">
        <f t="shared" si="182"/>
        <v>0</v>
      </c>
      <c r="QFV63" s="10">
        <f t="shared" si="182"/>
        <v>0</v>
      </c>
      <c r="QFW63" s="10">
        <f t="shared" si="182"/>
        <v>0</v>
      </c>
      <c r="QFX63" s="10">
        <f t="shared" si="182"/>
        <v>0</v>
      </c>
      <c r="QFY63" s="10">
        <f t="shared" si="182"/>
        <v>0</v>
      </c>
      <c r="QFZ63" s="10">
        <f t="shared" si="182"/>
        <v>0</v>
      </c>
      <c r="QGA63" s="10">
        <f t="shared" si="182"/>
        <v>0</v>
      </c>
      <c r="QGB63" s="10">
        <f t="shared" si="182"/>
        <v>0</v>
      </c>
      <c r="QGC63" s="10">
        <f t="shared" si="182"/>
        <v>0</v>
      </c>
      <c r="QGD63" s="10">
        <f t="shared" si="182"/>
        <v>0</v>
      </c>
      <c r="QGE63" s="10">
        <f t="shared" si="182"/>
        <v>0</v>
      </c>
      <c r="QGF63" s="10">
        <f t="shared" si="182"/>
        <v>0</v>
      </c>
      <c r="QGG63" s="10">
        <f t="shared" si="182"/>
        <v>0</v>
      </c>
      <c r="QGH63" s="10">
        <f t="shared" si="182"/>
        <v>0</v>
      </c>
      <c r="QGI63" s="10">
        <f t="shared" si="182"/>
        <v>0</v>
      </c>
      <c r="QGJ63" s="10">
        <f t="shared" si="182"/>
        <v>0</v>
      </c>
      <c r="QGK63" s="10">
        <f t="shared" si="182"/>
        <v>0</v>
      </c>
      <c r="QGL63" s="10">
        <f t="shared" si="182"/>
        <v>0</v>
      </c>
      <c r="QGM63" s="10">
        <f t="shared" si="182"/>
        <v>0</v>
      </c>
      <c r="QGN63" s="10">
        <f t="shared" si="182"/>
        <v>0</v>
      </c>
      <c r="QGO63" s="10">
        <f t="shared" si="182"/>
        <v>0</v>
      </c>
      <c r="QGP63" s="10">
        <f t="shared" si="182"/>
        <v>0</v>
      </c>
      <c r="QGQ63" s="10">
        <f t="shared" si="182"/>
        <v>0</v>
      </c>
      <c r="QGR63" s="10">
        <f t="shared" si="182"/>
        <v>0</v>
      </c>
      <c r="QGS63" s="10">
        <f t="shared" si="182"/>
        <v>0</v>
      </c>
      <c r="QGT63" s="10">
        <f t="shared" si="182"/>
        <v>0</v>
      </c>
      <c r="QGU63" s="10">
        <f t="shared" si="182"/>
        <v>0</v>
      </c>
      <c r="QGV63" s="10">
        <f t="shared" si="182"/>
        <v>0</v>
      </c>
      <c r="QGW63" s="10">
        <f t="shared" si="182"/>
        <v>0</v>
      </c>
      <c r="QGX63" s="10">
        <f t="shared" si="182"/>
        <v>0</v>
      </c>
      <c r="QGY63" s="10">
        <f t="shared" si="182"/>
        <v>0</v>
      </c>
      <c r="QGZ63" s="10">
        <f t="shared" si="182"/>
        <v>0</v>
      </c>
      <c r="QHA63" s="10">
        <f t="shared" si="182"/>
        <v>0</v>
      </c>
      <c r="QHB63" s="10">
        <f t="shared" si="182"/>
        <v>0</v>
      </c>
      <c r="QHC63" s="10">
        <f t="shared" si="182"/>
        <v>0</v>
      </c>
      <c r="QHD63" s="10">
        <f t="shared" si="182"/>
        <v>0</v>
      </c>
      <c r="QHE63" s="10">
        <f t="shared" si="182"/>
        <v>0</v>
      </c>
      <c r="QHF63" s="10">
        <f t="shared" si="182"/>
        <v>0</v>
      </c>
      <c r="QHG63" s="10">
        <f t="shared" si="182"/>
        <v>0</v>
      </c>
      <c r="QHH63" s="10">
        <f t="shared" si="182"/>
        <v>0</v>
      </c>
      <c r="QHI63" s="10">
        <f t="shared" si="182"/>
        <v>0</v>
      </c>
      <c r="QHJ63" s="10">
        <f t="shared" si="182"/>
        <v>0</v>
      </c>
      <c r="QHK63" s="10">
        <f t="shared" si="182"/>
        <v>0</v>
      </c>
      <c r="QHL63" s="10">
        <f t="shared" si="182"/>
        <v>0</v>
      </c>
      <c r="QHM63" s="10">
        <f t="shared" si="182"/>
        <v>0</v>
      </c>
      <c r="QHN63" s="10">
        <f t="shared" si="182"/>
        <v>0</v>
      </c>
      <c r="QHO63" s="10">
        <f t="shared" si="182"/>
        <v>0</v>
      </c>
      <c r="QHP63" s="10">
        <f t="shared" ref="QHP63:QKA63" si="183">SUM(QHP4:QHP61)</f>
        <v>0</v>
      </c>
      <c r="QHQ63" s="10">
        <f t="shared" si="183"/>
        <v>0</v>
      </c>
      <c r="QHR63" s="10">
        <f t="shared" si="183"/>
        <v>0</v>
      </c>
      <c r="QHS63" s="10">
        <f t="shared" si="183"/>
        <v>0</v>
      </c>
      <c r="QHT63" s="10">
        <f t="shared" si="183"/>
        <v>0</v>
      </c>
      <c r="QHU63" s="10">
        <f t="shared" si="183"/>
        <v>0</v>
      </c>
      <c r="QHV63" s="10">
        <f t="shared" si="183"/>
        <v>0</v>
      </c>
      <c r="QHW63" s="10">
        <f t="shared" si="183"/>
        <v>0</v>
      </c>
      <c r="QHX63" s="10">
        <f t="shared" si="183"/>
        <v>0</v>
      </c>
      <c r="QHY63" s="10">
        <f t="shared" si="183"/>
        <v>0</v>
      </c>
      <c r="QHZ63" s="10">
        <f t="shared" si="183"/>
        <v>0</v>
      </c>
      <c r="QIA63" s="10">
        <f t="shared" si="183"/>
        <v>0</v>
      </c>
      <c r="QIB63" s="10">
        <f t="shared" si="183"/>
        <v>0</v>
      </c>
      <c r="QIC63" s="10">
        <f t="shared" si="183"/>
        <v>0</v>
      </c>
      <c r="QID63" s="10">
        <f t="shared" si="183"/>
        <v>0</v>
      </c>
      <c r="QIE63" s="10">
        <f t="shared" si="183"/>
        <v>0</v>
      </c>
      <c r="QIF63" s="10">
        <f t="shared" si="183"/>
        <v>0</v>
      </c>
      <c r="QIG63" s="10">
        <f t="shared" si="183"/>
        <v>0</v>
      </c>
      <c r="QIH63" s="10">
        <f t="shared" si="183"/>
        <v>0</v>
      </c>
      <c r="QII63" s="10">
        <f t="shared" si="183"/>
        <v>0</v>
      </c>
      <c r="QIJ63" s="10">
        <f t="shared" si="183"/>
        <v>0</v>
      </c>
      <c r="QIK63" s="10">
        <f t="shared" si="183"/>
        <v>0</v>
      </c>
      <c r="QIL63" s="10">
        <f t="shared" si="183"/>
        <v>0</v>
      </c>
      <c r="QIM63" s="10">
        <f t="shared" si="183"/>
        <v>0</v>
      </c>
      <c r="QIN63" s="10">
        <f t="shared" si="183"/>
        <v>0</v>
      </c>
      <c r="QIO63" s="10">
        <f t="shared" si="183"/>
        <v>0</v>
      </c>
      <c r="QIP63" s="10">
        <f t="shared" si="183"/>
        <v>0</v>
      </c>
      <c r="QIQ63" s="10">
        <f t="shared" si="183"/>
        <v>0</v>
      </c>
      <c r="QIR63" s="10">
        <f t="shared" si="183"/>
        <v>0</v>
      </c>
      <c r="QIS63" s="10">
        <f t="shared" si="183"/>
        <v>0</v>
      </c>
      <c r="QIT63" s="10">
        <f t="shared" si="183"/>
        <v>0</v>
      </c>
      <c r="QIU63" s="10">
        <f t="shared" si="183"/>
        <v>0</v>
      </c>
      <c r="QIV63" s="10">
        <f t="shared" si="183"/>
        <v>0</v>
      </c>
      <c r="QIW63" s="10">
        <f t="shared" si="183"/>
        <v>0</v>
      </c>
      <c r="QIX63" s="10">
        <f t="shared" si="183"/>
        <v>0</v>
      </c>
      <c r="QIY63" s="10">
        <f t="shared" si="183"/>
        <v>0</v>
      </c>
      <c r="QIZ63" s="10">
        <f t="shared" si="183"/>
        <v>0</v>
      </c>
      <c r="QJA63" s="10">
        <f t="shared" si="183"/>
        <v>0</v>
      </c>
      <c r="QJB63" s="10">
        <f t="shared" si="183"/>
        <v>0</v>
      </c>
      <c r="QJC63" s="10">
        <f t="shared" si="183"/>
        <v>0</v>
      </c>
      <c r="QJD63" s="10">
        <f t="shared" si="183"/>
        <v>0</v>
      </c>
      <c r="QJE63" s="10">
        <f t="shared" si="183"/>
        <v>0</v>
      </c>
      <c r="QJF63" s="10">
        <f t="shared" si="183"/>
        <v>0</v>
      </c>
      <c r="QJG63" s="10">
        <f t="shared" si="183"/>
        <v>0</v>
      </c>
      <c r="QJH63" s="10">
        <f t="shared" si="183"/>
        <v>0</v>
      </c>
      <c r="QJI63" s="10">
        <f t="shared" si="183"/>
        <v>0</v>
      </c>
      <c r="QJJ63" s="10">
        <f t="shared" si="183"/>
        <v>0</v>
      </c>
      <c r="QJK63" s="10">
        <f t="shared" si="183"/>
        <v>0</v>
      </c>
      <c r="QJL63" s="10">
        <f t="shared" si="183"/>
        <v>0</v>
      </c>
      <c r="QJM63" s="10">
        <f t="shared" si="183"/>
        <v>0</v>
      </c>
      <c r="QJN63" s="10">
        <f t="shared" si="183"/>
        <v>0</v>
      </c>
      <c r="QJO63" s="10">
        <f t="shared" si="183"/>
        <v>0</v>
      </c>
      <c r="QJP63" s="10">
        <f t="shared" si="183"/>
        <v>0</v>
      </c>
      <c r="QJQ63" s="10">
        <f t="shared" si="183"/>
        <v>0</v>
      </c>
      <c r="QJR63" s="10">
        <f t="shared" si="183"/>
        <v>0</v>
      </c>
      <c r="QJS63" s="10">
        <f t="shared" si="183"/>
        <v>0</v>
      </c>
      <c r="QJT63" s="10">
        <f t="shared" si="183"/>
        <v>0</v>
      </c>
      <c r="QJU63" s="10">
        <f t="shared" si="183"/>
        <v>0</v>
      </c>
      <c r="QJV63" s="10">
        <f t="shared" si="183"/>
        <v>0</v>
      </c>
      <c r="QJW63" s="10">
        <f t="shared" si="183"/>
        <v>0</v>
      </c>
      <c r="QJX63" s="10">
        <f t="shared" si="183"/>
        <v>0</v>
      </c>
      <c r="QJY63" s="10">
        <f t="shared" si="183"/>
        <v>0</v>
      </c>
      <c r="QJZ63" s="10">
        <f t="shared" si="183"/>
        <v>0</v>
      </c>
      <c r="QKA63" s="10">
        <f t="shared" si="183"/>
        <v>0</v>
      </c>
      <c r="QKB63" s="10">
        <f t="shared" ref="QKB63:QMM63" si="184">SUM(QKB4:QKB61)</f>
        <v>0</v>
      </c>
      <c r="QKC63" s="10">
        <f t="shared" si="184"/>
        <v>0</v>
      </c>
      <c r="QKD63" s="10">
        <f t="shared" si="184"/>
        <v>0</v>
      </c>
      <c r="QKE63" s="10">
        <f t="shared" si="184"/>
        <v>0</v>
      </c>
      <c r="QKF63" s="10">
        <f t="shared" si="184"/>
        <v>0</v>
      </c>
      <c r="QKG63" s="10">
        <f t="shared" si="184"/>
        <v>0</v>
      </c>
      <c r="QKH63" s="10">
        <f t="shared" si="184"/>
        <v>0</v>
      </c>
      <c r="QKI63" s="10">
        <f t="shared" si="184"/>
        <v>0</v>
      </c>
      <c r="QKJ63" s="10">
        <f t="shared" si="184"/>
        <v>0</v>
      </c>
      <c r="QKK63" s="10">
        <f t="shared" si="184"/>
        <v>0</v>
      </c>
      <c r="QKL63" s="10">
        <f t="shared" si="184"/>
        <v>0</v>
      </c>
      <c r="QKM63" s="10">
        <f t="shared" si="184"/>
        <v>0</v>
      </c>
      <c r="QKN63" s="10">
        <f t="shared" si="184"/>
        <v>0</v>
      </c>
      <c r="QKO63" s="10">
        <f t="shared" si="184"/>
        <v>0</v>
      </c>
      <c r="QKP63" s="10">
        <f t="shared" si="184"/>
        <v>0</v>
      </c>
      <c r="QKQ63" s="10">
        <f t="shared" si="184"/>
        <v>0</v>
      </c>
      <c r="QKR63" s="10">
        <f t="shared" si="184"/>
        <v>0</v>
      </c>
      <c r="QKS63" s="10">
        <f t="shared" si="184"/>
        <v>0</v>
      </c>
      <c r="QKT63" s="10">
        <f t="shared" si="184"/>
        <v>0</v>
      </c>
      <c r="QKU63" s="10">
        <f t="shared" si="184"/>
        <v>0</v>
      </c>
      <c r="QKV63" s="10">
        <f t="shared" si="184"/>
        <v>0</v>
      </c>
      <c r="QKW63" s="10">
        <f t="shared" si="184"/>
        <v>0</v>
      </c>
      <c r="QKX63" s="10">
        <f t="shared" si="184"/>
        <v>0</v>
      </c>
      <c r="QKY63" s="10">
        <f t="shared" si="184"/>
        <v>0</v>
      </c>
      <c r="QKZ63" s="10">
        <f t="shared" si="184"/>
        <v>0</v>
      </c>
      <c r="QLA63" s="10">
        <f t="shared" si="184"/>
        <v>0</v>
      </c>
      <c r="QLB63" s="10">
        <f t="shared" si="184"/>
        <v>0</v>
      </c>
      <c r="QLC63" s="10">
        <f t="shared" si="184"/>
        <v>0</v>
      </c>
      <c r="QLD63" s="10">
        <f t="shared" si="184"/>
        <v>0</v>
      </c>
      <c r="QLE63" s="10">
        <f t="shared" si="184"/>
        <v>0</v>
      </c>
      <c r="QLF63" s="10">
        <f t="shared" si="184"/>
        <v>0</v>
      </c>
      <c r="QLG63" s="10">
        <f t="shared" si="184"/>
        <v>0</v>
      </c>
      <c r="QLH63" s="10">
        <f t="shared" si="184"/>
        <v>0</v>
      </c>
      <c r="QLI63" s="10">
        <f t="shared" si="184"/>
        <v>0</v>
      </c>
      <c r="QLJ63" s="10">
        <f t="shared" si="184"/>
        <v>0</v>
      </c>
      <c r="QLK63" s="10">
        <f t="shared" si="184"/>
        <v>0</v>
      </c>
      <c r="QLL63" s="10">
        <f t="shared" si="184"/>
        <v>0</v>
      </c>
      <c r="QLM63" s="10">
        <f t="shared" si="184"/>
        <v>0</v>
      </c>
      <c r="QLN63" s="10">
        <f t="shared" si="184"/>
        <v>0</v>
      </c>
      <c r="QLO63" s="10">
        <f t="shared" si="184"/>
        <v>0</v>
      </c>
      <c r="QLP63" s="10">
        <f t="shared" si="184"/>
        <v>0</v>
      </c>
      <c r="QLQ63" s="10">
        <f t="shared" si="184"/>
        <v>0</v>
      </c>
      <c r="QLR63" s="10">
        <f t="shared" si="184"/>
        <v>0</v>
      </c>
      <c r="QLS63" s="10">
        <f t="shared" si="184"/>
        <v>0</v>
      </c>
      <c r="QLT63" s="10">
        <f t="shared" si="184"/>
        <v>0</v>
      </c>
      <c r="QLU63" s="10">
        <f t="shared" si="184"/>
        <v>0</v>
      </c>
      <c r="QLV63" s="10">
        <f t="shared" si="184"/>
        <v>0</v>
      </c>
      <c r="QLW63" s="10">
        <f t="shared" si="184"/>
        <v>0</v>
      </c>
      <c r="QLX63" s="10">
        <f t="shared" si="184"/>
        <v>0</v>
      </c>
      <c r="QLY63" s="10">
        <f t="shared" si="184"/>
        <v>0</v>
      </c>
      <c r="QLZ63" s="10">
        <f t="shared" si="184"/>
        <v>0</v>
      </c>
      <c r="QMA63" s="10">
        <f t="shared" si="184"/>
        <v>0</v>
      </c>
      <c r="QMB63" s="10">
        <f t="shared" si="184"/>
        <v>0</v>
      </c>
      <c r="QMC63" s="10">
        <f t="shared" si="184"/>
        <v>0</v>
      </c>
      <c r="QMD63" s="10">
        <f t="shared" si="184"/>
        <v>0</v>
      </c>
      <c r="QME63" s="10">
        <f t="shared" si="184"/>
        <v>0</v>
      </c>
      <c r="QMF63" s="10">
        <f t="shared" si="184"/>
        <v>0</v>
      </c>
      <c r="QMG63" s="10">
        <f t="shared" si="184"/>
        <v>0</v>
      </c>
      <c r="QMH63" s="10">
        <f t="shared" si="184"/>
        <v>0</v>
      </c>
      <c r="QMI63" s="10">
        <f t="shared" si="184"/>
        <v>0</v>
      </c>
      <c r="QMJ63" s="10">
        <f t="shared" si="184"/>
        <v>0</v>
      </c>
      <c r="QMK63" s="10">
        <f t="shared" si="184"/>
        <v>0</v>
      </c>
      <c r="QML63" s="10">
        <f t="shared" si="184"/>
        <v>0</v>
      </c>
      <c r="QMM63" s="10">
        <f t="shared" si="184"/>
        <v>0</v>
      </c>
      <c r="QMN63" s="10">
        <f t="shared" ref="QMN63:QOY63" si="185">SUM(QMN4:QMN61)</f>
        <v>0</v>
      </c>
      <c r="QMO63" s="10">
        <f t="shared" si="185"/>
        <v>0</v>
      </c>
      <c r="QMP63" s="10">
        <f t="shared" si="185"/>
        <v>0</v>
      </c>
      <c r="QMQ63" s="10">
        <f t="shared" si="185"/>
        <v>0</v>
      </c>
      <c r="QMR63" s="10">
        <f t="shared" si="185"/>
        <v>0</v>
      </c>
      <c r="QMS63" s="10">
        <f t="shared" si="185"/>
        <v>0</v>
      </c>
      <c r="QMT63" s="10">
        <f t="shared" si="185"/>
        <v>0</v>
      </c>
      <c r="QMU63" s="10">
        <f t="shared" si="185"/>
        <v>0</v>
      </c>
      <c r="QMV63" s="10">
        <f t="shared" si="185"/>
        <v>0</v>
      </c>
      <c r="QMW63" s="10">
        <f t="shared" si="185"/>
        <v>0</v>
      </c>
      <c r="QMX63" s="10">
        <f t="shared" si="185"/>
        <v>0</v>
      </c>
      <c r="QMY63" s="10">
        <f t="shared" si="185"/>
        <v>0</v>
      </c>
      <c r="QMZ63" s="10">
        <f t="shared" si="185"/>
        <v>0</v>
      </c>
      <c r="QNA63" s="10">
        <f t="shared" si="185"/>
        <v>0</v>
      </c>
      <c r="QNB63" s="10">
        <f t="shared" si="185"/>
        <v>0</v>
      </c>
      <c r="QNC63" s="10">
        <f t="shared" si="185"/>
        <v>0</v>
      </c>
      <c r="QND63" s="10">
        <f t="shared" si="185"/>
        <v>0</v>
      </c>
      <c r="QNE63" s="10">
        <f t="shared" si="185"/>
        <v>0</v>
      </c>
      <c r="QNF63" s="10">
        <f t="shared" si="185"/>
        <v>0</v>
      </c>
      <c r="QNG63" s="10">
        <f t="shared" si="185"/>
        <v>0</v>
      </c>
      <c r="QNH63" s="10">
        <f t="shared" si="185"/>
        <v>0</v>
      </c>
      <c r="QNI63" s="10">
        <f t="shared" si="185"/>
        <v>0</v>
      </c>
      <c r="QNJ63" s="10">
        <f t="shared" si="185"/>
        <v>0</v>
      </c>
      <c r="QNK63" s="10">
        <f t="shared" si="185"/>
        <v>0</v>
      </c>
      <c r="QNL63" s="10">
        <f t="shared" si="185"/>
        <v>0</v>
      </c>
      <c r="QNM63" s="10">
        <f t="shared" si="185"/>
        <v>0</v>
      </c>
      <c r="QNN63" s="10">
        <f t="shared" si="185"/>
        <v>0</v>
      </c>
      <c r="QNO63" s="10">
        <f t="shared" si="185"/>
        <v>0</v>
      </c>
      <c r="QNP63" s="10">
        <f t="shared" si="185"/>
        <v>0</v>
      </c>
      <c r="QNQ63" s="10">
        <f t="shared" si="185"/>
        <v>0</v>
      </c>
      <c r="QNR63" s="10">
        <f t="shared" si="185"/>
        <v>0</v>
      </c>
      <c r="QNS63" s="10">
        <f t="shared" si="185"/>
        <v>0</v>
      </c>
      <c r="QNT63" s="10">
        <f t="shared" si="185"/>
        <v>0</v>
      </c>
      <c r="QNU63" s="10">
        <f t="shared" si="185"/>
        <v>0</v>
      </c>
      <c r="QNV63" s="10">
        <f t="shared" si="185"/>
        <v>0</v>
      </c>
      <c r="QNW63" s="10">
        <f t="shared" si="185"/>
        <v>0</v>
      </c>
      <c r="QNX63" s="10">
        <f t="shared" si="185"/>
        <v>0</v>
      </c>
      <c r="QNY63" s="10">
        <f t="shared" si="185"/>
        <v>0</v>
      </c>
      <c r="QNZ63" s="10">
        <f t="shared" si="185"/>
        <v>0</v>
      </c>
      <c r="QOA63" s="10">
        <f t="shared" si="185"/>
        <v>0</v>
      </c>
      <c r="QOB63" s="10">
        <f t="shared" si="185"/>
        <v>0</v>
      </c>
      <c r="QOC63" s="10">
        <f t="shared" si="185"/>
        <v>0</v>
      </c>
      <c r="QOD63" s="10">
        <f t="shared" si="185"/>
        <v>0</v>
      </c>
      <c r="QOE63" s="10">
        <f t="shared" si="185"/>
        <v>0</v>
      </c>
      <c r="QOF63" s="10">
        <f t="shared" si="185"/>
        <v>0</v>
      </c>
      <c r="QOG63" s="10">
        <f t="shared" si="185"/>
        <v>0</v>
      </c>
      <c r="QOH63" s="10">
        <f t="shared" si="185"/>
        <v>0</v>
      </c>
      <c r="QOI63" s="10">
        <f t="shared" si="185"/>
        <v>0</v>
      </c>
      <c r="QOJ63" s="10">
        <f t="shared" si="185"/>
        <v>0</v>
      </c>
      <c r="QOK63" s="10">
        <f t="shared" si="185"/>
        <v>0</v>
      </c>
      <c r="QOL63" s="10">
        <f t="shared" si="185"/>
        <v>0</v>
      </c>
      <c r="QOM63" s="10">
        <f t="shared" si="185"/>
        <v>0</v>
      </c>
      <c r="QON63" s="10">
        <f t="shared" si="185"/>
        <v>0</v>
      </c>
      <c r="QOO63" s="10">
        <f t="shared" si="185"/>
        <v>0</v>
      </c>
      <c r="QOP63" s="10">
        <f t="shared" si="185"/>
        <v>0</v>
      </c>
      <c r="QOQ63" s="10">
        <f t="shared" si="185"/>
        <v>0</v>
      </c>
      <c r="QOR63" s="10">
        <f t="shared" si="185"/>
        <v>0</v>
      </c>
      <c r="QOS63" s="10">
        <f t="shared" si="185"/>
        <v>0</v>
      </c>
      <c r="QOT63" s="10">
        <f t="shared" si="185"/>
        <v>0</v>
      </c>
      <c r="QOU63" s="10">
        <f t="shared" si="185"/>
        <v>0</v>
      </c>
      <c r="QOV63" s="10">
        <f t="shared" si="185"/>
        <v>0</v>
      </c>
      <c r="QOW63" s="10">
        <f t="shared" si="185"/>
        <v>0</v>
      </c>
      <c r="QOX63" s="10">
        <f t="shared" si="185"/>
        <v>0</v>
      </c>
      <c r="QOY63" s="10">
        <f t="shared" si="185"/>
        <v>0</v>
      </c>
      <c r="QOZ63" s="10">
        <f t="shared" ref="QOZ63:QRK63" si="186">SUM(QOZ4:QOZ61)</f>
        <v>0</v>
      </c>
      <c r="QPA63" s="10">
        <f t="shared" si="186"/>
        <v>0</v>
      </c>
      <c r="QPB63" s="10">
        <f t="shared" si="186"/>
        <v>0</v>
      </c>
      <c r="QPC63" s="10">
        <f t="shared" si="186"/>
        <v>0</v>
      </c>
      <c r="QPD63" s="10">
        <f t="shared" si="186"/>
        <v>0</v>
      </c>
      <c r="QPE63" s="10">
        <f t="shared" si="186"/>
        <v>0</v>
      </c>
      <c r="QPF63" s="10">
        <f t="shared" si="186"/>
        <v>0</v>
      </c>
      <c r="QPG63" s="10">
        <f t="shared" si="186"/>
        <v>0</v>
      </c>
      <c r="QPH63" s="10">
        <f t="shared" si="186"/>
        <v>0</v>
      </c>
      <c r="QPI63" s="10">
        <f t="shared" si="186"/>
        <v>0</v>
      </c>
      <c r="QPJ63" s="10">
        <f t="shared" si="186"/>
        <v>0</v>
      </c>
      <c r="QPK63" s="10">
        <f t="shared" si="186"/>
        <v>0</v>
      </c>
      <c r="QPL63" s="10">
        <f t="shared" si="186"/>
        <v>0</v>
      </c>
      <c r="QPM63" s="10">
        <f t="shared" si="186"/>
        <v>0</v>
      </c>
      <c r="QPN63" s="10">
        <f t="shared" si="186"/>
        <v>0</v>
      </c>
      <c r="QPO63" s="10">
        <f t="shared" si="186"/>
        <v>0</v>
      </c>
      <c r="QPP63" s="10">
        <f t="shared" si="186"/>
        <v>0</v>
      </c>
      <c r="QPQ63" s="10">
        <f t="shared" si="186"/>
        <v>0</v>
      </c>
      <c r="QPR63" s="10">
        <f t="shared" si="186"/>
        <v>0</v>
      </c>
      <c r="QPS63" s="10">
        <f t="shared" si="186"/>
        <v>0</v>
      </c>
      <c r="QPT63" s="10">
        <f t="shared" si="186"/>
        <v>0</v>
      </c>
      <c r="QPU63" s="10">
        <f t="shared" si="186"/>
        <v>0</v>
      </c>
      <c r="QPV63" s="10">
        <f t="shared" si="186"/>
        <v>0</v>
      </c>
      <c r="QPW63" s="10">
        <f t="shared" si="186"/>
        <v>0</v>
      </c>
      <c r="QPX63" s="10">
        <f t="shared" si="186"/>
        <v>0</v>
      </c>
      <c r="QPY63" s="10">
        <f t="shared" si="186"/>
        <v>0</v>
      </c>
      <c r="QPZ63" s="10">
        <f t="shared" si="186"/>
        <v>0</v>
      </c>
      <c r="QQA63" s="10">
        <f t="shared" si="186"/>
        <v>0</v>
      </c>
      <c r="QQB63" s="10">
        <f t="shared" si="186"/>
        <v>0</v>
      </c>
      <c r="QQC63" s="10">
        <f t="shared" si="186"/>
        <v>0</v>
      </c>
      <c r="QQD63" s="10">
        <f t="shared" si="186"/>
        <v>0</v>
      </c>
      <c r="QQE63" s="10">
        <f t="shared" si="186"/>
        <v>0</v>
      </c>
      <c r="QQF63" s="10">
        <f t="shared" si="186"/>
        <v>0</v>
      </c>
      <c r="QQG63" s="10">
        <f t="shared" si="186"/>
        <v>0</v>
      </c>
      <c r="QQH63" s="10">
        <f t="shared" si="186"/>
        <v>0</v>
      </c>
      <c r="QQI63" s="10">
        <f t="shared" si="186"/>
        <v>0</v>
      </c>
      <c r="QQJ63" s="10">
        <f t="shared" si="186"/>
        <v>0</v>
      </c>
      <c r="QQK63" s="10">
        <f t="shared" si="186"/>
        <v>0</v>
      </c>
      <c r="QQL63" s="10">
        <f t="shared" si="186"/>
        <v>0</v>
      </c>
      <c r="QQM63" s="10">
        <f t="shared" si="186"/>
        <v>0</v>
      </c>
      <c r="QQN63" s="10">
        <f t="shared" si="186"/>
        <v>0</v>
      </c>
      <c r="QQO63" s="10">
        <f t="shared" si="186"/>
        <v>0</v>
      </c>
      <c r="QQP63" s="10">
        <f t="shared" si="186"/>
        <v>0</v>
      </c>
      <c r="QQQ63" s="10">
        <f t="shared" si="186"/>
        <v>0</v>
      </c>
      <c r="QQR63" s="10">
        <f t="shared" si="186"/>
        <v>0</v>
      </c>
      <c r="QQS63" s="10">
        <f t="shared" si="186"/>
        <v>0</v>
      </c>
      <c r="QQT63" s="10">
        <f t="shared" si="186"/>
        <v>0</v>
      </c>
      <c r="QQU63" s="10">
        <f t="shared" si="186"/>
        <v>0</v>
      </c>
      <c r="QQV63" s="10">
        <f t="shared" si="186"/>
        <v>0</v>
      </c>
      <c r="QQW63" s="10">
        <f t="shared" si="186"/>
        <v>0</v>
      </c>
      <c r="QQX63" s="10">
        <f t="shared" si="186"/>
        <v>0</v>
      </c>
      <c r="QQY63" s="10">
        <f t="shared" si="186"/>
        <v>0</v>
      </c>
      <c r="QQZ63" s="10">
        <f t="shared" si="186"/>
        <v>0</v>
      </c>
      <c r="QRA63" s="10">
        <f t="shared" si="186"/>
        <v>0</v>
      </c>
      <c r="QRB63" s="10">
        <f t="shared" si="186"/>
        <v>0</v>
      </c>
      <c r="QRC63" s="10">
        <f t="shared" si="186"/>
        <v>0</v>
      </c>
      <c r="QRD63" s="10">
        <f t="shared" si="186"/>
        <v>0</v>
      </c>
      <c r="QRE63" s="10">
        <f t="shared" si="186"/>
        <v>0</v>
      </c>
      <c r="QRF63" s="10">
        <f t="shared" si="186"/>
        <v>0</v>
      </c>
      <c r="QRG63" s="10">
        <f t="shared" si="186"/>
        <v>0</v>
      </c>
      <c r="QRH63" s="10">
        <f t="shared" si="186"/>
        <v>0</v>
      </c>
      <c r="QRI63" s="10">
        <f t="shared" si="186"/>
        <v>0</v>
      </c>
      <c r="QRJ63" s="10">
        <f t="shared" si="186"/>
        <v>0</v>
      </c>
      <c r="QRK63" s="10">
        <f t="shared" si="186"/>
        <v>0</v>
      </c>
      <c r="QRL63" s="10">
        <f t="shared" ref="QRL63:QTW63" si="187">SUM(QRL4:QRL61)</f>
        <v>0</v>
      </c>
      <c r="QRM63" s="10">
        <f t="shared" si="187"/>
        <v>0</v>
      </c>
      <c r="QRN63" s="10">
        <f t="shared" si="187"/>
        <v>0</v>
      </c>
      <c r="QRO63" s="10">
        <f t="shared" si="187"/>
        <v>0</v>
      </c>
      <c r="QRP63" s="10">
        <f t="shared" si="187"/>
        <v>0</v>
      </c>
      <c r="QRQ63" s="10">
        <f t="shared" si="187"/>
        <v>0</v>
      </c>
      <c r="QRR63" s="10">
        <f t="shared" si="187"/>
        <v>0</v>
      </c>
      <c r="QRS63" s="10">
        <f t="shared" si="187"/>
        <v>0</v>
      </c>
      <c r="QRT63" s="10">
        <f t="shared" si="187"/>
        <v>0</v>
      </c>
      <c r="QRU63" s="10">
        <f t="shared" si="187"/>
        <v>0</v>
      </c>
      <c r="QRV63" s="10">
        <f t="shared" si="187"/>
        <v>0</v>
      </c>
      <c r="QRW63" s="10">
        <f t="shared" si="187"/>
        <v>0</v>
      </c>
      <c r="QRX63" s="10">
        <f t="shared" si="187"/>
        <v>0</v>
      </c>
      <c r="QRY63" s="10">
        <f t="shared" si="187"/>
        <v>0</v>
      </c>
      <c r="QRZ63" s="10">
        <f t="shared" si="187"/>
        <v>0</v>
      </c>
      <c r="QSA63" s="10">
        <f t="shared" si="187"/>
        <v>0</v>
      </c>
      <c r="QSB63" s="10">
        <f t="shared" si="187"/>
        <v>0</v>
      </c>
      <c r="QSC63" s="10">
        <f t="shared" si="187"/>
        <v>0</v>
      </c>
      <c r="QSD63" s="10">
        <f t="shared" si="187"/>
        <v>0</v>
      </c>
      <c r="QSE63" s="10">
        <f t="shared" si="187"/>
        <v>0</v>
      </c>
      <c r="QSF63" s="10">
        <f t="shared" si="187"/>
        <v>0</v>
      </c>
      <c r="QSG63" s="10">
        <f t="shared" si="187"/>
        <v>0</v>
      </c>
      <c r="QSH63" s="10">
        <f t="shared" si="187"/>
        <v>0</v>
      </c>
      <c r="QSI63" s="10">
        <f t="shared" si="187"/>
        <v>0</v>
      </c>
      <c r="QSJ63" s="10">
        <f t="shared" si="187"/>
        <v>0</v>
      </c>
      <c r="QSK63" s="10">
        <f t="shared" si="187"/>
        <v>0</v>
      </c>
      <c r="QSL63" s="10">
        <f t="shared" si="187"/>
        <v>0</v>
      </c>
      <c r="QSM63" s="10">
        <f t="shared" si="187"/>
        <v>0</v>
      </c>
      <c r="QSN63" s="10">
        <f t="shared" si="187"/>
        <v>0</v>
      </c>
      <c r="QSO63" s="10">
        <f t="shared" si="187"/>
        <v>0</v>
      </c>
      <c r="QSP63" s="10">
        <f t="shared" si="187"/>
        <v>0</v>
      </c>
      <c r="QSQ63" s="10">
        <f t="shared" si="187"/>
        <v>0</v>
      </c>
      <c r="QSR63" s="10">
        <f t="shared" si="187"/>
        <v>0</v>
      </c>
      <c r="QSS63" s="10">
        <f t="shared" si="187"/>
        <v>0</v>
      </c>
      <c r="QST63" s="10">
        <f t="shared" si="187"/>
        <v>0</v>
      </c>
      <c r="QSU63" s="10">
        <f t="shared" si="187"/>
        <v>0</v>
      </c>
      <c r="QSV63" s="10">
        <f t="shared" si="187"/>
        <v>0</v>
      </c>
      <c r="QSW63" s="10">
        <f t="shared" si="187"/>
        <v>0</v>
      </c>
      <c r="QSX63" s="10">
        <f t="shared" si="187"/>
        <v>0</v>
      </c>
      <c r="QSY63" s="10">
        <f t="shared" si="187"/>
        <v>0</v>
      </c>
      <c r="QSZ63" s="10">
        <f t="shared" si="187"/>
        <v>0</v>
      </c>
      <c r="QTA63" s="10">
        <f t="shared" si="187"/>
        <v>0</v>
      </c>
      <c r="QTB63" s="10">
        <f t="shared" si="187"/>
        <v>0</v>
      </c>
      <c r="QTC63" s="10">
        <f t="shared" si="187"/>
        <v>0</v>
      </c>
      <c r="QTD63" s="10">
        <f t="shared" si="187"/>
        <v>0</v>
      </c>
      <c r="QTE63" s="10">
        <f t="shared" si="187"/>
        <v>0</v>
      </c>
      <c r="QTF63" s="10">
        <f t="shared" si="187"/>
        <v>0</v>
      </c>
      <c r="QTG63" s="10">
        <f t="shared" si="187"/>
        <v>0</v>
      </c>
      <c r="QTH63" s="10">
        <f t="shared" si="187"/>
        <v>0</v>
      </c>
      <c r="QTI63" s="10">
        <f t="shared" si="187"/>
        <v>0</v>
      </c>
      <c r="QTJ63" s="10">
        <f t="shared" si="187"/>
        <v>0</v>
      </c>
      <c r="QTK63" s="10">
        <f t="shared" si="187"/>
        <v>0</v>
      </c>
      <c r="QTL63" s="10">
        <f t="shared" si="187"/>
        <v>0</v>
      </c>
      <c r="QTM63" s="10">
        <f t="shared" si="187"/>
        <v>0</v>
      </c>
      <c r="QTN63" s="10">
        <f t="shared" si="187"/>
        <v>0</v>
      </c>
      <c r="QTO63" s="10">
        <f t="shared" si="187"/>
        <v>0</v>
      </c>
      <c r="QTP63" s="10">
        <f t="shared" si="187"/>
        <v>0</v>
      </c>
      <c r="QTQ63" s="10">
        <f t="shared" si="187"/>
        <v>0</v>
      </c>
      <c r="QTR63" s="10">
        <f t="shared" si="187"/>
        <v>0</v>
      </c>
      <c r="QTS63" s="10">
        <f t="shared" si="187"/>
        <v>0</v>
      </c>
      <c r="QTT63" s="10">
        <f t="shared" si="187"/>
        <v>0</v>
      </c>
      <c r="QTU63" s="10">
        <f t="shared" si="187"/>
        <v>0</v>
      </c>
      <c r="QTV63" s="10">
        <f t="shared" si="187"/>
        <v>0</v>
      </c>
      <c r="QTW63" s="10">
        <f t="shared" si="187"/>
        <v>0</v>
      </c>
      <c r="QTX63" s="10">
        <f t="shared" ref="QTX63:QWI63" si="188">SUM(QTX4:QTX61)</f>
        <v>0</v>
      </c>
      <c r="QTY63" s="10">
        <f t="shared" si="188"/>
        <v>0</v>
      </c>
      <c r="QTZ63" s="10">
        <f t="shared" si="188"/>
        <v>0</v>
      </c>
      <c r="QUA63" s="10">
        <f t="shared" si="188"/>
        <v>0</v>
      </c>
      <c r="QUB63" s="10">
        <f t="shared" si="188"/>
        <v>0</v>
      </c>
      <c r="QUC63" s="10">
        <f t="shared" si="188"/>
        <v>0</v>
      </c>
      <c r="QUD63" s="10">
        <f t="shared" si="188"/>
        <v>0</v>
      </c>
      <c r="QUE63" s="10">
        <f t="shared" si="188"/>
        <v>0</v>
      </c>
      <c r="QUF63" s="10">
        <f t="shared" si="188"/>
        <v>0</v>
      </c>
      <c r="QUG63" s="10">
        <f t="shared" si="188"/>
        <v>0</v>
      </c>
      <c r="QUH63" s="10">
        <f t="shared" si="188"/>
        <v>0</v>
      </c>
      <c r="QUI63" s="10">
        <f t="shared" si="188"/>
        <v>0</v>
      </c>
      <c r="QUJ63" s="10">
        <f t="shared" si="188"/>
        <v>0</v>
      </c>
      <c r="QUK63" s="10">
        <f t="shared" si="188"/>
        <v>0</v>
      </c>
      <c r="QUL63" s="10">
        <f t="shared" si="188"/>
        <v>0</v>
      </c>
      <c r="QUM63" s="10">
        <f t="shared" si="188"/>
        <v>0</v>
      </c>
      <c r="QUN63" s="10">
        <f t="shared" si="188"/>
        <v>0</v>
      </c>
      <c r="QUO63" s="10">
        <f t="shared" si="188"/>
        <v>0</v>
      </c>
      <c r="QUP63" s="10">
        <f t="shared" si="188"/>
        <v>0</v>
      </c>
      <c r="QUQ63" s="10">
        <f t="shared" si="188"/>
        <v>0</v>
      </c>
      <c r="QUR63" s="10">
        <f t="shared" si="188"/>
        <v>0</v>
      </c>
      <c r="QUS63" s="10">
        <f t="shared" si="188"/>
        <v>0</v>
      </c>
      <c r="QUT63" s="10">
        <f t="shared" si="188"/>
        <v>0</v>
      </c>
      <c r="QUU63" s="10">
        <f t="shared" si="188"/>
        <v>0</v>
      </c>
      <c r="QUV63" s="10">
        <f t="shared" si="188"/>
        <v>0</v>
      </c>
      <c r="QUW63" s="10">
        <f t="shared" si="188"/>
        <v>0</v>
      </c>
      <c r="QUX63" s="10">
        <f t="shared" si="188"/>
        <v>0</v>
      </c>
      <c r="QUY63" s="10">
        <f t="shared" si="188"/>
        <v>0</v>
      </c>
      <c r="QUZ63" s="10">
        <f t="shared" si="188"/>
        <v>0</v>
      </c>
      <c r="QVA63" s="10">
        <f t="shared" si="188"/>
        <v>0</v>
      </c>
      <c r="QVB63" s="10">
        <f t="shared" si="188"/>
        <v>0</v>
      </c>
      <c r="QVC63" s="10">
        <f t="shared" si="188"/>
        <v>0</v>
      </c>
      <c r="QVD63" s="10">
        <f t="shared" si="188"/>
        <v>0</v>
      </c>
      <c r="QVE63" s="10">
        <f t="shared" si="188"/>
        <v>0</v>
      </c>
      <c r="QVF63" s="10">
        <f t="shared" si="188"/>
        <v>0</v>
      </c>
      <c r="QVG63" s="10">
        <f t="shared" si="188"/>
        <v>0</v>
      </c>
      <c r="QVH63" s="10">
        <f t="shared" si="188"/>
        <v>0</v>
      </c>
      <c r="QVI63" s="10">
        <f t="shared" si="188"/>
        <v>0</v>
      </c>
      <c r="QVJ63" s="10">
        <f t="shared" si="188"/>
        <v>0</v>
      </c>
      <c r="QVK63" s="10">
        <f t="shared" si="188"/>
        <v>0</v>
      </c>
      <c r="QVL63" s="10">
        <f t="shared" si="188"/>
        <v>0</v>
      </c>
      <c r="QVM63" s="10">
        <f t="shared" si="188"/>
        <v>0</v>
      </c>
      <c r="QVN63" s="10">
        <f t="shared" si="188"/>
        <v>0</v>
      </c>
      <c r="QVO63" s="10">
        <f t="shared" si="188"/>
        <v>0</v>
      </c>
      <c r="QVP63" s="10">
        <f t="shared" si="188"/>
        <v>0</v>
      </c>
      <c r="QVQ63" s="10">
        <f t="shared" si="188"/>
        <v>0</v>
      </c>
      <c r="QVR63" s="10">
        <f t="shared" si="188"/>
        <v>0</v>
      </c>
      <c r="QVS63" s="10">
        <f t="shared" si="188"/>
        <v>0</v>
      </c>
      <c r="QVT63" s="10">
        <f t="shared" si="188"/>
        <v>0</v>
      </c>
      <c r="QVU63" s="10">
        <f t="shared" si="188"/>
        <v>0</v>
      </c>
      <c r="QVV63" s="10">
        <f t="shared" si="188"/>
        <v>0</v>
      </c>
      <c r="QVW63" s="10">
        <f t="shared" si="188"/>
        <v>0</v>
      </c>
      <c r="QVX63" s="10">
        <f t="shared" si="188"/>
        <v>0</v>
      </c>
      <c r="QVY63" s="10">
        <f t="shared" si="188"/>
        <v>0</v>
      </c>
      <c r="QVZ63" s="10">
        <f t="shared" si="188"/>
        <v>0</v>
      </c>
      <c r="QWA63" s="10">
        <f t="shared" si="188"/>
        <v>0</v>
      </c>
      <c r="QWB63" s="10">
        <f t="shared" si="188"/>
        <v>0</v>
      </c>
      <c r="QWC63" s="10">
        <f t="shared" si="188"/>
        <v>0</v>
      </c>
      <c r="QWD63" s="10">
        <f t="shared" si="188"/>
        <v>0</v>
      </c>
      <c r="QWE63" s="10">
        <f t="shared" si="188"/>
        <v>0</v>
      </c>
      <c r="QWF63" s="10">
        <f t="shared" si="188"/>
        <v>0</v>
      </c>
      <c r="QWG63" s="10">
        <f t="shared" si="188"/>
        <v>0</v>
      </c>
      <c r="QWH63" s="10">
        <f t="shared" si="188"/>
        <v>0</v>
      </c>
      <c r="QWI63" s="10">
        <f t="shared" si="188"/>
        <v>0</v>
      </c>
      <c r="QWJ63" s="10">
        <f t="shared" ref="QWJ63:QYU63" si="189">SUM(QWJ4:QWJ61)</f>
        <v>0</v>
      </c>
      <c r="QWK63" s="10">
        <f t="shared" si="189"/>
        <v>0</v>
      </c>
      <c r="QWL63" s="10">
        <f t="shared" si="189"/>
        <v>0</v>
      </c>
      <c r="QWM63" s="10">
        <f t="shared" si="189"/>
        <v>0</v>
      </c>
      <c r="QWN63" s="10">
        <f t="shared" si="189"/>
        <v>0</v>
      </c>
      <c r="QWO63" s="10">
        <f t="shared" si="189"/>
        <v>0</v>
      </c>
      <c r="QWP63" s="10">
        <f t="shared" si="189"/>
        <v>0</v>
      </c>
      <c r="QWQ63" s="10">
        <f t="shared" si="189"/>
        <v>0</v>
      </c>
      <c r="QWR63" s="10">
        <f t="shared" si="189"/>
        <v>0</v>
      </c>
      <c r="QWS63" s="10">
        <f t="shared" si="189"/>
        <v>0</v>
      </c>
      <c r="QWT63" s="10">
        <f t="shared" si="189"/>
        <v>0</v>
      </c>
      <c r="QWU63" s="10">
        <f t="shared" si="189"/>
        <v>0</v>
      </c>
      <c r="QWV63" s="10">
        <f t="shared" si="189"/>
        <v>0</v>
      </c>
      <c r="QWW63" s="10">
        <f t="shared" si="189"/>
        <v>0</v>
      </c>
      <c r="QWX63" s="10">
        <f t="shared" si="189"/>
        <v>0</v>
      </c>
      <c r="QWY63" s="10">
        <f t="shared" si="189"/>
        <v>0</v>
      </c>
      <c r="QWZ63" s="10">
        <f t="shared" si="189"/>
        <v>0</v>
      </c>
      <c r="QXA63" s="10">
        <f t="shared" si="189"/>
        <v>0</v>
      </c>
      <c r="QXB63" s="10">
        <f t="shared" si="189"/>
        <v>0</v>
      </c>
      <c r="QXC63" s="10">
        <f t="shared" si="189"/>
        <v>0</v>
      </c>
      <c r="QXD63" s="10">
        <f t="shared" si="189"/>
        <v>0</v>
      </c>
      <c r="QXE63" s="10">
        <f t="shared" si="189"/>
        <v>0</v>
      </c>
      <c r="QXF63" s="10">
        <f t="shared" si="189"/>
        <v>0</v>
      </c>
      <c r="QXG63" s="10">
        <f t="shared" si="189"/>
        <v>0</v>
      </c>
      <c r="QXH63" s="10">
        <f t="shared" si="189"/>
        <v>0</v>
      </c>
      <c r="QXI63" s="10">
        <f t="shared" si="189"/>
        <v>0</v>
      </c>
      <c r="QXJ63" s="10">
        <f t="shared" si="189"/>
        <v>0</v>
      </c>
      <c r="QXK63" s="10">
        <f t="shared" si="189"/>
        <v>0</v>
      </c>
      <c r="QXL63" s="10">
        <f t="shared" si="189"/>
        <v>0</v>
      </c>
      <c r="QXM63" s="10">
        <f t="shared" si="189"/>
        <v>0</v>
      </c>
      <c r="QXN63" s="10">
        <f t="shared" si="189"/>
        <v>0</v>
      </c>
      <c r="QXO63" s="10">
        <f t="shared" si="189"/>
        <v>0</v>
      </c>
      <c r="QXP63" s="10">
        <f t="shared" si="189"/>
        <v>0</v>
      </c>
      <c r="QXQ63" s="10">
        <f t="shared" si="189"/>
        <v>0</v>
      </c>
      <c r="QXR63" s="10">
        <f t="shared" si="189"/>
        <v>0</v>
      </c>
      <c r="QXS63" s="10">
        <f t="shared" si="189"/>
        <v>0</v>
      </c>
      <c r="QXT63" s="10">
        <f t="shared" si="189"/>
        <v>0</v>
      </c>
      <c r="QXU63" s="10">
        <f t="shared" si="189"/>
        <v>0</v>
      </c>
      <c r="QXV63" s="10">
        <f t="shared" si="189"/>
        <v>0</v>
      </c>
      <c r="QXW63" s="10">
        <f t="shared" si="189"/>
        <v>0</v>
      </c>
      <c r="QXX63" s="10">
        <f t="shared" si="189"/>
        <v>0</v>
      </c>
      <c r="QXY63" s="10">
        <f t="shared" si="189"/>
        <v>0</v>
      </c>
      <c r="QXZ63" s="10">
        <f t="shared" si="189"/>
        <v>0</v>
      </c>
      <c r="QYA63" s="10">
        <f t="shared" si="189"/>
        <v>0</v>
      </c>
      <c r="QYB63" s="10">
        <f t="shared" si="189"/>
        <v>0</v>
      </c>
      <c r="QYC63" s="10">
        <f t="shared" si="189"/>
        <v>0</v>
      </c>
      <c r="QYD63" s="10">
        <f t="shared" si="189"/>
        <v>0</v>
      </c>
      <c r="QYE63" s="10">
        <f t="shared" si="189"/>
        <v>0</v>
      </c>
      <c r="QYF63" s="10">
        <f t="shared" si="189"/>
        <v>0</v>
      </c>
      <c r="QYG63" s="10">
        <f t="shared" si="189"/>
        <v>0</v>
      </c>
      <c r="QYH63" s="10">
        <f t="shared" si="189"/>
        <v>0</v>
      </c>
      <c r="QYI63" s="10">
        <f t="shared" si="189"/>
        <v>0</v>
      </c>
      <c r="QYJ63" s="10">
        <f t="shared" si="189"/>
        <v>0</v>
      </c>
      <c r="QYK63" s="10">
        <f t="shared" si="189"/>
        <v>0</v>
      </c>
      <c r="QYL63" s="10">
        <f t="shared" si="189"/>
        <v>0</v>
      </c>
      <c r="QYM63" s="10">
        <f t="shared" si="189"/>
        <v>0</v>
      </c>
      <c r="QYN63" s="10">
        <f t="shared" si="189"/>
        <v>0</v>
      </c>
      <c r="QYO63" s="10">
        <f t="shared" si="189"/>
        <v>0</v>
      </c>
      <c r="QYP63" s="10">
        <f t="shared" si="189"/>
        <v>0</v>
      </c>
      <c r="QYQ63" s="10">
        <f t="shared" si="189"/>
        <v>0</v>
      </c>
      <c r="QYR63" s="10">
        <f t="shared" si="189"/>
        <v>0</v>
      </c>
      <c r="QYS63" s="10">
        <f t="shared" si="189"/>
        <v>0</v>
      </c>
      <c r="QYT63" s="10">
        <f t="shared" si="189"/>
        <v>0</v>
      </c>
      <c r="QYU63" s="10">
        <f t="shared" si="189"/>
        <v>0</v>
      </c>
      <c r="QYV63" s="10">
        <f t="shared" ref="QYV63:RBG63" si="190">SUM(QYV4:QYV61)</f>
        <v>0</v>
      </c>
      <c r="QYW63" s="10">
        <f t="shared" si="190"/>
        <v>0</v>
      </c>
      <c r="QYX63" s="10">
        <f t="shared" si="190"/>
        <v>0</v>
      </c>
      <c r="QYY63" s="10">
        <f t="shared" si="190"/>
        <v>0</v>
      </c>
      <c r="QYZ63" s="10">
        <f t="shared" si="190"/>
        <v>0</v>
      </c>
      <c r="QZA63" s="10">
        <f t="shared" si="190"/>
        <v>0</v>
      </c>
      <c r="QZB63" s="10">
        <f t="shared" si="190"/>
        <v>0</v>
      </c>
      <c r="QZC63" s="10">
        <f t="shared" si="190"/>
        <v>0</v>
      </c>
      <c r="QZD63" s="10">
        <f t="shared" si="190"/>
        <v>0</v>
      </c>
      <c r="QZE63" s="10">
        <f t="shared" si="190"/>
        <v>0</v>
      </c>
      <c r="QZF63" s="10">
        <f t="shared" si="190"/>
        <v>0</v>
      </c>
      <c r="QZG63" s="10">
        <f t="shared" si="190"/>
        <v>0</v>
      </c>
      <c r="QZH63" s="10">
        <f t="shared" si="190"/>
        <v>0</v>
      </c>
      <c r="QZI63" s="10">
        <f t="shared" si="190"/>
        <v>0</v>
      </c>
      <c r="QZJ63" s="10">
        <f t="shared" si="190"/>
        <v>0</v>
      </c>
      <c r="QZK63" s="10">
        <f t="shared" si="190"/>
        <v>0</v>
      </c>
      <c r="QZL63" s="10">
        <f t="shared" si="190"/>
        <v>0</v>
      </c>
      <c r="QZM63" s="10">
        <f t="shared" si="190"/>
        <v>0</v>
      </c>
      <c r="QZN63" s="10">
        <f t="shared" si="190"/>
        <v>0</v>
      </c>
      <c r="QZO63" s="10">
        <f t="shared" si="190"/>
        <v>0</v>
      </c>
      <c r="QZP63" s="10">
        <f t="shared" si="190"/>
        <v>0</v>
      </c>
      <c r="QZQ63" s="10">
        <f t="shared" si="190"/>
        <v>0</v>
      </c>
      <c r="QZR63" s="10">
        <f t="shared" si="190"/>
        <v>0</v>
      </c>
      <c r="QZS63" s="10">
        <f t="shared" si="190"/>
        <v>0</v>
      </c>
      <c r="QZT63" s="10">
        <f t="shared" si="190"/>
        <v>0</v>
      </c>
      <c r="QZU63" s="10">
        <f t="shared" si="190"/>
        <v>0</v>
      </c>
      <c r="QZV63" s="10">
        <f t="shared" si="190"/>
        <v>0</v>
      </c>
      <c r="QZW63" s="10">
        <f t="shared" si="190"/>
        <v>0</v>
      </c>
      <c r="QZX63" s="10">
        <f t="shared" si="190"/>
        <v>0</v>
      </c>
      <c r="QZY63" s="10">
        <f t="shared" si="190"/>
        <v>0</v>
      </c>
      <c r="QZZ63" s="10">
        <f t="shared" si="190"/>
        <v>0</v>
      </c>
      <c r="RAA63" s="10">
        <f t="shared" si="190"/>
        <v>0</v>
      </c>
      <c r="RAB63" s="10">
        <f t="shared" si="190"/>
        <v>0</v>
      </c>
      <c r="RAC63" s="10">
        <f t="shared" si="190"/>
        <v>0</v>
      </c>
      <c r="RAD63" s="10">
        <f t="shared" si="190"/>
        <v>0</v>
      </c>
      <c r="RAE63" s="10">
        <f t="shared" si="190"/>
        <v>0</v>
      </c>
      <c r="RAF63" s="10">
        <f t="shared" si="190"/>
        <v>0</v>
      </c>
      <c r="RAG63" s="10">
        <f t="shared" si="190"/>
        <v>0</v>
      </c>
      <c r="RAH63" s="10">
        <f t="shared" si="190"/>
        <v>0</v>
      </c>
      <c r="RAI63" s="10">
        <f t="shared" si="190"/>
        <v>0</v>
      </c>
      <c r="RAJ63" s="10">
        <f t="shared" si="190"/>
        <v>0</v>
      </c>
      <c r="RAK63" s="10">
        <f t="shared" si="190"/>
        <v>0</v>
      </c>
      <c r="RAL63" s="10">
        <f t="shared" si="190"/>
        <v>0</v>
      </c>
      <c r="RAM63" s="10">
        <f t="shared" si="190"/>
        <v>0</v>
      </c>
      <c r="RAN63" s="10">
        <f t="shared" si="190"/>
        <v>0</v>
      </c>
      <c r="RAO63" s="10">
        <f t="shared" si="190"/>
        <v>0</v>
      </c>
      <c r="RAP63" s="10">
        <f t="shared" si="190"/>
        <v>0</v>
      </c>
      <c r="RAQ63" s="10">
        <f t="shared" si="190"/>
        <v>0</v>
      </c>
      <c r="RAR63" s="10">
        <f t="shared" si="190"/>
        <v>0</v>
      </c>
      <c r="RAS63" s="10">
        <f t="shared" si="190"/>
        <v>0</v>
      </c>
      <c r="RAT63" s="10">
        <f t="shared" si="190"/>
        <v>0</v>
      </c>
      <c r="RAU63" s="10">
        <f t="shared" si="190"/>
        <v>0</v>
      </c>
      <c r="RAV63" s="10">
        <f t="shared" si="190"/>
        <v>0</v>
      </c>
      <c r="RAW63" s="10">
        <f t="shared" si="190"/>
        <v>0</v>
      </c>
      <c r="RAX63" s="10">
        <f t="shared" si="190"/>
        <v>0</v>
      </c>
      <c r="RAY63" s="10">
        <f t="shared" si="190"/>
        <v>0</v>
      </c>
      <c r="RAZ63" s="10">
        <f t="shared" si="190"/>
        <v>0</v>
      </c>
      <c r="RBA63" s="10">
        <f t="shared" si="190"/>
        <v>0</v>
      </c>
      <c r="RBB63" s="10">
        <f t="shared" si="190"/>
        <v>0</v>
      </c>
      <c r="RBC63" s="10">
        <f t="shared" si="190"/>
        <v>0</v>
      </c>
      <c r="RBD63" s="10">
        <f t="shared" si="190"/>
        <v>0</v>
      </c>
      <c r="RBE63" s="10">
        <f t="shared" si="190"/>
        <v>0</v>
      </c>
      <c r="RBF63" s="10">
        <f t="shared" si="190"/>
        <v>0</v>
      </c>
      <c r="RBG63" s="10">
        <f t="shared" si="190"/>
        <v>0</v>
      </c>
      <c r="RBH63" s="10">
        <f t="shared" ref="RBH63:RDS63" si="191">SUM(RBH4:RBH61)</f>
        <v>0</v>
      </c>
      <c r="RBI63" s="10">
        <f t="shared" si="191"/>
        <v>0</v>
      </c>
      <c r="RBJ63" s="10">
        <f t="shared" si="191"/>
        <v>0</v>
      </c>
      <c r="RBK63" s="10">
        <f t="shared" si="191"/>
        <v>0</v>
      </c>
      <c r="RBL63" s="10">
        <f t="shared" si="191"/>
        <v>0</v>
      </c>
      <c r="RBM63" s="10">
        <f t="shared" si="191"/>
        <v>0</v>
      </c>
      <c r="RBN63" s="10">
        <f t="shared" si="191"/>
        <v>0</v>
      </c>
      <c r="RBO63" s="10">
        <f t="shared" si="191"/>
        <v>0</v>
      </c>
      <c r="RBP63" s="10">
        <f t="shared" si="191"/>
        <v>0</v>
      </c>
      <c r="RBQ63" s="10">
        <f t="shared" si="191"/>
        <v>0</v>
      </c>
      <c r="RBR63" s="10">
        <f t="shared" si="191"/>
        <v>0</v>
      </c>
      <c r="RBS63" s="10">
        <f t="shared" si="191"/>
        <v>0</v>
      </c>
      <c r="RBT63" s="10">
        <f t="shared" si="191"/>
        <v>0</v>
      </c>
      <c r="RBU63" s="10">
        <f t="shared" si="191"/>
        <v>0</v>
      </c>
      <c r="RBV63" s="10">
        <f t="shared" si="191"/>
        <v>0</v>
      </c>
      <c r="RBW63" s="10">
        <f t="shared" si="191"/>
        <v>0</v>
      </c>
      <c r="RBX63" s="10">
        <f t="shared" si="191"/>
        <v>0</v>
      </c>
      <c r="RBY63" s="10">
        <f t="shared" si="191"/>
        <v>0</v>
      </c>
      <c r="RBZ63" s="10">
        <f t="shared" si="191"/>
        <v>0</v>
      </c>
      <c r="RCA63" s="10">
        <f t="shared" si="191"/>
        <v>0</v>
      </c>
      <c r="RCB63" s="10">
        <f t="shared" si="191"/>
        <v>0</v>
      </c>
      <c r="RCC63" s="10">
        <f t="shared" si="191"/>
        <v>0</v>
      </c>
      <c r="RCD63" s="10">
        <f t="shared" si="191"/>
        <v>0</v>
      </c>
      <c r="RCE63" s="10">
        <f t="shared" si="191"/>
        <v>0</v>
      </c>
      <c r="RCF63" s="10">
        <f t="shared" si="191"/>
        <v>0</v>
      </c>
      <c r="RCG63" s="10">
        <f t="shared" si="191"/>
        <v>0</v>
      </c>
      <c r="RCH63" s="10">
        <f t="shared" si="191"/>
        <v>0</v>
      </c>
      <c r="RCI63" s="10">
        <f t="shared" si="191"/>
        <v>0</v>
      </c>
      <c r="RCJ63" s="10">
        <f t="shared" si="191"/>
        <v>0</v>
      </c>
      <c r="RCK63" s="10">
        <f t="shared" si="191"/>
        <v>0</v>
      </c>
      <c r="RCL63" s="10">
        <f t="shared" si="191"/>
        <v>0</v>
      </c>
      <c r="RCM63" s="10">
        <f t="shared" si="191"/>
        <v>0</v>
      </c>
      <c r="RCN63" s="10">
        <f t="shared" si="191"/>
        <v>0</v>
      </c>
      <c r="RCO63" s="10">
        <f t="shared" si="191"/>
        <v>0</v>
      </c>
      <c r="RCP63" s="10">
        <f t="shared" si="191"/>
        <v>0</v>
      </c>
      <c r="RCQ63" s="10">
        <f t="shared" si="191"/>
        <v>0</v>
      </c>
      <c r="RCR63" s="10">
        <f t="shared" si="191"/>
        <v>0</v>
      </c>
      <c r="RCS63" s="10">
        <f t="shared" si="191"/>
        <v>0</v>
      </c>
      <c r="RCT63" s="10">
        <f t="shared" si="191"/>
        <v>0</v>
      </c>
      <c r="RCU63" s="10">
        <f t="shared" si="191"/>
        <v>0</v>
      </c>
      <c r="RCV63" s="10">
        <f t="shared" si="191"/>
        <v>0</v>
      </c>
      <c r="RCW63" s="10">
        <f t="shared" si="191"/>
        <v>0</v>
      </c>
      <c r="RCX63" s="10">
        <f t="shared" si="191"/>
        <v>0</v>
      </c>
      <c r="RCY63" s="10">
        <f t="shared" si="191"/>
        <v>0</v>
      </c>
      <c r="RCZ63" s="10">
        <f t="shared" si="191"/>
        <v>0</v>
      </c>
      <c r="RDA63" s="10">
        <f t="shared" si="191"/>
        <v>0</v>
      </c>
      <c r="RDB63" s="10">
        <f t="shared" si="191"/>
        <v>0</v>
      </c>
      <c r="RDC63" s="10">
        <f t="shared" si="191"/>
        <v>0</v>
      </c>
      <c r="RDD63" s="10">
        <f t="shared" si="191"/>
        <v>0</v>
      </c>
      <c r="RDE63" s="10">
        <f t="shared" si="191"/>
        <v>0</v>
      </c>
      <c r="RDF63" s="10">
        <f t="shared" si="191"/>
        <v>0</v>
      </c>
      <c r="RDG63" s="10">
        <f t="shared" si="191"/>
        <v>0</v>
      </c>
      <c r="RDH63" s="10">
        <f t="shared" si="191"/>
        <v>0</v>
      </c>
      <c r="RDI63" s="10">
        <f t="shared" si="191"/>
        <v>0</v>
      </c>
      <c r="RDJ63" s="10">
        <f t="shared" si="191"/>
        <v>0</v>
      </c>
      <c r="RDK63" s="10">
        <f t="shared" si="191"/>
        <v>0</v>
      </c>
      <c r="RDL63" s="10">
        <f t="shared" si="191"/>
        <v>0</v>
      </c>
      <c r="RDM63" s="10">
        <f t="shared" si="191"/>
        <v>0</v>
      </c>
      <c r="RDN63" s="10">
        <f t="shared" si="191"/>
        <v>0</v>
      </c>
      <c r="RDO63" s="10">
        <f t="shared" si="191"/>
        <v>0</v>
      </c>
      <c r="RDP63" s="10">
        <f t="shared" si="191"/>
        <v>0</v>
      </c>
      <c r="RDQ63" s="10">
        <f t="shared" si="191"/>
        <v>0</v>
      </c>
      <c r="RDR63" s="10">
        <f t="shared" si="191"/>
        <v>0</v>
      </c>
      <c r="RDS63" s="10">
        <f t="shared" si="191"/>
        <v>0</v>
      </c>
      <c r="RDT63" s="10">
        <f t="shared" ref="RDT63:RGE63" si="192">SUM(RDT4:RDT61)</f>
        <v>0</v>
      </c>
      <c r="RDU63" s="10">
        <f t="shared" si="192"/>
        <v>0</v>
      </c>
      <c r="RDV63" s="10">
        <f t="shared" si="192"/>
        <v>0</v>
      </c>
      <c r="RDW63" s="10">
        <f t="shared" si="192"/>
        <v>0</v>
      </c>
      <c r="RDX63" s="10">
        <f t="shared" si="192"/>
        <v>0</v>
      </c>
      <c r="RDY63" s="10">
        <f t="shared" si="192"/>
        <v>0</v>
      </c>
      <c r="RDZ63" s="10">
        <f t="shared" si="192"/>
        <v>0</v>
      </c>
      <c r="REA63" s="10">
        <f t="shared" si="192"/>
        <v>0</v>
      </c>
      <c r="REB63" s="10">
        <f t="shared" si="192"/>
        <v>0</v>
      </c>
      <c r="REC63" s="10">
        <f t="shared" si="192"/>
        <v>0</v>
      </c>
      <c r="RED63" s="10">
        <f t="shared" si="192"/>
        <v>0</v>
      </c>
      <c r="REE63" s="10">
        <f t="shared" si="192"/>
        <v>0</v>
      </c>
      <c r="REF63" s="10">
        <f t="shared" si="192"/>
        <v>0</v>
      </c>
      <c r="REG63" s="10">
        <f t="shared" si="192"/>
        <v>0</v>
      </c>
      <c r="REH63" s="10">
        <f t="shared" si="192"/>
        <v>0</v>
      </c>
      <c r="REI63" s="10">
        <f t="shared" si="192"/>
        <v>0</v>
      </c>
      <c r="REJ63" s="10">
        <f t="shared" si="192"/>
        <v>0</v>
      </c>
      <c r="REK63" s="10">
        <f t="shared" si="192"/>
        <v>0</v>
      </c>
      <c r="REL63" s="10">
        <f t="shared" si="192"/>
        <v>0</v>
      </c>
      <c r="REM63" s="10">
        <f t="shared" si="192"/>
        <v>0</v>
      </c>
      <c r="REN63" s="10">
        <f t="shared" si="192"/>
        <v>0</v>
      </c>
      <c r="REO63" s="10">
        <f t="shared" si="192"/>
        <v>0</v>
      </c>
      <c r="REP63" s="10">
        <f t="shared" si="192"/>
        <v>0</v>
      </c>
      <c r="REQ63" s="10">
        <f t="shared" si="192"/>
        <v>0</v>
      </c>
      <c r="RER63" s="10">
        <f t="shared" si="192"/>
        <v>0</v>
      </c>
      <c r="RES63" s="10">
        <f t="shared" si="192"/>
        <v>0</v>
      </c>
      <c r="RET63" s="10">
        <f t="shared" si="192"/>
        <v>0</v>
      </c>
      <c r="REU63" s="10">
        <f t="shared" si="192"/>
        <v>0</v>
      </c>
      <c r="REV63" s="10">
        <f t="shared" si="192"/>
        <v>0</v>
      </c>
      <c r="REW63" s="10">
        <f t="shared" si="192"/>
        <v>0</v>
      </c>
      <c r="REX63" s="10">
        <f t="shared" si="192"/>
        <v>0</v>
      </c>
      <c r="REY63" s="10">
        <f t="shared" si="192"/>
        <v>0</v>
      </c>
      <c r="REZ63" s="10">
        <f t="shared" si="192"/>
        <v>0</v>
      </c>
      <c r="RFA63" s="10">
        <f t="shared" si="192"/>
        <v>0</v>
      </c>
      <c r="RFB63" s="10">
        <f t="shared" si="192"/>
        <v>0</v>
      </c>
      <c r="RFC63" s="10">
        <f t="shared" si="192"/>
        <v>0</v>
      </c>
      <c r="RFD63" s="10">
        <f t="shared" si="192"/>
        <v>0</v>
      </c>
      <c r="RFE63" s="10">
        <f t="shared" si="192"/>
        <v>0</v>
      </c>
      <c r="RFF63" s="10">
        <f t="shared" si="192"/>
        <v>0</v>
      </c>
      <c r="RFG63" s="10">
        <f t="shared" si="192"/>
        <v>0</v>
      </c>
      <c r="RFH63" s="10">
        <f t="shared" si="192"/>
        <v>0</v>
      </c>
      <c r="RFI63" s="10">
        <f t="shared" si="192"/>
        <v>0</v>
      </c>
      <c r="RFJ63" s="10">
        <f t="shared" si="192"/>
        <v>0</v>
      </c>
      <c r="RFK63" s="10">
        <f t="shared" si="192"/>
        <v>0</v>
      </c>
      <c r="RFL63" s="10">
        <f t="shared" si="192"/>
        <v>0</v>
      </c>
      <c r="RFM63" s="10">
        <f t="shared" si="192"/>
        <v>0</v>
      </c>
      <c r="RFN63" s="10">
        <f t="shared" si="192"/>
        <v>0</v>
      </c>
      <c r="RFO63" s="10">
        <f t="shared" si="192"/>
        <v>0</v>
      </c>
      <c r="RFP63" s="10">
        <f t="shared" si="192"/>
        <v>0</v>
      </c>
      <c r="RFQ63" s="10">
        <f t="shared" si="192"/>
        <v>0</v>
      </c>
      <c r="RFR63" s="10">
        <f t="shared" si="192"/>
        <v>0</v>
      </c>
      <c r="RFS63" s="10">
        <f t="shared" si="192"/>
        <v>0</v>
      </c>
      <c r="RFT63" s="10">
        <f t="shared" si="192"/>
        <v>0</v>
      </c>
      <c r="RFU63" s="10">
        <f t="shared" si="192"/>
        <v>0</v>
      </c>
      <c r="RFV63" s="10">
        <f t="shared" si="192"/>
        <v>0</v>
      </c>
      <c r="RFW63" s="10">
        <f t="shared" si="192"/>
        <v>0</v>
      </c>
      <c r="RFX63" s="10">
        <f t="shared" si="192"/>
        <v>0</v>
      </c>
      <c r="RFY63" s="10">
        <f t="shared" si="192"/>
        <v>0</v>
      </c>
      <c r="RFZ63" s="10">
        <f t="shared" si="192"/>
        <v>0</v>
      </c>
      <c r="RGA63" s="10">
        <f t="shared" si="192"/>
        <v>0</v>
      </c>
      <c r="RGB63" s="10">
        <f t="shared" si="192"/>
        <v>0</v>
      </c>
      <c r="RGC63" s="10">
        <f t="shared" si="192"/>
        <v>0</v>
      </c>
      <c r="RGD63" s="10">
        <f t="shared" si="192"/>
        <v>0</v>
      </c>
      <c r="RGE63" s="10">
        <f t="shared" si="192"/>
        <v>0</v>
      </c>
      <c r="RGF63" s="10">
        <f t="shared" ref="RGF63:RIQ63" si="193">SUM(RGF4:RGF61)</f>
        <v>0</v>
      </c>
      <c r="RGG63" s="10">
        <f t="shared" si="193"/>
        <v>0</v>
      </c>
      <c r="RGH63" s="10">
        <f t="shared" si="193"/>
        <v>0</v>
      </c>
      <c r="RGI63" s="10">
        <f t="shared" si="193"/>
        <v>0</v>
      </c>
      <c r="RGJ63" s="10">
        <f t="shared" si="193"/>
        <v>0</v>
      </c>
      <c r="RGK63" s="10">
        <f t="shared" si="193"/>
        <v>0</v>
      </c>
      <c r="RGL63" s="10">
        <f t="shared" si="193"/>
        <v>0</v>
      </c>
      <c r="RGM63" s="10">
        <f t="shared" si="193"/>
        <v>0</v>
      </c>
      <c r="RGN63" s="10">
        <f t="shared" si="193"/>
        <v>0</v>
      </c>
      <c r="RGO63" s="10">
        <f t="shared" si="193"/>
        <v>0</v>
      </c>
      <c r="RGP63" s="10">
        <f t="shared" si="193"/>
        <v>0</v>
      </c>
      <c r="RGQ63" s="10">
        <f t="shared" si="193"/>
        <v>0</v>
      </c>
      <c r="RGR63" s="10">
        <f t="shared" si="193"/>
        <v>0</v>
      </c>
      <c r="RGS63" s="10">
        <f t="shared" si="193"/>
        <v>0</v>
      </c>
      <c r="RGT63" s="10">
        <f t="shared" si="193"/>
        <v>0</v>
      </c>
      <c r="RGU63" s="10">
        <f t="shared" si="193"/>
        <v>0</v>
      </c>
      <c r="RGV63" s="10">
        <f t="shared" si="193"/>
        <v>0</v>
      </c>
      <c r="RGW63" s="10">
        <f t="shared" si="193"/>
        <v>0</v>
      </c>
      <c r="RGX63" s="10">
        <f t="shared" si="193"/>
        <v>0</v>
      </c>
      <c r="RGY63" s="10">
        <f t="shared" si="193"/>
        <v>0</v>
      </c>
      <c r="RGZ63" s="10">
        <f t="shared" si="193"/>
        <v>0</v>
      </c>
      <c r="RHA63" s="10">
        <f t="shared" si="193"/>
        <v>0</v>
      </c>
      <c r="RHB63" s="10">
        <f t="shared" si="193"/>
        <v>0</v>
      </c>
      <c r="RHC63" s="10">
        <f t="shared" si="193"/>
        <v>0</v>
      </c>
      <c r="RHD63" s="10">
        <f t="shared" si="193"/>
        <v>0</v>
      </c>
      <c r="RHE63" s="10">
        <f t="shared" si="193"/>
        <v>0</v>
      </c>
      <c r="RHF63" s="10">
        <f t="shared" si="193"/>
        <v>0</v>
      </c>
      <c r="RHG63" s="10">
        <f t="shared" si="193"/>
        <v>0</v>
      </c>
      <c r="RHH63" s="10">
        <f t="shared" si="193"/>
        <v>0</v>
      </c>
      <c r="RHI63" s="10">
        <f t="shared" si="193"/>
        <v>0</v>
      </c>
      <c r="RHJ63" s="10">
        <f t="shared" si="193"/>
        <v>0</v>
      </c>
      <c r="RHK63" s="10">
        <f t="shared" si="193"/>
        <v>0</v>
      </c>
      <c r="RHL63" s="10">
        <f t="shared" si="193"/>
        <v>0</v>
      </c>
      <c r="RHM63" s="10">
        <f t="shared" si="193"/>
        <v>0</v>
      </c>
      <c r="RHN63" s="10">
        <f t="shared" si="193"/>
        <v>0</v>
      </c>
      <c r="RHO63" s="10">
        <f t="shared" si="193"/>
        <v>0</v>
      </c>
      <c r="RHP63" s="10">
        <f t="shared" si="193"/>
        <v>0</v>
      </c>
      <c r="RHQ63" s="10">
        <f t="shared" si="193"/>
        <v>0</v>
      </c>
      <c r="RHR63" s="10">
        <f t="shared" si="193"/>
        <v>0</v>
      </c>
      <c r="RHS63" s="10">
        <f t="shared" si="193"/>
        <v>0</v>
      </c>
      <c r="RHT63" s="10">
        <f t="shared" si="193"/>
        <v>0</v>
      </c>
      <c r="RHU63" s="10">
        <f t="shared" si="193"/>
        <v>0</v>
      </c>
      <c r="RHV63" s="10">
        <f t="shared" si="193"/>
        <v>0</v>
      </c>
      <c r="RHW63" s="10">
        <f t="shared" si="193"/>
        <v>0</v>
      </c>
      <c r="RHX63" s="10">
        <f t="shared" si="193"/>
        <v>0</v>
      </c>
      <c r="RHY63" s="10">
        <f t="shared" si="193"/>
        <v>0</v>
      </c>
      <c r="RHZ63" s="10">
        <f t="shared" si="193"/>
        <v>0</v>
      </c>
      <c r="RIA63" s="10">
        <f t="shared" si="193"/>
        <v>0</v>
      </c>
      <c r="RIB63" s="10">
        <f t="shared" si="193"/>
        <v>0</v>
      </c>
      <c r="RIC63" s="10">
        <f t="shared" si="193"/>
        <v>0</v>
      </c>
      <c r="RID63" s="10">
        <f t="shared" si="193"/>
        <v>0</v>
      </c>
      <c r="RIE63" s="10">
        <f t="shared" si="193"/>
        <v>0</v>
      </c>
      <c r="RIF63" s="10">
        <f t="shared" si="193"/>
        <v>0</v>
      </c>
      <c r="RIG63" s="10">
        <f t="shared" si="193"/>
        <v>0</v>
      </c>
      <c r="RIH63" s="10">
        <f t="shared" si="193"/>
        <v>0</v>
      </c>
      <c r="RII63" s="10">
        <f t="shared" si="193"/>
        <v>0</v>
      </c>
      <c r="RIJ63" s="10">
        <f t="shared" si="193"/>
        <v>0</v>
      </c>
      <c r="RIK63" s="10">
        <f t="shared" si="193"/>
        <v>0</v>
      </c>
      <c r="RIL63" s="10">
        <f t="shared" si="193"/>
        <v>0</v>
      </c>
      <c r="RIM63" s="10">
        <f t="shared" si="193"/>
        <v>0</v>
      </c>
      <c r="RIN63" s="10">
        <f t="shared" si="193"/>
        <v>0</v>
      </c>
      <c r="RIO63" s="10">
        <f t="shared" si="193"/>
        <v>0</v>
      </c>
      <c r="RIP63" s="10">
        <f t="shared" si="193"/>
        <v>0</v>
      </c>
      <c r="RIQ63" s="10">
        <f t="shared" si="193"/>
        <v>0</v>
      </c>
      <c r="RIR63" s="10">
        <f t="shared" ref="RIR63:RLC63" si="194">SUM(RIR4:RIR61)</f>
        <v>0</v>
      </c>
      <c r="RIS63" s="10">
        <f t="shared" si="194"/>
        <v>0</v>
      </c>
      <c r="RIT63" s="10">
        <f t="shared" si="194"/>
        <v>0</v>
      </c>
      <c r="RIU63" s="10">
        <f t="shared" si="194"/>
        <v>0</v>
      </c>
      <c r="RIV63" s="10">
        <f t="shared" si="194"/>
        <v>0</v>
      </c>
      <c r="RIW63" s="10">
        <f t="shared" si="194"/>
        <v>0</v>
      </c>
      <c r="RIX63" s="10">
        <f t="shared" si="194"/>
        <v>0</v>
      </c>
      <c r="RIY63" s="10">
        <f t="shared" si="194"/>
        <v>0</v>
      </c>
      <c r="RIZ63" s="10">
        <f t="shared" si="194"/>
        <v>0</v>
      </c>
      <c r="RJA63" s="10">
        <f t="shared" si="194"/>
        <v>0</v>
      </c>
      <c r="RJB63" s="10">
        <f t="shared" si="194"/>
        <v>0</v>
      </c>
      <c r="RJC63" s="10">
        <f t="shared" si="194"/>
        <v>0</v>
      </c>
      <c r="RJD63" s="10">
        <f t="shared" si="194"/>
        <v>0</v>
      </c>
      <c r="RJE63" s="10">
        <f t="shared" si="194"/>
        <v>0</v>
      </c>
      <c r="RJF63" s="10">
        <f t="shared" si="194"/>
        <v>0</v>
      </c>
      <c r="RJG63" s="10">
        <f t="shared" si="194"/>
        <v>0</v>
      </c>
      <c r="RJH63" s="10">
        <f t="shared" si="194"/>
        <v>0</v>
      </c>
      <c r="RJI63" s="10">
        <f t="shared" si="194"/>
        <v>0</v>
      </c>
      <c r="RJJ63" s="10">
        <f t="shared" si="194"/>
        <v>0</v>
      </c>
      <c r="RJK63" s="10">
        <f t="shared" si="194"/>
        <v>0</v>
      </c>
      <c r="RJL63" s="10">
        <f t="shared" si="194"/>
        <v>0</v>
      </c>
      <c r="RJM63" s="10">
        <f t="shared" si="194"/>
        <v>0</v>
      </c>
      <c r="RJN63" s="10">
        <f t="shared" si="194"/>
        <v>0</v>
      </c>
      <c r="RJO63" s="10">
        <f t="shared" si="194"/>
        <v>0</v>
      </c>
      <c r="RJP63" s="10">
        <f t="shared" si="194"/>
        <v>0</v>
      </c>
      <c r="RJQ63" s="10">
        <f t="shared" si="194"/>
        <v>0</v>
      </c>
      <c r="RJR63" s="10">
        <f t="shared" si="194"/>
        <v>0</v>
      </c>
      <c r="RJS63" s="10">
        <f t="shared" si="194"/>
        <v>0</v>
      </c>
      <c r="RJT63" s="10">
        <f t="shared" si="194"/>
        <v>0</v>
      </c>
      <c r="RJU63" s="10">
        <f t="shared" si="194"/>
        <v>0</v>
      </c>
      <c r="RJV63" s="10">
        <f t="shared" si="194"/>
        <v>0</v>
      </c>
      <c r="RJW63" s="10">
        <f t="shared" si="194"/>
        <v>0</v>
      </c>
      <c r="RJX63" s="10">
        <f t="shared" si="194"/>
        <v>0</v>
      </c>
      <c r="RJY63" s="10">
        <f t="shared" si="194"/>
        <v>0</v>
      </c>
      <c r="RJZ63" s="10">
        <f t="shared" si="194"/>
        <v>0</v>
      </c>
      <c r="RKA63" s="10">
        <f t="shared" si="194"/>
        <v>0</v>
      </c>
      <c r="RKB63" s="10">
        <f t="shared" si="194"/>
        <v>0</v>
      </c>
      <c r="RKC63" s="10">
        <f t="shared" si="194"/>
        <v>0</v>
      </c>
      <c r="RKD63" s="10">
        <f t="shared" si="194"/>
        <v>0</v>
      </c>
      <c r="RKE63" s="10">
        <f t="shared" si="194"/>
        <v>0</v>
      </c>
      <c r="RKF63" s="10">
        <f t="shared" si="194"/>
        <v>0</v>
      </c>
      <c r="RKG63" s="10">
        <f t="shared" si="194"/>
        <v>0</v>
      </c>
      <c r="RKH63" s="10">
        <f t="shared" si="194"/>
        <v>0</v>
      </c>
      <c r="RKI63" s="10">
        <f t="shared" si="194"/>
        <v>0</v>
      </c>
      <c r="RKJ63" s="10">
        <f t="shared" si="194"/>
        <v>0</v>
      </c>
      <c r="RKK63" s="10">
        <f t="shared" si="194"/>
        <v>0</v>
      </c>
      <c r="RKL63" s="10">
        <f t="shared" si="194"/>
        <v>0</v>
      </c>
      <c r="RKM63" s="10">
        <f t="shared" si="194"/>
        <v>0</v>
      </c>
      <c r="RKN63" s="10">
        <f t="shared" si="194"/>
        <v>0</v>
      </c>
      <c r="RKO63" s="10">
        <f t="shared" si="194"/>
        <v>0</v>
      </c>
      <c r="RKP63" s="10">
        <f t="shared" si="194"/>
        <v>0</v>
      </c>
      <c r="RKQ63" s="10">
        <f t="shared" si="194"/>
        <v>0</v>
      </c>
      <c r="RKR63" s="10">
        <f t="shared" si="194"/>
        <v>0</v>
      </c>
      <c r="RKS63" s="10">
        <f t="shared" si="194"/>
        <v>0</v>
      </c>
      <c r="RKT63" s="10">
        <f t="shared" si="194"/>
        <v>0</v>
      </c>
      <c r="RKU63" s="10">
        <f t="shared" si="194"/>
        <v>0</v>
      </c>
      <c r="RKV63" s="10">
        <f t="shared" si="194"/>
        <v>0</v>
      </c>
      <c r="RKW63" s="10">
        <f t="shared" si="194"/>
        <v>0</v>
      </c>
      <c r="RKX63" s="10">
        <f t="shared" si="194"/>
        <v>0</v>
      </c>
      <c r="RKY63" s="10">
        <f t="shared" si="194"/>
        <v>0</v>
      </c>
      <c r="RKZ63" s="10">
        <f t="shared" si="194"/>
        <v>0</v>
      </c>
      <c r="RLA63" s="10">
        <f t="shared" si="194"/>
        <v>0</v>
      </c>
      <c r="RLB63" s="10">
        <f t="shared" si="194"/>
        <v>0</v>
      </c>
      <c r="RLC63" s="10">
        <f t="shared" si="194"/>
        <v>0</v>
      </c>
      <c r="RLD63" s="10">
        <f t="shared" ref="RLD63:RNO63" si="195">SUM(RLD4:RLD61)</f>
        <v>0</v>
      </c>
      <c r="RLE63" s="10">
        <f t="shared" si="195"/>
        <v>0</v>
      </c>
      <c r="RLF63" s="10">
        <f t="shared" si="195"/>
        <v>0</v>
      </c>
      <c r="RLG63" s="10">
        <f t="shared" si="195"/>
        <v>0</v>
      </c>
      <c r="RLH63" s="10">
        <f t="shared" si="195"/>
        <v>0</v>
      </c>
      <c r="RLI63" s="10">
        <f t="shared" si="195"/>
        <v>0</v>
      </c>
      <c r="RLJ63" s="10">
        <f t="shared" si="195"/>
        <v>0</v>
      </c>
      <c r="RLK63" s="10">
        <f t="shared" si="195"/>
        <v>0</v>
      </c>
      <c r="RLL63" s="10">
        <f t="shared" si="195"/>
        <v>0</v>
      </c>
      <c r="RLM63" s="10">
        <f t="shared" si="195"/>
        <v>0</v>
      </c>
      <c r="RLN63" s="10">
        <f t="shared" si="195"/>
        <v>0</v>
      </c>
      <c r="RLO63" s="10">
        <f t="shared" si="195"/>
        <v>0</v>
      </c>
      <c r="RLP63" s="10">
        <f t="shared" si="195"/>
        <v>0</v>
      </c>
      <c r="RLQ63" s="10">
        <f t="shared" si="195"/>
        <v>0</v>
      </c>
      <c r="RLR63" s="10">
        <f t="shared" si="195"/>
        <v>0</v>
      </c>
      <c r="RLS63" s="10">
        <f t="shared" si="195"/>
        <v>0</v>
      </c>
      <c r="RLT63" s="10">
        <f t="shared" si="195"/>
        <v>0</v>
      </c>
      <c r="RLU63" s="10">
        <f t="shared" si="195"/>
        <v>0</v>
      </c>
      <c r="RLV63" s="10">
        <f t="shared" si="195"/>
        <v>0</v>
      </c>
      <c r="RLW63" s="10">
        <f t="shared" si="195"/>
        <v>0</v>
      </c>
      <c r="RLX63" s="10">
        <f t="shared" si="195"/>
        <v>0</v>
      </c>
      <c r="RLY63" s="10">
        <f t="shared" si="195"/>
        <v>0</v>
      </c>
      <c r="RLZ63" s="10">
        <f t="shared" si="195"/>
        <v>0</v>
      </c>
      <c r="RMA63" s="10">
        <f t="shared" si="195"/>
        <v>0</v>
      </c>
      <c r="RMB63" s="10">
        <f t="shared" si="195"/>
        <v>0</v>
      </c>
      <c r="RMC63" s="10">
        <f t="shared" si="195"/>
        <v>0</v>
      </c>
      <c r="RMD63" s="10">
        <f t="shared" si="195"/>
        <v>0</v>
      </c>
      <c r="RME63" s="10">
        <f t="shared" si="195"/>
        <v>0</v>
      </c>
      <c r="RMF63" s="10">
        <f t="shared" si="195"/>
        <v>0</v>
      </c>
      <c r="RMG63" s="10">
        <f t="shared" si="195"/>
        <v>0</v>
      </c>
      <c r="RMH63" s="10">
        <f t="shared" si="195"/>
        <v>0</v>
      </c>
      <c r="RMI63" s="10">
        <f t="shared" si="195"/>
        <v>0</v>
      </c>
      <c r="RMJ63" s="10">
        <f t="shared" si="195"/>
        <v>0</v>
      </c>
      <c r="RMK63" s="10">
        <f t="shared" si="195"/>
        <v>0</v>
      </c>
      <c r="RML63" s="10">
        <f t="shared" si="195"/>
        <v>0</v>
      </c>
      <c r="RMM63" s="10">
        <f t="shared" si="195"/>
        <v>0</v>
      </c>
      <c r="RMN63" s="10">
        <f t="shared" si="195"/>
        <v>0</v>
      </c>
      <c r="RMO63" s="10">
        <f t="shared" si="195"/>
        <v>0</v>
      </c>
      <c r="RMP63" s="10">
        <f t="shared" si="195"/>
        <v>0</v>
      </c>
      <c r="RMQ63" s="10">
        <f t="shared" si="195"/>
        <v>0</v>
      </c>
      <c r="RMR63" s="10">
        <f t="shared" si="195"/>
        <v>0</v>
      </c>
      <c r="RMS63" s="10">
        <f t="shared" si="195"/>
        <v>0</v>
      </c>
      <c r="RMT63" s="10">
        <f t="shared" si="195"/>
        <v>0</v>
      </c>
      <c r="RMU63" s="10">
        <f t="shared" si="195"/>
        <v>0</v>
      </c>
      <c r="RMV63" s="10">
        <f t="shared" si="195"/>
        <v>0</v>
      </c>
      <c r="RMW63" s="10">
        <f t="shared" si="195"/>
        <v>0</v>
      </c>
      <c r="RMX63" s="10">
        <f t="shared" si="195"/>
        <v>0</v>
      </c>
      <c r="RMY63" s="10">
        <f t="shared" si="195"/>
        <v>0</v>
      </c>
      <c r="RMZ63" s="10">
        <f t="shared" si="195"/>
        <v>0</v>
      </c>
      <c r="RNA63" s="10">
        <f t="shared" si="195"/>
        <v>0</v>
      </c>
      <c r="RNB63" s="10">
        <f t="shared" si="195"/>
        <v>0</v>
      </c>
      <c r="RNC63" s="10">
        <f t="shared" si="195"/>
        <v>0</v>
      </c>
      <c r="RND63" s="10">
        <f t="shared" si="195"/>
        <v>0</v>
      </c>
      <c r="RNE63" s="10">
        <f t="shared" si="195"/>
        <v>0</v>
      </c>
      <c r="RNF63" s="10">
        <f t="shared" si="195"/>
        <v>0</v>
      </c>
      <c r="RNG63" s="10">
        <f t="shared" si="195"/>
        <v>0</v>
      </c>
      <c r="RNH63" s="10">
        <f t="shared" si="195"/>
        <v>0</v>
      </c>
      <c r="RNI63" s="10">
        <f t="shared" si="195"/>
        <v>0</v>
      </c>
      <c r="RNJ63" s="10">
        <f t="shared" si="195"/>
        <v>0</v>
      </c>
      <c r="RNK63" s="10">
        <f t="shared" si="195"/>
        <v>0</v>
      </c>
      <c r="RNL63" s="10">
        <f t="shared" si="195"/>
        <v>0</v>
      </c>
      <c r="RNM63" s="10">
        <f t="shared" si="195"/>
        <v>0</v>
      </c>
      <c r="RNN63" s="10">
        <f t="shared" si="195"/>
        <v>0</v>
      </c>
      <c r="RNO63" s="10">
        <f t="shared" si="195"/>
        <v>0</v>
      </c>
      <c r="RNP63" s="10">
        <f t="shared" ref="RNP63:RQA63" si="196">SUM(RNP4:RNP61)</f>
        <v>0</v>
      </c>
      <c r="RNQ63" s="10">
        <f t="shared" si="196"/>
        <v>0</v>
      </c>
      <c r="RNR63" s="10">
        <f t="shared" si="196"/>
        <v>0</v>
      </c>
      <c r="RNS63" s="10">
        <f t="shared" si="196"/>
        <v>0</v>
      </c>
      <c r="RNT63" s="10">
        <f t="shared" si="196"/>
        <v>0</v>
      </c>
      <c r="RNU63" s="10">
        <f t="shared" si="196"/>
        <v>0</v>
      </c>
      <c r="RNV63" s="10">
        <f t="shared" si="196"/>
        <v>0</v>
      </c>
      <c r="RNW63" s="10">
        <f t="shared" si="196"/>
        <v>0</v>
      </c>
      <c r="RNX63" s="10">
        <f t="shared" si="196"/>
        <v>0</v>
      </c>
      <c r="RNY63" s="10">
        <f t="shared" si="196"/>
        <v>0</v>
      </c>
      <c r="RNZ63" s="10">
        <f t="shared" si="196"/>
        <v>0</v>
      </c>
      <c r="ROA63" s="10">
        <f t="shared" si="196"/>
        <v>0</v>
      </c>
      <c r="ROB63" s="10">
        <f t="shared" si="196"/>
        <v>0</v>
      </c>
      <c r="ROC63" s="10">
        <f t="shared" si="196"/>
        <v>0</v>
      </c>
      <c r="ROD63" s="10">
        <f t="shared" si="196"/>
        <v>0</v>
      </c>
      <c r="ROE63" s="10">
        <f t="shared" si="196"/>
        <v>0</v>
      </c>
      <c r="ROF63" s="10">
        <f t="shared" si="196"/>
        <v>0</v>
      </c>
      <c r="ROG63" s="10">
        <f t="shared" si="196"/>
        <v>0</v>
      </c>
      <c r="ROH63" s="10">
        <f t="shared" si="196"/>
        <v>0</v>
      </c>
      <c r="ROI63" s="10">
        <f t="shared" si="196"/>
        <v>0</v>
      </c>
      <c r="ROJ63" s="10">
        <f t="shared" si="196"/>
        <v>0</v>
      </c>
      <c r="ROK63" s="10">
        <f t="shared" si="196"/>
        <v>0</v>
      </c>
      <c r="ROL63" s="10">
        <f t="shared" si="196"/>
        <v>0</v>
      </c>
      <c r="ROM63" s="10">
        <f t="shared" si="196"/>
        <v>0</v>
      </c>
      <c r="RON63" s="10">
        <f t="shared" si="196"/>
        <v>0</v>
      </c>
      <c r="ROO63" s="10">
        <f t="shared" si="196"/>
        <v>0</v>
      </c>
      <c r="ROP63" s="10">
        <f t="shared" si="196"/>
        <v>0</v>
      </c>
      <c r="ROQ63" s="10">
        <f t="shared" si="196"/>
        <v>0</v>
      </c>
      <c r="ROR63" s="10">
        <f t="shared" si="196"/>
        <v>0</v>
      </c>
      <c r="ROS63" s="10">
        <f t="shared" si="196"/>
        <v>0</v>
      </c>
      <c r="ROT63" s="10">
        <f t="shared" si="196"/>
        <v>0</v>
      </c>
      <c r="ROU63" s="10">
        <f t="shared" si="196"/>
        <v>0</v>
      </c>
      <c r="ROV63" s="10">
        <f t="shared" si="196"/>
        <v>0</v>
      </c>
      <c r="ROW63" s="10">
        <f t="shared" si="196"/>
        <v>0</v>
      </c>
      <c r="ROX63" s="10">
        <f t="shared" si="196"/>
        <v>0</v>
      </c>
      <c r="ROY63" s="10">
        <f t="shared" si="196"/>
        <v>0</v>
      </c>
      <c r="ROZ63" s="10">
        <f t="shared" si="196"/>
        <v>0</v>
      </c>
      <c r="RPA63" s="10">
        <f t="shared" si="196"/>
        <v>0</v>
      </c>
      <c r="RPB63" s="10">
        <f t="shared" si="196"/>
        <v>0</v>
      </c>
      <c r="RPC63" s="10">
        <f t="shared" si="196"/>
        <v>0</v>
      </c>
      <c r="RPD63" s="10">
        <f t="shared" si="196"/>
        <v>0</v>
      </c>
      <c r="RPE63" s="10">
        <f t="shared" si="196"/>
        <v>0</v>
      </c>
      <c r="RPF63" s="10">
        <f t="shared" si="196"/>
        <v>0</v>
      </c>
      <c r="RPG63" s="10">
        <f t="shared" si="196"/>
        <v>0</v>
      </c>
      <c r="RPH63" s="10">
        <f t="shared" si="196"/>
        <v>0</v>
      </c>
      <c r="RPI63" s="10">
        <f t="shared" si="196"/>
        <v>0</v>
      </c>
      <c r="RPJ63" s="10">
        <f t="shared" si="196"/>
        <v>0</v>
      </c>
      <c r="RPK63" s="10">
        <f t="shared" si="196"/>
        <v>0</v>
      </c>
      <c r="RPL63" s="10">
        <f t="shared" si="196"/>
        <v>0</v>
      </c>
      <c r="RPM63" s="10">
        <f t="shared" si="196"/>
        <v>0</v>
      </c>
      <c r="RPN63" s="10">
        <f t="shared" si="196"/>
        <v>0</v>
      </c>
      <c r="RPO63" s="10">
        <f t="shared" si="196"/>
        <v>0</v>
      </c>
      <c r="RPP63" s="10">
        <f t="shared" si="196"/>
        <v>0</v>
      </c>
      <c r="RPQ63" s="10">
        <f t="shared" si="196"/>
        <v>0</v>
      </c>
      <c r="RPR63" s="10">
        <f t="shared" si="196"/>
        <v>0</v>
      </c>
      <c r="RPS63" s="10">
        <f t="shared" si="196"/>
        <v>0</v>
      </c>
      <c r="RPT63" s="10">
        <f t="shared" si="196"/>
        <v>0</v>
      </c>
      <c r="RPU63" s="10">
        <f t="shared" si="196"/>
        <v>0</v>
      </c>
      <c r="RPV63" s="10">
        <f t="shared" si="196"/>
        <v>0</v>
      </c>
      <c r="RPW63" s="10">
        <f t="shared" si="196"/>
        <v>0</v>
      </c>
      <c r="RPX63" s="10">
        <f t="shared" si="196"/>
        <v>0</v>
      </c>
      <c r="RPY63" s="10">
        <f t="shared" si="196"/>
        <v>0</v>
      </c>
      <c r="RPZ63" s="10">
        <f t="shared" si="196"/>
        <v>0</v>
      </c>
      <c r="RQA63" s="10">
        <f t="shared" si="196"/>
        <v>0</v>
      </c>
      <c r="RQB63" s="10">
        <f t="shared" ref="RQB63:RSM63" si="197">SUM(RQB4:RQB61)</f>
        <v>0</v>
      </c>
      <c r="RQC63" s="10">
        <f t="shared" si="197"/>
        <v>0</v>
      </c>
      <c r="RQD63" s="10">
        <f t="shared" si="197"/>
        <v>0</v>
      </c>
      <c r="RQE63" s="10">
        <f t="shared" si="197"/>
        <v>0</v>
      </c>
      <c r="RQF63" s="10">
        <f t="shared" si="197"/>
        <v>0</v>
      </c>
      <c r="RQG63" s="10">
        <f t="shared" si="197"/>
        <v>0</v>
      </c>
      <c r="RQH63" s="10">
        <f t="shared" si="197"/>
        <v>0</v>
      </c>
      <c r="RQI63" s="10">
        <f t="shared" si="197"/>
        <v>0</v>
      </c>
      <c r="RQJ63" s="10">
        <f t="shared" si="197"/>
        <v>0</v>
      </c>
      <c r="RQK63" s="10">
        <f t="shared" si="197"/>
        <v>0</v>
      </c>
      <c r="RQL63" s="10">
        <f t="shared" si="197"/>
        <v>0</v>
      </c>
      <c r="RQM63" s="10">
        <f t="shared" si="197"/>
        <v>0</v>
      </c>
      <c r="RQN63" s="10">
        <f t="shared" si="197"/>
        <v>0</v>
      </c>
      <c r="RQO63" s="10">
        <f t="shared" si="197"/>
        <v>0</v>
      </c>
      <c r="RQP63" s="10">
        <f t="shared" si="197"/>
        <v>0</v>
      </c>
      <c r="RQQ63" s="10">
        <f t="shared" si="197"/>
        <v>0</v>
      </c>
      <c r="RQR63" s="10">
        <f t="shared" si="197"/>
        <v>0</v>
      </c>
      <c r="RQS63" s="10">
        <f t="shared" si="197"/>
        <v>0</v>
      </c>
      <c r="RQT63" s="10">
        <f t="shared" si="197"/>
        <v>0</v>
      </c>
      <c r="RQU63" s="10">
        <f t="shared" si="197"/>
        <v>0</v>
      </c>
      <c r="RQV63" s="10">
        <f t="shared" si="197"/>
        <v>0</v>
      </c>
      <c r="RQW63" s="10">
        <f t="shared" si="197"/>
        <v>0</v>
      </c>
      <c r="RQX63" s="10">
        <f t="shared" si="197"/>
        <v>0</v>
      </c>
      <c r="RQY63" s="10">
        <f t="shared" si="197"/>
        <v>0</v>
      </c>
      <c r="RQZ63" s="10">
        <f t="shared" si="197"/>
        <v>0</v>
      </c>
      <c r="RRA63" s="10">
        <f t="shared" si="197"/>
        <v>0</v>
      </c>
      <c r="RRB63" s="10">
        <f t="shared" si="197"/>
        <v>0</v>
      </c>
      <c r="RRC63" s="10">
        <f t="shared" si="197"/>
        <v>0</v>
      </c>
      <c r="RRD63" s="10">
        <f t="shared" si="197"/>
        <v>0</v>
      </c>
      <c r="RRE63" s="10">
        <f t="shared" si="197"/>
        <v>0</v>
      </c>
      <c r="RRF63" s="10">
        <f t="shared" si="197"/>
        <v>0</v>
      </c>
      <c r="RRG63" s="10">
        <f t="shared" si="197"/>
        <v>0</v>
      </c>
      <c r="RRH63" s="10">
        <f t="shared" si="197"/>
        <v>0</v>
      </c>
      <c r="RRI63" s="10">
        <f t="shared" si="197"/>
        <v>0</v>
      </c>
      <c r="RRJ63" s="10">
        <f t="shared" si="197"/>
        <v>0</v>
      </c>
      <c r="RRK63" s="10">
        <f t="shared" si="197"/>
        <v>0</v>
      </c>
      <c r="RRL63" s="10">
        <f t="shared" si="197"/>
        <v>0</v>
      </c>
      <c r="RRM63" s="10">
        <f t="shared" si="197"/>
        <v>0</v>
      </c>
      <c r="RRN63" s="10">
        <f t="shared" si="197"/>
        <v>0</v>
      </c>
      <c r="RRO63" s="10">
        <f t="shared" si="197"/>
        <v>0</v>
      </c>
      <c r="RRP63" s="10">
        <f t="shared" si="197"/>
        <v>0</v>
      </c>
      <c r="RRQ63" s="10">
        <f t="shared" si="197"/>
        <v>0</v>
      </c>
      <c r="RRR63" s="10">
        <f t="shared" si="197"/>
        <v>0</v>
      </c>
      <c r="RRS63" s="10">
        <f t="shared" si="197"/>
        <v>0</v>
      </c>
      <c r="RRT63" s="10">
        <f t="shared" si="197"/>
        <v>0</v>
      </c>
      <c r="RRU63" s="10">
        <f t="shared" si="197"/>
        <v>0</v>
      </c>
      <c r="RRV63" s="10">
        <f t="shared" si="197"/>
        <v>0</v>
      </c>
      <c r="RRW63" s="10">
        <f t="shared" si="197"/>
        <v>0</v>
      </c>
      <c r="RRX63" s="10">
        <f t="shared" si="197"/>
        <v>0</v>
      </c>
      <c r="RRY63" s="10">
        <f t="shared" si="197"/>
        <v>0</v>
      </c>
      <c r="RRZ63" s="10">
        <f t="shared" si="197"/>
        <v>0</v>
      </c>
      <c r="RSA63" s="10">
        <f t="shared" si="197"/>
        <v>0</v>
      </c>
      <c r="RSB63" s="10">
        <f t="shared" si="197"/>
        <v>0</v>
      </c>
      <c r="RSC63" s="10">
        <f t="shared" si="197"/>
        <v>0</v>
      </c>
      <c r="RSD63" s="10">
        <f t="shared" si="197"/>
        <v>0</v>
      </c>
      <c r="RSE63" s="10">
        <f t="shared" si="197"/>
        <v>0</v>
      </c>
      <c r="RSF63" s="10">
        <f t="shared" si="197"/>
        <v>0</v>
      </c>
      <c r="RSG63" s="10">
        <f t="shared" si="197"/>
        <v>0</v>
      </c>
      <c r="RSH63" s="10">
        <f t="shared" si="197"/>
        <v>0</v>
      </c>
      <c r="RSI63" s="10">
        <f t="shared" si="197"/>
        <v>0</v>
      </c>
      <c r="RSJ63" s="10">
        <f t="shared" si="197"/>
        <v>0</v>
      </c>
      <c r="RSK63" s="10">
        <f t="shared" si="197"/>
        <v>0</v>
      </c>
      <c r="RSL63" s="10">
        <f t="shared" si="197"/>
        <v>0</v>
      </c>
      <c r="RSM63" s="10">
        <f t="shared" si="197"/>
        <v>0</v>
      </c>
      <c r="RSN63" s="10">
        <f t="shared" ref="RSN63:RUY63" si="198">SUM(RSN4:RSN61)</f>
        <v>0</v>
      </c>
      <c r="RSO63" s="10">
        <f t="shared" si="198"/>
        <v>0</v>
      </c>
      <c r="RSP63" s="10">
        <f t="shared" si="198"/>
        <v>0</v>
      </c>
      <c r="RSQ63" s="10">
        <f t="shared" si="198"/>
        <v>0</v>
      </c>
      <c r="RSR63" s="10">
        <f t="shared" si="198"/>
        <v>0</v>
      </c>
      <c r="RSS63" s="10">
        <f t="shared" si="198"/>
        <v>0</v>
      </c>
      <c r="RST63" s="10">
        <f t="shared" si="198"/>
        <v>0</v>
      </c>
      <c r="RSU63" s="10">
        <f t="shared" si="198"/>
        <v>0</v>
      </c>
      <c r="RSV63" s="10">
        <f t="shared" si="198"/>
        <v>0</v>
      </c>
      <c r="RSW63" s="10">
        <f t="shared" si="198"/>
        <v>0</v>
      </c>
      <c r="RSX63" s="10">
        <f t="shared" si="198"/>
        <v>0</v>
      </c>
      <c r="RSY63" s="10">
        <f t="shared" si="198"/>
        <v>0</v>
      </c>
      <c r="RSZ63" s="10">
        <f t="shared" si="198"/>
        <v>0</v>
      </c>
      <c r="RTA63" s="10">
        <f t="shared" si="198"/>
        <v>0</v>
      </c>
      <c r="RTB63" s="10">
        <f t="shared" si="198"/>
        <v>0</v>
      </c>
      <c r="RTC63" s="10">
        <f t="shared" si="198"/>
        <v>0</v>
      </c>
      <c r="RTD63" s="10">
        <f t="shared" si="198"/>
        <v>0</v>
      </c>
      <c r="RTE63" s="10">
        <f t="shared" si="198"/>
        <v>0</v>
      </c>
      <c r="RTF63" s="10">
        <f t="shared" si="198"/>
        <v>0</v>
      </c>
      <c r="RTG63" s="10">
        <f t="shared" si="198"/>
        <v>0</v>
      </c>
      <c r="RTH63" s="10">
        <f t="shared" si="198"/>
        <v>0</v>
      </c>
      <c r="RTI63" s="10">
        <f t="shared" si="198"/>
        <v>0</v>
      </c>
      <c r="RTJ63" s="10">
        <f t="shared" si="198"/>
        <v>0</v>
      </c>
      <c r="RTK63" s="10">
        <f t="shared" si="198"/>
        <v>0</v>
      </c>
      <c r="RTL63" s="10">
        <f t="shared" si="198"/>
        <v>0</v>
      </c>
      <c r="RTM63" s="10">
        <f t="shared" si="198"/>
        <v>0</v>
      </c>
      <c r="RTN63" s="10">
        <f t="shared" si="198"/>
        <v>0</v>
      </c>
      <c r="RTO63" s="10">
        <f t="shared" si="198"/>
        <v>0</v>
      </c>
      <c r="RTP63" s="10">
        <f t="shared" si="198"/>
        <v>0</v>
      </c>
      <c r="RTQ63" s="10">
        <f t="shared" si="198"/>
        <v>0</v>
      </c>
      <c r="RTR63" s="10">
        <f t="shared" si="198"/>
        <v>0</v>
      </c>
      <c r="RTS63" s="10">
        <f t="shared" si="198"/>
        <v>0</v>
      </c>
      <c r="RTT63" s="10">
        <f t="shared" si="198"/>
        <v>0</v>
      </c>
      <c r="RTU63" s="10">
        <f t="shared" si="198"/>
        <v>0</v>
      </c>
      <c r="RTV63" s="10">
        <f t="shared" si="198"/>
        <v>0</v>
      </c>
      <c r="RTW63" s="10">
        <f t="shared" si="198"/>
        <v>0</v>
      </c>
      <c r="RTX63" s="10">
        <f t="shared" si="198"/>
        <v>0</v>
      </c>
      <c r="RTY63" s="10">
        <f t="shared" si="198"/>
        <v>0</v>
      </c>
      <c r="RTZ63" s="10">
        <f t="shared" si="198"/>
        <v>0</v>
      </c>
      <c r="RUA63" s="10">
        <f t="shared" si="198"/>
        <v>0</v>
      </c>
      <c r="RUB63" s="10">
        <f t="shared" si="198"/>
        <v>0</v>
      </c>
      <c r="RUC63" s="10">
        <f t="shared" si="198"/>
        <v>0</v>
      </c>
      <c r="RUD63" s="10">
        <f t="shared" si="198"/>
        <v>0</v>
      </c>
      <c r="RUE63" s="10">
        <f t="shared" si="198"/>
        <v>0</v>
      </c>
      <c r="RUF63" s="10">
        <f t="shared" si="198"/>
        <v>0</v>
      </c>
      <c r="RUG63" s="10">
        <f t="shared" si="198"/>
        <v>0</v>
      </c>
      <c r="RUH63" s="10">
        <f t="shared" si="198"/>
        <v>0</v>
      </c>
      <c r="RUI63" s="10">
        <f t="shared" si="198"/>
        <v>0</v>
      </c>
      <c r="RUJ63" s="10">
        <f t="shared" si="198"/>
        <v>0</v>
      </c>
      <c r="RUK63" s="10">
        <f t="shared" si="198"/>
        <v>0</v>
      </c>
      <c r="RUL63" s="10">
        <f t="shared" si="198"/>
        <v>0</v>
      </c>
      <c r="RUM63" s="10">
        <f t="shared" si="198"/>
        <v>0</v>
      </c>
      <c r="RUN63" s="10">
        <f t="shared" si="198"/>
        <v>0</v>
      </c>
      <c r="RUO63" s="10">
        <f t="shared" si="198"/>
        <v>0</v>
      </c>
      <c r="RUP63" s="10">
        <f t="shared" si="198"/>
        <v>0</v>
      </c>
      <c r="RUQ63" s="10">
        <f t="shared" si="198"/>
        <v>0</v>
      </c>
      <c r="RUR63" s="10">
        <f t="shared" si="198"/>
        <v>0</v>
      </c>
      <c r="RUS63" s="10">
        <f t="shared" si="198"/>
        <v>0</v>
      </c>
      <c r="RUT63" s="10">
        <f t="shared" si="198"/>
        <v>0</v>
      </c>
      <c r="RUU63" s="10">
        <f t="shared" si="198"/>
        <v>0</v>
      </c>
      <c r="RUV63" s="10">
        <f t="shared" si="198"/>
        <v>0</v>
      </c>
      <c r="RUW63" s="10">
        <f t="shared" si="198"/>
        <v>0</v>
      </c>
      <c r="RUX63" s="10">
        <f t="shared" si="198"/>
        <v>0</v>
      </c>
      <c r="RUY63" s="10">
        <f t="shared" si="198"/>
        <v>0</v>
      </c>
      <c r="RUZ63" s="10">
        <f t="shared" ref="RUZ63:RXK63" si="199">SUM(RUZ4:RUZ61)</f>
        <v>0</v>
      </c>
      <c r="RVA63" s="10">
        <f t="shared" si="199"/>
        <v>0</v>
      </c>
      <c r="RVB63" s="10">
        <f t="shared" si="199"/>
        <v>0</v>
      </c>
      <c r="RVC63" s="10">
        <f t="shared" si="199"/>
        <v>0</v>
      </c>
      <c r="RVD63" s="10">
        <f t="shared" si="199"/>
        <v>0</v>
      </c>
      <c r="RVE63" s="10">
        <f t="shared" si="199"/>
        <v>0</v>
      </c>
      <c r="RVF63" s="10">
        <f t="shared" si="199"/>
        <v>0</v>
      </c>
      <c r="RVG63" s="10">
        <f t="shared" si="199"/>
        <v>0</v>
      </c>
      <c r="RVH63" s="10">
        <f t="shared" si="199"/>
        <v>0</v>
      </c>
      <c r="RVI63" s="10">
        <f t="shared" si="199"/>
        <v>0</v>
      </c>
      <c r="RVJ63" s="10">
        <f t="shared" si="199"/>
        <v>0</v>
      </c>
      <c r="RVK63" s="10">
        <f t="shared" si="199"/>
        <v>0</v>
      </c>
      <c r="RVL63" s="10">
        <f t="shared" si="199"/>
        <v>0</v>
      </c>
      <c r="RVM63" s="10">
        <f t="shared" si="199"/>
        <v>0</v>
      </c>
      <c r="RVN63" s="10">
        <f t="shared" si="199"/>
        <v>0</v>
      </c>
      <c r="RVO63" s="10">
        <f t="shared" si="199"/>
        <v>0</v>
      </c>
      <c r="RVP63" s="10">
        <f t="shared" si="199"/>
        <v>0</v>
      </c>
      <c r="RVQ63" s="10">
        <f t="shared" si="199"/>
        <v>0</v>
      </c>
      <c r="RVR63" s="10">
        <f t="shared" si="199"/>
        <v>0</v>
      </c>
      <c r="RVS63" s="10">
        <f t="shared" si="199"/>
        <v>0</v>
      </c>
      <c r="RVT63" s="10">
        <f t="shared" si="199"/>
        <v>0</v>
      </c>
      <c r="RVU63" s="10">
        <f t="shared" si="199"/>
        <v>0</v>
      </c>
      <c r="RVV63" s="10">
        <f t="shared" si="199"/>
        <v>0</v>
      </c>
      <c r="RVW63" s="10">
        <f t="shared" si="199"/>
        <v>0</v>
      </c>
      <c r="RVX63" s="10">
        <f t="shared" si="199"/>
        <v>0</v>
      </c>
      <c r="RVY63" s="10">
        <f t="shared" si="199"/>
        <v>0</v>
      </c>
      <c r="RVZ63" s="10">
        <f t="shared" si="199"/>
        <v>0</v>
      </c>
      <c r="RWA63" s="10">
        <f t="shared" si="199"/>
        <v>0</v>
      </c>
      <c r="RWB63" s="10">
        <f t="shared" si="199"/>
        <v>0</v>
      </c>
      <c r="RWC63" s="10">
        <f t="shared" si="199"/>
        <v>0</v>
      </c>
      <c r="RWD63" s="10">
        <f t="shared" si="199"/>
        <v>0</v>
      </c>
      <c r="RWE63" s="10">
        <f t="shared" si="199"/>
        <v>0</v>
      </c>
      <c r="RWF63" s="10">
        <f t="shared" si="199"/>
        <v>0</v>
      </c>
      <c r="RWG63" s="10">
        <f t="shared" si="199"/>
        <v>0</v>
      </c>
      <c r="RWH63" s="10">
        <f t="shared" si="199"/>
        <v>0</v>
      </c>
      <c r="RWI63" s="10">
        <f t="shared" si="199"/>
        <v>0</v>
      </c>
      <c r="RWJ63" s="10">
        <f t="shared" si="199"/>
        <v>0</v>
      </c>
      <c r="RWK63" s="10">
        <f t="shared" si="199"/>
        <v>0</v>
      </c>
      <c r="RWL63" s="10">
        <f t="shared" si="199"/>
        <v>0</v>
      </c>
      <c r="RWM63" s="10">
        <f t="shared" si="199"/>
        <v>0</v>
      </c>
      <c r="RWN63" s="10">
        <f t="shared" si="199"/>
        <v>0</v>
      </c>
      <c r="RWO63" s="10">
        <f t="shared" si="199"/>
        <v>0</v>
      </c>
      <c r="RWP63" s="10">
        <f t="shared" si="199"/>
        <v>0</v>
      </c>
      <c r="RWQ63" s="10">
        <f t="shared" si="199"/>
        <v>0</v>
      </c>
      <c r="RWR63" s="10">
        <f t="shared" si="199"/>
        <v>0</v>
      </c>
      <c r="RWS63" s="10">
        <f t="shared" si="199"/>
        <v>0</v>
      </c>
      <c r="RWT63" s="10">
        <f t="shared" si="199"/>
        <v>0</v>
      </c>
      <c r="RWU63" s="10">
        <f t="shared" si="199"/>
        <v>0</v>
      </c>
      <c r="RWV63" s="10">
        <f t="shared" si="199"/>
        <v>0</v>
      </c>
      <c r="RWW63" s="10">
        <f t="shared" si="199"/>
        <v>0</v>
      </c>
      <c r="RWX63" s="10">
        <f t="shared" si="199"/>
        <v>0</v>
      </c>
      <c r="RWY63" s="10">
        <f t="shared" si="199"/>
        <v>0</v>
      </c>
      <c r="RWZ63" s="10">
        <f t="shared" si="199"/>
        <v>0</v>
      </c>
      <c r="RXA63" s="10">
        <f t="shared" si="199"/>
        <v>0</v>
      </c>
      <c r="RXB63" s="10">
        <f t="shared" si="199"/>
        <v>0</v>
      </c>
      <c r="RXC63" s="10">
        <f t="shared" si="199"/>
        <v>0</v>
      </c>
      <c r="RXD63" s="10">
        <f t="shared" si="199"/>
        <v>0</v>
      </c>
      <c r="RXE63" s="10">
        <f t="shared" si="199"/>
        <v>0</v>
      </c>
      <c r="RXF63" s="10">
        <f t="shared" si="199"/>
        <v>0</v>
      </c>
      <c r="RXG63" s="10">
        <f t="shared" si="199"/>
        <v>0</v>
      </c>
      <c r="RXH63" s="10">
        <f t="shared" si="199"/>
        <v>0</v>
      </c>
      <c r="RXI63" s="10">
        <f t="shared" si="199"/>
        <v>0</v>
      </c>
      <c r="RXJ63" s="10">
        <f t="shared" si="199"/>
        <v>0</v>
      </c>
      <c r="RXK63" s="10">
        <f t="shared" si="199"/>
        <v>0</v>
      </c>
      <c r="RXL63" s="10">
        <f t="shared" ref="RXL63:RZW63" si="200">SUM(RXL4:RXL61)</f>
        <v>0</v>
      </c>
      <c r="RXM63" s="10">
        <f t="shared" si="200"/>
        <v>0</v>
      </c>
      <c r="RXN63" s="10">
        <f t="shared" si="200"/>
        <v>0</v>
      </c>
      <c r="RXO63" s="10">
        <f t="shared" si="200"/>
        <v>0</v>
      </c>
      <c r="RXP63" s="10">
        <f t="shared" si="200"/>
        <v>0</v>
      </c>
      <c r="RXQ63" s="10">
        <f t="shared" si="200"/>
        <v>0</v>
      </c>
      <c r="RXR63" s="10">
        <f t="shared" si="200"/>
        <v>0</v>
      </c>
      <c r="RXS63" s="10">
        <f t="shared" si="200"/>
        <v>0</v>
      </c>
      <c r="RXT63" s="10">
        <f t="shared" si="200"/>
        <v>0</v>
      </c>
      <c r="RXU63" s="10">
        <f t="shared" si="200"/>
        <v>0</v>
      </c>
      <c r="RXV63" s="10">
        <f t="shared" si="200"/>
        <v>0</v>
      </c>
      <c r="RXW63" s="10">
        <f t="shared" si="200"/>
        <v>0</v>
      </c>
      <c r="RXX63" s="10">
        <f t="shared" si="200"/>
        <v>0</v>
      </c>
      <c r="RXY63" s="10">
        <f t="shared" si="200"/>
        <v>0</v>
      </c>
      <c r="RXZ63" s="10">
        <f t="shared" si="200"/>
        <v>0</v>
      </c>
      <c r="RYA63" s="10">
        <f t="shared" si="200"/>
        <v>0</v>
      </c>
      <c r="RYB63" s="10">
        <f t="shared" si="200"/>
        <v>0</v>
      </c>
      <c r="RYC63" s="10">
        <f t="shared" si="200"/>
        <v>0</v>
      </c>
      <c r="RYD63" s="10">
        <f t="shared" si="200"/>
        <v>0</v>
      </c>
      <c r="RYE63" s="10">
        <f t="shared" si="200"/>
        <v>0</v>
      </c>
      <c r="RYF63" s="10">
        <f t="shared" si="200"/>
        <v>0</v>
      </c>
      <c r="RYG63" s="10">
        <f t="shared" si="200"/>
        <v>0</v>
      </c>
      <c r="RYH63" s="10">
        <f t="shared" si="200"/>
        <v>0</v>
      </c>
      <c r="RYI63" s="10">
        <f t="shared" si="200"/>
        <v>0</v>
      </c>
      <c r="RYJ63" s="10">
        <f t="shared" si="200"/>
        <v>0</v>
      </c>
      <c r="RYK63" s="10">
        <f t="shared" si="200"/>
        <v>0</v>
      </c>
      <c r="RYL63" s="10">
        <f t="shared" si="200"/>
        <v>0</v>
      </c>
      <c r="RYM63" s="10">
        <f t="shared" si="200"/>
        <v>0</v>
      </c>
      <c r="RYN63" s="10">
        <f t="shared" si="200"/>
        <v>0</v>
      </c>
      <c r="RYO63" s="10">
        <f t="shared" si="200"/>
        <v>0</v>
      </c>
      <c r="RYP63" s="10">
        <f t="shared" si="200"/>
        <v>0</v>
      </c>
      <c r="RYQ63" s="10">
        <f t="shared" si="200"/>
        <v>0</v>
      </c>
      <c r="RYR63" s="10">
        <f t="shared" si="200"/>
        <v>0</v>
      </c>
      <c r="RYS63" s="10">
        <f t="shared" si="200"/>
        <v>0</v>
      </c>
      <c r="RYT63" s="10">
        <f t="shared" si="200"/>
        <v>0</v>
      </c>
      <c r="RYU63" s="10">
        <f t="shared" si="200"/>
        <v>0</v>
      </c>
      <c r="RYV63" s="10">
        <f t="shared" si="200"/>
        <v>0</v>
      </c>
      <c r="RYW63" s="10">
        <f t="shared" si="200"/>
        <v>0</v>
      </c>
      <c r="RYX63" s="10">
        <f t="shared" si="200"/>
        <v>0</v>
      </c>
      <c r="RYY63" s="10">
        <f t="shared" si="200"/>
        <v>0</v>
      </c>
      <c r="RYZ63" s="10">
        <f t="shared" si="200"/>
        <v>0</v>
      </c>
      <c r="RZA63" s="10">
        <f t="shared" si="200"/>
        <v>0</v>
      </c>
      <c r="RZB63" s="10">
        <f t="shared" si="200"/>
        <v>0</v>
      </c>
      <c r="RZC63" s="10">
        <f t="shared" si="200"/>
        <v>0</v>
      </c>
      <c r="RZD63" s="10">
        <f t="shared" si="200"/>
        <v>0</v>
      </c>
      <c r="RZE63" s="10">
        <f t="shared" si="200"/>
        <v>0</v>
      </c>
      <c r="RZF63" s="10">
        <f t="shared" si="200"/>
        <v>0</v>
      </c>
      <c r="RZG63" s="10">
        <f t="shared" si="200"/>
        <v>0</v>
      </c>
      <c r="RZH63" s="10">
        <f t="shared" si="200"/>
        <v>0</v>
      </c>
      <c r="RZI63" s="10">
        <f t="shared" si="200"/>
        <v>0</v>
      </c>
      <c r="RZJ63" s="10">
        <f t="shared" si="200"/>
        <v>0</v>
      </c>
      <c r="RZK63" s="10">
        <f t="shared" si="200"/>
        <v>0</v>
      </c>
      <c r="RZL63" s="10">
        <f t="shared" si="200"/>
        <v>0</v>
      </c>
      <c r="RZM63" s="10">
        <f t="shared" si="200"/>
        <v>0</v>
      </c>
      <c r="RZN63" s="10">
        <f t="shared" si="200"/>
        <v>0</v>
      </c>
      <c r="RZO63" s="10">
        <f t="shared" si="200"/>
        <v>0</v>
      </c>
      <c r="RZP63" s="10">
        <f t="shared" si="200"/>
        <v>0</v>
      </c>
      <c r="RZQ63" s="10">
        <f t="shared" si="200"/>
        <v>0</v>
      </c>
      <c r="RZR63" s="10">
        <f t="shared" si="200"/>
        <v>0</v>
      </c>
      <c r="RZS63" s="10">
        <f t="shared" si="200"/>
        <v>0</v>
      </c>
      <c r="RZT63" s="10">
        <f t="shared" si="200"/>
        <v>0</v>
      </c>
      <c r="RZU63" s="10">
        <f t="shared" si="200"/>
        <v>0</v>
      </c>
      <c r="RZV63" s="10">
        <f t="shared" si="200"/>
        <v>0</v>
      </c>
      <c r="RZW63" s="10">
        <f t="shared" si="200"/>
        <v>0</v>
      </c>
      <c r="RZX63" s="10">
        <f t="shared" ref="RZX63:SCI63" si="201">SUM(RZX4:RZX61)</f>
        <v>0</v>
      </c>
      <c r="RZY63" s="10">
        <f t="shared" si="201"/>
        <v>0</v>
      </c>
      <c r="RZZ63" s="10">
        <f t="shared" si="201"/>
        <v>0</v>
      </c>
      <c r="SAA63" s="10">
        <f t="shared" si="201"/>
        <v>0</v>
      </c>
      <c r="SAB63" s="10">
        <f t="shared" si="201"/>
        <v>0</v>
      </c>
      <c r="SAC63" s="10">
        <f t="shared" si="201"/>
        <v>0</v>
      </c>
      <c r="SAD63" s="10">
        <f t="shared" si="201"/>
        <v>0</v>
      </c>
      <c r="SAE63" s="10">
        <f t="shared" si="201"/>
        <v>0</v>
      </c>
      <c r="SAF63" s="10">
        <f t="shared" si="201"/>
        <v>0</v>
      </c>
      <c r="SAG63" s="10">
        <f t="shared" si="201"/>
        <v>0</v>
      </c>
      <c r="SAH63" s="10">
        <f t="shared" si="201"/>
        <v>0</v>
      </c>
      <c r="SAI63" s="10">
        <f t="shared" si="201"/>
        <v>0</v>
      </c>
      <c r="SAJ63" s="10">
        <f t="shared" si="201"/>
        <v>0</v>
      </c>
      <c r="SAK63" s="10">
        <f t="shared" si="201"/>
        <v>0</v>
      </c>
      <c r="SAL63" s="10">
        <f t="shared" si="201"/>
        <v>0</v>
      </c>
      <c r="SAM63" s="10">
        <f t="shared" si="201"/>
        <v>0</v>
      </c>
      <c r="SAN63" s="10">
        <f t="shared" si="201"/>
        <v>0</v>
      </c>
      <c r="SAO63" s="10">
        <f t="shared" si="201"/>
        <v>0</v>
      </c>
      <c r="SAP63" s="10">
        <f t="shared" si="201"/>
        <v>0</v>
      </c>
      <c r="SAQ63" s="10">
        <f t="shared" si="201"/>
        <v>0</v>
      </c>
      <c r="SAR63" s="10">
        <f t="shared" si="201"/>
        <v>0</v>
      </c>
      <c r="SAS63" s="10">
        <f t="shared" si="201"/>
        <v>0</v>
      </c>
      <c r="SAT63" s="10">
        <f t="shared" si="201"/>
        <v>0</v>
      </c>
      <c r="SAU63" s="10">
        <f t="shared" si="201"/>
        <v>0</v>
      </c>
      <c r="SAV63" s="10">
        <f t="shared" si="201"/>
        <v>0</v>
      </c>
      <c r="SAW63" s="10">
        <f t="shared" si="201"/>
        <v>0</v>
      </c>
      <c r="SAX63" s="10">
        <f t="shared" si="201"/>
        <v>0</v>
      </c>
      <c r="SAY63" s="10">
        <f t="shared" si="201"/>
        <v>0</v>
      </c>
      <c r="SAZ63" s="10">
        <f t="shared" si="201"/>
        <v>0</v>
      </c>
      <c r="SBA63" s="10">
        <f t="shared" si="201"/>
        <v>0</v>
      </c>
      <c r="SBB63" s="10">
        <f t="shared" si="201"/>
        <v>0</v>
      </c>
      <c r="SBC63" s="10">
        <f t="shared" si="201"/>
        <v>0</v>
      </c>
      <c r="SBD63" s="10">
        <f t="shared" si="201"/>
        <v>0</v>
      </c>
      <c r="SBE63" s="10">
        <f t="shared" si="201"/>
        <v>0</v>
      </c>
      <c r="SBF63" s="10">
        <f t="shared" si="201"/>
        <v>0</v>
      </c>
      <c r="SBG63" s="10">
        <f t="shared" si="201"/>
        <v>0</v>
      </c>
      <c r="SBH63" s="10">
        <f t="shared" si="201"/>
        <v>0</v>
      </c>
      <c r="SBI63" s="10">
        <f t="shared" si="201"/>
        <v>0</v>
      </c>
      <c r="SBJ63" s="10">
        <f t="shared" si="201"/>
        <v>0</v>
      </c>
      <c r="SBK63" s="10">
        <f t="shared" si="201"/>
        <v>0</v>
      </c>
      <c r="SBL63" s="10">
        <f t="shared" si="201"/>
        <v>0</v>
      </c>
      <c r="SBM63" s="10">
        <f t="shared" si="201"/>
        <v>0</v>
      </c>
      <c r="SBN63" s="10">
        <f t="shared" si="201"/>
        <v>0</v>
      </c>
      <c r="SBO63" s="10">
        <f t="shared" si="201"/>
        <v>0</v>
      </c>
      <c r="SBP63" s="10">
        <f t="shared" si="201"/>
        <v>0</v>
      </c>
      <c r="SBQ63" s="10">
        <f t="shared" si="201"/>
        <v>0</v>
      </c>
      <c r="SBR63" s="10">
        <f t="shared" si="201"/>
        <v>0</v>
      </c>
      <c r="SBS63" s="10">
        <f t="shared" si="201"/>
        <v>0</v>
      </c>
      <c r="SBT63" s="10">
        <f t="shared" si="201"/>
        <v>0</v>
      </c>
      <c r="SBU63" s="10">
        <f t="shared" si="201"/>
        <v>0</v>
      </c>
      <c r="SBV63" s="10">
        <f t="shared" si="201"/>
        <v>0</v>
      </c>
      <c r="SBW63" s="10">
        <f t="shared" si="201"/>
        <v>0</v>
      </c>
      <c r="SBX63" s="10">
        <f t="shared" si="201"/>
        <v>0</v>
      </c>
      <c r="SBY63" s="10">
        <f t="shared" si="201"/>
        <v>0</v>
      </c>
      <c r="SBZ63" s="10">
        <f t="shared" si="201"/>
        <v>0</v>
      </c>
      <c r="SCA63" s="10">
        <f t="shared" si="201"/>
        <v>0</v>
      </c>
      <c r="SCB63" s="10">
        <f t="shared" si="201"/>
        <v>0</v>
      </c>
      <c r="SCC63" s="10">
        <f t="shared" si="201"/>
        <v>0</v>
      </c>
      <c r="SCD63" s="10">
        <f t="shared" si="201"/>
        <v>0</v>
      </c>
      <c r="SCE63" s="10">
        <f t="shared" si="201"/>
        <v>0</v>
      </c>
      <c r="SCF63" s="10">
        <f t="shared" si="201"/>
        <v>0</v>
      </c>
      <c r="SCG63" s="10">
        <f t="shared" si="201"/>
        <v>0</v>
      </c>
      <c r="SCH63" s="10">
        <f t="shared" si="201"/>
        <v>0</v>
      </c>
      <c r="SCI63" s="10">
        <f t="shared" si="201"/>
        <v>0</v>
      </c>
      <c r="SCJ63" s="10">
        <f t="shared" ref="SCJ63:SEU63" si="202">SUM(SCJ4:SCJ61)</f>
        <v>0</v>
      </c>
      <c r="SCK63" s="10">
        <f t="shared" si="202"/>
        <v>0</v>
      </c>
      <c r="SCL63" s="10">
        <f t="shared" si="202"/>
        <v>0</v>
      </c>
      <c r="SCM63" s="10">
        <f t="shared" si="202"/>
        <v>0</v>
      </c>
      <c r="SCN63" s="10">
        <f t="shared" si="202"/>
        <v>0</v>
      </c>
      <c r="SCO63" s="10">
        <f t="shared" si="202"/>
        <v>0</v>
      </c>
      <c r="SCP63" s="10">
        <f t="shared" si="202"/>
        <v>0</v>
      </c>
      <c r="SCQ63" s="10">
        <f t="shared" si="202"/>
        <v>0</v>
      </c>
      <c r="SCR63" s="10">
        <f t="shared" si="202"/>
        <v>0</v>
      </c>
      <c r="SCS63" s="10">
        <f t="shared" si="202"/>
        <v>0</v>
      </c>
      <c r="SCT63" s="10">
        <f t="shared" si="202"/>
        <v>0</v>
      </c>
      <c r="SCU63" s="10">
        <f t="shared" si="202"/>
        <v>0</v>
      </c>
      <c r="SCV63" s="10">
        <f t="shared" si="202"/>
        <v>0</v>
      </c>
      <c r="SCW63" s="10">
        <f t="shared" si="202"/>
        <v>0</v>
      </c>
      <c r="SCX63" s="10">
        <f t="shared" si="202"/>
        <v>0</v>
      </c>
      <c r="SCY63" s="10">
        <f t="shared" si="202"/>
        <v>0</v>
      </c>
      <c r="SCZ63" s="10">
        <f t="shared" si="202"/>
        <v>0</v>
      </c>
      <c r="SDA63" s="10">
        <f t="shared" si="202"/>
        <v>0</v>
      </c>
      <c r="SDB63" s="10">
        <f t="shared" si="202"/>
        <v>0</v>
      </c>
      <c r="SDC63" s="10">
        <f t="shared" si="202"/>
        <v>0</v>
      </c>
      <c r="SDD63" s="10">
        <f t="shared" si="202"/>
        <v>0</v>
      </c>
      <c r="SDE63" s="10">
        <f t="shared" si="202"/>
        <v>0</v>
      </c>
      <c r="SDF63" s="10">
        <f t="shared" si="202"/>
        <v>0</v>
      </c>
      <c r="SDG63" s="10">
        <f t="shared" si="202"/>
        <v>0</v>
      </c>
      <c r="SDH63" s="10">
        <f t="shared" si="202"/>
        <v>0</v>
      </c>
      <c r="SDI63" s="10">
        <f t="shared" si="202"/>
        <v>0</v>
      </c>
      <c r="SDJ63" s="10">
        <f t="shared" si="202"/>
        <v>0</v>
      </c>
      <c r="SDK63" s="10">
        <f t="shared" si="202"/>
        <v>0</v>
      </c>
      <c r="SDL63" s="10">
        <f t="shared" si="202"/>
        <v>0</v>
      </c>
      <c r="SDM63" s="10">
        <f t="shared" si="202"/>
        <v>0</v>
      </c>
      <c r="SDN63" s="10">
        <f t="shared" si="202"/>
        <v>0</v>
      </c>
      <c r="SDO63" s="10">
        <f t="shared" si="202"/>
        <v>0</v>
      </c>
      <c r="SDP63" s="10">
        <f t="shared" si="202"/>
        <v>0</v>
      </c>
      <c r="SDQ63" s="10">
        <f t="shared" si="202"/>
        <v>0</v>
      </c>
      <c r="SDR63" s="10">
        <f t="shared" si="202"/>
        <v>0</v>
      </c>
      <c r="SDS63" s="10">
        <f t="shared" si="202"/>
        <v>0</v>
      </c>
      <c r="SDT63" s="10">
        <f t="shared" si="202"/>
        <v>0</v>
      </c>
      <c r="SDU63" s="10">
        <f t="shared" si="202"/>
        <v>0</v>
      </c>
      <c r="SDV63" s="10">
        <f t="shared" si="202"/>
        <v>0</v>
      </c>
      <c r="SDW63" s="10">
        <f t="shared" si="202"/>
        <v>0</v>
      </c>
      <c r="SDX63" s="10">
        <f t="shared" si="202"/>
        <v>0</v>
      </c>
      <c r="SDY63" s="10">
        <f t="shared" si="202"/>
        <v>0</v>
      </c>
      <c r="SDZ63" s="10">
        <f t="shared" si="202"/>
        <v>0</v>
      </c>
      <c r="SEA63" s="10">
        <f t="shared" si="202"/>
        <v>0</v>
      </c>
      <c r="SEB63" s="10">
        <f t="shared" si="202"/>
        <v>0</v>
      </c>
      <c r="SEC63" s="10">
        <f t="shared" si="202"/>
        <v>0</v>
      </c>
      <c r="SED63" s="10">
        <f t="shared" si="202"/>
        <v>0</v>
      </c>
      <c r="SEE63" s="10">
        <f t="shared" si="202"/>
        <v>0</v>
      </c>
      <c r="SEF63" s="10">
        <f t="shared" si="202"/>
        <v>0</v>
      </c>
      <c r="SEG63" s="10">
        <f t="shared" si="202"/>
        <v>0</v>
      </c>
      <c r="SEH63" s="10">
        <f t="shared" si="202"/>
        <v>0</v>
      </c>
      <c r="SEI63" s="10">
        <f t="shared" si="202"/>
        <v>0</v>
      </c>
      <c r="SEJ63" s="10">
        <f t="shared" si="202"/>
        <v>0</v>
      </c>
      <c r="SEK63" s="10">
        <f t="shared" si="202"/>
        <v>0</v>
      </c>
      <c r="SEL63" s="10">
        <f t="shared" si="202"/>
        <v>0</v>
      </c>
      <c r="SEM63" s="10">
        <f t="shared" si="202"/>
        <v>0</v>
      </c>
      <c r="SEN63" s="10">
        <f t="shared" si="202"/>
        <v>0</v>
      </c>
      <c r="SEO63" s="10">
        <f t="shared" si="202"/>
        <v>0</v>
      </c>
      <c r="SEP63" s="10">
        <f t="shared" si="202"/>
        <v>0</v>
      </c>
      <c r="SEQ63" s="10">
        <f t="shared" si="202"/>
        <v>0</v>
      </c>
      <c r="SER63" s="10">
        <f t="shared" si="202"/>
        <v>0</v>
      </c>
      <c r="SES63" s="10">
        <f t="shared" si="202"/>
        <v>0</v>
      </c>
      <c r="SET63" s="10">
        <f t="shared" si="202"/>
        <v>0</v>
      </c>
      <c r="SEU63" s="10">
        <f t="shared" si="202"/>
        <v>0</v>
      </c>
      <c r="SEV63" s="10">
        <f t="shared" ref="SEV63:SHG63" si="203">SUM(SEV4:SEV61)</f>
        <v>0</v>
      </c>
      <c r="SEW63" s="10">
        <f t="shared" si="203"/>
        <v>0</v>
      </c>
      <c r="SEX63" s="10">
        <f t="shared" si="203"/>
        <v>0</v>
      </c>
      <c r="SEY63" s="10">
        <f t="shared" si="203"/>
        <v>0</v>
      </c>
      <c r="SEZ63" s="10">
        <f t="shared" si="203"/>
        <v>0</v>
      </c>
      <c r="SFA63" s="10">
        <f t="shared" si="203"/>
        <v>0</v>
      </c>
      <c r="SFB63" s="10">
        <f t="shared" si="203"/>
        <v>0</v>
      </c>
      <c r="SFC63" s="10">
        <f t="shared" si="203"/>
        <v>0</v>
      </c>
      <c r="SFD63" s="10">
        <f t="shared" si="203"/>
        <v>0</v>
      </c>
      <c r="SFE63" s="10">
        <f t="shared" si="203"/>
        <v>0</v>
      </c>
      <c r="SFF63" s="10">
        <f t="shared" si="203"/>
        <v>0</v>
      </c>
      <c r="SFG63" s="10">
        <f t="shared" si="203"/>
        <v>0</v>
      </c>
      <c r="SFH63" s="10">
        <f t="shared" si="203"/>
        <v>0</v>
      </c>
      <c r="SFI63" s="10">
        <f t="shared" si="203"/>
        <v>0</v>
      </c>
      <c r="SFJ63" s="10">
        <f t="shared" si="203"/>
        <v>0</v>
      </c>
      <c r="SFK63" s="10">
        <f t="shared" si="203"/>
        <v>0</v>
      </c>
      <c r="SFL63" s="10">
        <f t="shared" si="203"/>
        <v>0</v>
      </c>
      <c r="SFM63" s="10">
        <f t="shared" si="203"/>
        <v>0</v>
      </c>
      <c r="SFN63" s="10">
        <f t="shared" si="203"/>
        <v>0</v>
      </c>
      <c r="SFO63" s="10">
        <f t="shared" si="203"/>
        <v>0</v>
      </c>
      <c r="SFP63" s="10">
        <f t="shared" si="203"/>
        <v>0</v>
      </c>
      <c r="SFQ63" s="10">
        <f t="shared" si="203"/>
        <v>0</v>
      </c>
      <c r="SFR63" s="10">
        <f t="shared" si="203"/>
        <v>0</v>
      </c>
      <c r="SFS63" s="10">
        <f t="shared" si="203"/>
        <v>0</v>
      </c>
      <c r="SFT63" s="10">
        <f t="shared" si="203"/>
        <v>0</v>
      </c>
      <c r="SFU63" s="10">
        <f t="shared" si="203"/>
        <v>0</v>
      </c>
      <c r="SFV63" s="10">
        <f t="shared" si="203"/>
        <v>0</v>
      </c>
      <c r="SFW63" s="10">
        <f t="shared" si="203"/>
        <v>0</v>
      </c>
      <c r="SFX63" s="10">
        <f t="shared" si="203"/>
        <v>0</v>
      </c>
      <c r="SFY63" s="10">
        <f t="shared" si="203"/>
        <v>0</v>
      </c>
      <c r="SFZ63" s="10">
        <f t="shared" si="203"/>
        <v>0</v>
      </c>
      <c r="SGA63" s="10">
        <f t="shared" si="203"/>
        <v>0</v>
      </c>
      <c r="SGB63" s="10">
        <f t="shared" si="203"/>
        <v>0</v>
      </c>
      <c r="SGC63" s="10">
        <f t="shared" si="203"/>
        <v>0</v>
      </c>
      <c r="SGD63" s="10">
        <f t="shared" si="203"/>
        <v>0</v>
      </c>
      <c r="SGE63" s="10">
        <f t="shared" si="203"/>
        <v>0</v>
      </c>
      <c r="SGF63" s="10">
        <f t="shared" si="203"/>
        <v>0</v>
      </c>
      <c r="SGG63" s="10">
        <f t="shared" si="203"/>
        <v>0</v>
      </c>
      <c r="SGH63" s="10">
        <f t="shared" si="203"/>
        <v>0</v>
      </c>
      <c r="SGI63" s="10">
        <f t="shared" si="203"/>
        <v>0</v>
      </c>
      <c r="SGJ63" s="10">
        <f t="shared" si="203"/>
        <v>0</v>
      </c>
      <c r="SGK63" s="10">
        <f t="shared" si="203"/>
        <v>0</v>
      </c>
      <c r="SGL63" s="10">
        <f t="shared" si="203"/>
        <v>0</v>
      </c>
      <c r="SGM63" s="10">
        <f t="shared" si="203"/>
        <v>0</v>
      </c>
      <c r="SGN63" s="10">
        <f t="shared" si="203"/>
        <v>0</v>
      </c>
      <c r="SGO63" s="10">
        <f t="shared" si="203"/>
        <v>0</v>
      </c>
      <c r="SGP63" s="10">
        <f t="shared" si="203"/>
        <v>0</v>
      </c>
      <c r="SGQ63" s="10">
        <f t="shared" si="203"/>
        <v>0</v>
      </c>
      <c r="SGR63" s="10">
        <f t="shared" si="203"/>
        <v>0</v>
      </c>
      <c r="SGS63" s="10">
        <f t="shared" si="203"/>
        <v>0</v>
      </c>
      <c r="SGT63" s="10">
        <f t="shared" si="203"/>
        <v>0</v>
      </c>
      <c r="SGU63" s="10">
        <f t="shared" si="203"/>
        <v>0</v>
      </c>
      <c r="SGV63" s="10">
        <f t="shared" si="203"/>
        <v>0</v>
      </c>
      <c r="SGW63" s="10">
        <f t="shared" si="203"/>
        <v>0</v>
      </c>
      <c r="SGX63" s="10">
        <f t="shared" si="203"/>
        <v>0</v>
      </c>
      <c r="SGY63" s="10">
        <f t="shared" si="203"/>
        <v>0</v>
      </c>
      <c r="SGZ63" s="10">
        <f t="shared" si="203"/>
        <v>0</v>
      </c>
      <c r="SHA63" s="10">
        <f t="shared" si="203"/>
        <v>0</v>
      </c>
      <c r="SHB63" s="10">
        <f t="shared" si="203"/>
        <v>0</v>
      </c>
      <c r="SHC63" s="10">
        <f t="shared" si="203"/>
        <v>0</v>
      </c>
      <c r="SHD63" s="10">
        <f t="shared" si="203"/>
        <v>0</v>
      </c>
      <c r="SHE63" s="10">
        <f t="shared" si="203"/>
        <v>0</v>
      </c>
      <c r="SHF63" s="10">
        <f t="shared" si="203"/>
        <v>0</v>
      </c>
      <c r="SHG63" s="10">
        <f t="shared" si="203"/>
        <v>0</v>
      </c>
      <c r="SHH63" s="10">
        <f t="shared" ref="SHH63:SJS63" si="204">SUM(SHH4:SHH61)</f>
        <v>0</v>
      </c>
      <c r="SHI63" s="10">
        <f t="shared" si="204"/>
        <v>0</v>
      </c>
      <c r="SHJ63" s="10">
        <f t="shared" si="204"/>
        <v>0</v>
      </c>
      <c r="SHK63" s="10">
        <f t="shared" si="204"/>
        <v>0</v>
      </c>
      <c r="SHL63" s="10">
        <f t="shared" si="204"/>
        <v>0</v>
      </c>
      <c r="SHM63" s="10">
        <f t="shared" si="204"/>
        <v>0</v>
      </c>
      <c r="SHN63" s="10">
        <f t="shared" si="204"/>
        <v>0</v>
      </c>
      <c r="SHO63" s="10">
        <f t="shared" si="204"/>
        <v>0</v>
      </c>
      <c r="SHP63" s="10">
        <f t="shared" si="204"/>
        <v>0</v>
      </c>
      <c r="SHQ63" s="10">
        <f t="shared" si="204"/>
        <v>0</v>
      </c>
      <c r="SHR63" s="10">
        <f t="shared" si="204"/>
        <v>0</v>
      </c>
      <c r="SHS63" s="10">
        <f t="shared" si="204"/>
        <v>0</v>
      </c>
      <c r="SHT63" s="10">
        <f t="shared" si="204"/>
        <v>0</v>
      </c>
      <c r="SHU63" s="10">
        <f t="shared" si="204"/>
        <v>0</v>
      </c>
      <c r="SHV63" s="10">
        <f t="shared" si="204"/>
        <v>0</v>
      </c>
      <c r="SHW63" s="10">
        <f t="shared" si="204"/>
        <v>0</v>
      </c>
      <c r="SHX63" s="10">
        <f t="shared" si="204"/>
        <v>0</v>
      </c>
      <c r="SHY63" s="10">
        <f t="shared" si="204"/>
        <v>0</v>
      </c>
      <c r="SHZ63" s="10">
        <f t="shared" si="204"/>
        <v>0</v>
      </c>
      <c r="SIA63" s="10">
        <f t="shared" si="204"/>
        <v>0</v>
      </c>
      <c r="SIB63" s="10">
        <f t="shared" si="204"/>
        <v>0</v>
      </c>
      <c r="SIC63" s="10">
        <f t="shared" si="204"/>
        <v>0</v>
      </c>
      <c r="SID63" s="10">
        <f t="shared" si="204"/>
        <v>0</v>
      </c>
      <c r="SIE63" s="10">
        <f t="shared" si="204"/>
        <v>0</v>
      </c>
      <c r="SIF63" s="10">
        <f t="shared" si="204"/>
        <v>0</v>
      </c>
      <c r="SIG63" s="10">
        <f t="shared" si="204"/>
        <v>0</v>
      </c>
      <c r="SIH63" s="10">
        <f t="shared" si="204"/>
        <v>0</v>
      </c>
      <c r="SII63" s="10">
        <f t="shared" si="204"/>
        <v>0</v>
      </c>
      <c r="SIJ63" s="10">
        <f t="shared" si="204"/>
        <v>0</v>
      </c>
      <c r="SIK63" s="10">
        <f t="shared" si="204"/>
        <v>0</v>
      </c>
      <c r="SIL63" s="10">
        <f t="shared" si="204"/>
        <v>0</v>
      </c>
      <c r="SIM63" s="10">
        <f t="shared" si="204"/>
        <v>0</v>
      </c>
      <c r="SIN63" s="10">
        <f t="shared" si="204"/>
        <v>0</v>
      </c>
      <c r="SIO63" s="10">
        <f t="shared" si="204"/>
        <v>0</v>
      </c>
      <c r="SIP63" s="10">
        <f t="shared" si="204"/>
        <v>0</v>
      </c>
      <c r="SIQ63" s="10">
        <f t="shared" si="204"/>
        <v>0</v>
      </c>
      <c r="SIR63" s="10">
        <f t="shared" si="204"/>
        <v>0</v>
      </c>
      <c r="SIS63" s="10">
        <f t="shared" si="204"/>
        <v>0</v>
      </c>
      <c r="SIT63" s="10">
        <f t="shared" si="204"/>
        <v>0</v>
      </c>
      <c r="SIU63" s="10">
        <f t="shared" si="204"/>
        <v>0</v>
      </c>
      <c r="SIV63" s="10">
        <f t="shared" si="204"/>
        <v>0</v>
      </c>
      <c r="SIW63" s="10">
        <f t="shared" si="204"/>
        <v>0</v>
      </c>
      <c r="SIX63" s="10">
        <f t="shared" si="204"/>
        <v>0</v>
      </c>
      <c r="SIY63" s="10">
        <f t="shared" si="204"/>
        <v>0</v>
      </c>
      <c r="SIZ63" s="10">
        <f t="shared" si="204"/>
        <v>0</v>
      </c>
      <c r="SJA63" s="10">
        <f t="shared" si="204"/>
        <v>0</v>
      </c>
      <c r="SJB63" s="10">
        <f t="shared" si="204"/>
        <v>0</v>
      </c>
      <c r="SJC63" s="10">
        <f t="shared" si="204"/>
        <v>0</v>
      </c>
      <c r="SJD63" s="10">
        <f t="shared" si="204"/>
        <v>0</v>
      </c>
      <c r="SJE63" s="10">
        <f t="shared" si="204"/>
        <v>0</v>
      </c>
      <c r="SJF63" s="10">
        <f t="shared" si="204"/>
        <v>0</v>
      </c>
      <c r="SJG63" s="10">
        <f t="shared" si="204"/>
        <v>0</v>
      </c>
      <c r="SJH63" s="10">
        <f t="shared" si="204"/>
        <v>0</v>
      </c>
      <c r="SJI63" s="10">
        <f t="shared" si="204"/>
        <v>0</v>
      </c>
      <c r="SJJ63" s="10">
        <f t="shared" si="204"/>
        <v>0</v>
      </c>
      <c r="SJK63" s="10">
        <f t="shared" si="204"/>
        <v>0</v>
      </c>
      <c r="SJL63" s="10">
        <f t="shared" si="204"/>
        <v>0</v>
      </c>
      <c r="SJM63" s="10">
        <f t="shared" si="204"/>
        <v>0</v>
      </c>
      <c r="SJN63" s="10">
        <f t="shared" si="204"/>
        <v>0</v>
      </c>
      <c r="SJO63" s="10">
        <f t="shared" si="204"/>
        <v>0</v>
      </c>
      <c r="SJP63" s="10">
        <f t="shared" si="204"/>
        <v>0</v>
      </c>
      <c r="SJQ63" s="10">
        <f t="shared" si="204"/>
        <v>0</v>
      </c>
      <c r="SJR63" s="10">
        <f t="shared" si="204"/>
        <v>0</v>
      </c>
      <c r="SJS63" s="10">
        <f t="shared" si="204"/>
        <v>0</v>
      </c>
      <c r="SJT63" s="10">
        <f t="shared" ref="SJT63:SME63" si="205">SUM(SJT4:SJT61)</f>
        <v>0</v>
      </c>
      <c r="SJU63" s="10">
        <f t="shared" si="205"/>
        <v>0</v>
      </c>
      <c r="SJV63" s="10">
        <f t="shared" si="205"/>
        <v>0</v>
      </c>
      <c r="SJW63" s="10">
        <f t="shared" si="205"/>
        <v>0</v>
      </c>
      <c r="SJX63" s="10">
        <f t="shared" si="205"/>
        <v>0</v>
      </c>
      <c r="SJY63" s="10">
        <f t="shared" si="205"/>
        <v>0</v>
      </c>
      <c r="SJZ63" s="10">
        <f t="shared" si="205"/>
        <v>0</v>
      </c>
      <c r="SKA63" s="10">
        <f t="shared" si="205"/>
        <v>0</v>
      </c>
      <c r="SKB63" s="10">
        <f t="shared" si="205"/>
        <v>0</v>
      </c>
      <c r="SKC63" s="10">
        <f t="shared" si="205"/>
        <v>0</v>
      </c>
      <c r="SKD63" s="10">
        <f t="shared" si="205"/>
        <v>0</v>
      </c>
      <c r="SKE63" s="10">
        <f t="shared" si="205"/>
        <v>0</v>
      </c>
      <c r="SKF63" s="10">
        <f t="shared" si="205"/>
        <v>0</v>
      </c>
      <c r="SKG63" s="10">
        <f t="shared" si="205"/>
        <v>0</v>
      </c>
      <c r="SKH63" s="10">
        <f t="shared" si="205"/>
        <v>0</v>
      </c>
      <c r="SKI63" s="10">
        <f t="shared" si="205"/>
        <v>0</v>
      </c>
      <c r="SKJ63" s="10">
        <f t="shared" si="205"/>
        <v>0</v>
      </c>
      <c r="SKK63" s="10">
        <f t="shared" si="205"/>
        <v>0</v>
      </c>
      <c r="SKL63" s="10">
        <f t="shared" si="205"/>
        <v>0</v>
      </c>
      <c r="SKM63" s="10">
        <f t="shared" si="205"/>
        <v>0</v>
      </c>
      <c r="SKN63" s="10">
        <f t="shared" si="205"/>
        <v>0</v>
      </c>
      <c r="SKO63" s="10">
        <f t="shared" si="205"/>
        <v>0</v>
      </c>
      <c r="SKP63" s="10">
        <f t="shared" si="205"/>
        <v>0</v>
      </c>
      <c r="SKQ63" s="10">
        <f t="shared" si="205"/>
        <v>0</v>
      </c>
      <c r="SKR63" s="10">
        <f t="shared" si="205"/>
        <v>0</v>
      </c>
      <c r="SKS63" s="10">
        <f t="shared" si="205"/>
        <v>0</v>
      </c>
      <c r="SKT63" s="10">
        <f t="shared" si="205"/>
        <v>0</v>
      </c>
      <c r="SKU63" s="10">
        <f t="shared" si="205"/>
        <v>0</v>
      </c>
      <c r="SKV63" s="10">
        <f t="shared" si="205"/>
        <v>0</v>
      </c>
      <c r="SKW63" s="10">
        <f t="shared" si="205"/>
        <v>0</v>
      </c>
      <c r="SKX63" s="10">
        <f t="shared" si="205"/>
        <v>0</v>
      </c>
      <c r="SKY63" s="10">
        <f t="shared" si="205"/>
        <v>0</v>
      </c>
      <c r="SKZ63" s="10">
        <f t="shared" si="205"/>
        <v>0</v>
      </c>
      <c r="SLA63" s="10">
        <f t="shared" si="205"/>
        <v>0</v>
      </c>
      <c r="SLB63" s="10">
        <f t="shared" si="205"/>
        <v>0</v>
      </c>
      <c r="SLC63" s="10">
        <f t="shared" si="205"/>
        <v>0</v>
      </c>
      <c r="SLD63" s="10">
        <f t="shared" si="205"/>
        <v>0</v>
      </c>
      <c r="SLE63" s="10">
        <f t="shared" si="205"/>
        <v>0</v>
      </c>
      <c r="SLF63" s="10">
        <f t="shared" si="205"/>
        <v>0</v>
      </c>
      <c r="SLG63" s="10">
        <f t="shared" si="205"/>
        <v>0</v>
      </c>
      <c r="SLH63" s="10">
        <f t="shared" si="205"/>
        <v>0</v>
      </c>
      <c r="SLI63" s="10">
        <f t="shared" si="205"/>
        <v>0</v>
      </c>
      <c r="SLJ63" s="10">
        <f t="shared" si="205"/>
        <v>0</v>
      </c>
      <c r="SLK63" s="10">
        <f t="shared" si="205"/>
        <v>0</v>
      </c>
      <c r="SLL63" s="10">
        <f t="shared" si="205"/>
        <v>0</v>
      </c>
      <c r="SLM63" s="10">
        <f t="shared" si="205"/>
        <v>0</v>
      </c>
      <c r="SLN63" s="10">
        <f t="shared" si="205"/>
        <v>0</v>
      </c>
      <c r="SLO63" s="10">
        <f t="shared" si="205"/>
        <v>0</v>
      </c>
      <c r="SLP63" s="10">
        <f t="shared" si="205"/>
        <v>0</v>
      </c>
      <c r="SLQ63" s="10">
        <f t="shared" si="205"/>
        <v>0</v>
      </c>
      <c r="SLR63" s="10">
        <f t="shared" si="205"/>
        <v>0</v>
      </c>
      <c r="SLS63" s="10">
        <f t="shared" si="205"/>
        <v>0</v>
      </c>
      <c r="SLT63" s="10">
        <f t="shared" si="205"/>
        <v>0</v>
      </c>
      <c r="SLU63" s="10">
        <f t="shared" si="205"/>
        <v>0</v>
      </c>
      <c r="SLV63" s="10">
        <f t="shared" si="205"/>
        <v>0</v>
      </c>
      <c r="SLW63" s="10">
        <f t="shared" si="205"/>
        <v>0</v>
      </c>
      <c r="SLX63" s="10">
        <f t="shared" si="205"/>
        <v>0</v>
      </c>
      <c r="SLY63" s="10">
        <f t="shared" si="205"/>
        <v>0</v>
      </c>
      <c r="SLZ63" s="10">
        <f t="shared" si="205"/>
        <v>0</v>
      </c>
      <c r="SMA63" s="10">
        <f t="shared" si="205"/>
        <v>0</v>
      </c>
      <c r="SMB63" s="10">
        <f t="shared" si="205"/>
        <v>0</v>
      </c>
      <c r="SMC63" s="10">
        <f t="shared" si="205"/>
        <v>0</v>
      </c>
      <c r="SMD63" s="10">
        <f t="shared" si="205"/>
        <v>0</v>
      </c>
      <c r="SME63" s="10">
        <f t="shared" si="205"/>
        <v>0</v>
      </c>
      <c r="SMF63" s="10">
        <f t="shared" ref="SMF63:SOQ63" si="206">SUM(SMF4:SMF61)</f>
        <v>0</v>
      </c>
      <c r="SMG63" s="10">
        <f t="shared" si="206"/>
        <v>0</v>
      </c>
      <c r="SMH63" s="10">
        <f t="shared" si="206"/>
        <v>0</v>
      </c>
      <c r="SMI63" s="10">
        <f t="shared" si="206"/>
        <v>0</v>
      </c>
      <c r="SMJ63" s="10">
        <f t="shared" si="206"/>
        <v>0</v>
      </c>
      <c r="SMK63" s="10">
        <f t="shared" si="206"/>
        <v>0</v>
      </c>
      <c r="SML63" s="10">
        <f t="shared" si="206"/>
        <v>0</v>
      </c>
      <c r="SMM63" s="10">
        <f t="shared" si="206"/>
        <v>0</v>
      </c>
      <c r="SMN63" s="10">
        <f t="shared" si="206"/>
        <v>0</v>
      </c>
      <c r="SMO63" s="10">
        <f t="shared" si="206"/>
        <v>0</v>
      </c>
      <c r="SMP63" s="10">
        <f t="shared" si="206"/>
        <v>0</v>
      </c>
      <c r="SMQ63" s="10">
        <f t="shared" si="206"/>
        <v>0</v>
      </c>
      <c r="SMR63" s="10">
        <f t="shared" si="206"/>
        <v>0</v>
      </c>
      <c r="SMS63" s="10">
        <f t="shared" si="206"/>
        <v>0</v>
      </c>
      <c r="SMT63" s="10">
        <f t="shared" si="206"/>
        <v>0</v>
      </c>
      <c r="SMU63" s="10">
        <f t="shared" si="206"/>
        <v>0</v>
      </c>
      <c r="SMV63" s="10">
        <f t="shared" si="206"/>
        <v>0</v>
      </c>
      <c r="SMW63" s="10">
        <f t="shared" si="206"/>
        <v>0</v>
      </c>
      <c r="SMX63" s="10">
        <f t="shared" si="206"/>
        <v>0</v>
      </c>
      <c r="SMY63" s="10">
        <f t="shared" si="206"/>
        <v>0</v>
      </c>
      <c r="SMZ63" s="10">
        <f t="shared" si="206"/>
        <v>0</v>
      </c>
      <c r="SNA63" s="10">
        <f t="shared" si="206"/>
        <v>0</v>
      </c>
      <c r="SNB63" s="10">
        <f t="shared" si="206"/>
        <v>0</v>
      </c>
      <c r="SNC63" s="10">
        <f t="shared" si="206"/>
        <v>0</v>
      </c>
      <c r="SND63" s="10">
        <f t="shared" si="206"/>
        <v>0</v>
      </c>
      <c r="SNE63" s="10">
        <f t="shared" si="206"/>
        <v>0</v>
      </c>
      <c r="SNF63" s="10">
        <f t="shared" si="206"/>
        <v>0</v>
      </c>
      <c r="SNG63" s="10">
        <f t="shared" si="206"/>
        <v>0</v>
      </c>
      <c r="SNH63" s="10">
        <f t="shared" si="206"/>
        <v>0</v>
      </c>
      <c r="SNI63" s="10">
        <f t="shared" si="206"/>
        <v>0</v>
      </c>
      <c r="SNJ63" s="10">
        <f t="shared" si="206"/>
        <v>0</v>
      </c>
      <c r="SNK63" s="10">
        <f t="shared" si="206"/>
        <v>0</v>
      </c>
      <c r="SNL63" s="10">
        <f t="shared" si="206"/>
        <v>0</v>
      </c>
      <c r="SNM63" s="10">
        <f t="shared" si="206"/>
        <v>0</v>
      </c>
      <c r="SNN63" s="10">
        <f t="shared" si="206"/>
        <v>0</v>
      </c>
      <c r="SNO63" s="10">
        <f t="shared" si="206"/>
        <v>0</v>
      </c>
      <c r="SNP63" s="10">
        <f t="shared" si="206"/>
        <v>0</v>
      </c>
      <c r="SNQ63" s="10">
        <f t="shared" si="206"/>
        <v>0</v>
      </c>
      <c r="SNR63" s="10">
        <f t="shared" si="206"/>
        <v>0</v>
      </c>
      <c r="SNS63" s="10">
        <f t="shared" si="206"/>
        <v>0</v>
      </c>
      <c r="SNT63" s="10">
        <f t="shared" si="206"/>
        <v>0</v>
      </c>
      <c r="SNU63" s="10">
        <f t="shared" si="206"/>
        <v>0</v>
      </c>
      <c r="SNV63" s="10">
        <f t="shared" si="206"/>
        <v>0</v>
      </c>
      <c r="SNW63" s="10">
        <f t="shared" si="206"/>
        <v>0</v>
      </c>
      <c r="SNX63" s="10">
        <f t="shared" si="206"/>
        <v>0</v>
      </c>
      <c r="SNY63" s="10">
        <f t="shared" si="206"/>
        <v>0</v>
      </c>
      <c r="SNZ63" s="10">
        <f t="shared" si="206"/>
        <v>0</v>
      </c>
      <c r="SOA63" s="10">
        <f t="shared" si="206"/>
        <v>0</v>
      </c>
      <c r="SOB63" s="10">
        <f t="shared" si="206"/>
        <v>0</v>
      </c>
      <c r="SOC63" s="10">
        <f t="shared" si="206"/>
        <v>0</v>
      </c>
      <c r="SOD63" s="10">
        <f t="shared" si="206"/>
        <v>0</v>
      </c>
      <c r="SOE63" s="10">
        <f t="shared" si="206"/>
        <v>0</v>
      </c>
      <c r="SOF63" s="10">
        <f t="shared" si="206"/>
        <v>0</v>
      </c>
      <c r="SOG63" s="10">
        <f t="shared" si="206"/>
        <v>0</v>
      </c>
      <c r="SOH63" s="10">
        <f t="shared" si="206"/>
        <v>0</v>
      </c>
      <c r="SOI63" s="10">
        <f t="shared" si="206"/>
        <v>0</v>
      </c>
      <c r="SOJ63" s="10">
        <f t="shared" si="206"/>
        <v>0</v>
      </c>
      <c r="SOK63" s="10">
        <f t="shared" si="206"/>
        <v>0</v>
      </c>
      <c r="SOL63" s="10">
        <f t="shared" si="206"/>
        <v>0</v>
      </c>
      <c r="SOM63" s="10">
        <f t="shared" si="206"/>
        <v>0</v>
      </c>
      <c r="SON63" s="10">
        <f t="shared" si="206"/>
        <v>0</v>
      </c>
      <c r="SOO63" s="10">
        <f t="shared" si="206"/>
        <v>0</v>
      </c>
      <c r="SOP63" s="10">
        <f t="shared" si="206"/>
        <v>0</v>
      </c>
      <c r="SOQ63" s="10">
        <f t="shared" si="206"/>
        <v>0</v>
      </c>
      <c r="SOR63" s="10">
        <f t="shared" ref="SOR63:SRC63" si="207">SUM(SOR4:SOR61)</f>
        <v>0</v>
      </c>
      <c r="SOS63" s="10">
        <f t="shared" si="207"/>
        <v>0</v>
      </c>
      <c r="SOT63" s="10">
        <f t="shared" si="207"/>
        <v>0</v>
      </c>
      <c r="SOU63" s="10">
        <f t="shared" si="207"/>
        <v>0</v>
      </c>
      <c r="SOV63" s="10">
        <f t="shared" si="207"/>
        <v>0</v>
      </c>
      <c r="SOW63" s="10">
        <f t="shared" si="207"/>
        <v>0</v>
      </c>
      <c r="SOX63" s="10">
        <f t="shared" si="207"/>
        <v>0</v>
      </c>
      <c r="SOY63" s="10">
        <f t="shared" si="207"/>
        <v>0</v>
      </c>
      <c r="SOZ63" s="10">
        <f t="shared" si="207"/>
        <v>0</v>
      </c>
      <c r="SPA63" s="10">
        <f t="shared" si="207"/>
        <v>0</v>
      </c>
      <c r="SPB63" s="10">
        <f t="shared" si="207"/>
        <v>0</v>
      </c>
      <c r="SPC63" s="10">
        <f t="shared" si="207"/>
        <v>0</v>
      </c>
      <c r="SPD63" s="10">
        <f t="shared" si="207"/>
        <v>0</v>
      </c>
      <c r="SPE63" s="10">
        <f t="shared" si="207"/>
        <v>0</v>
      </c>
      <c r="SPF63" s="10">
        <f t="shared" si="207"/>
        <v>0</v>
      </c>
      <c r="SPG63" s="10">
        <f t="shared" si="207"/>
        <v>0</v>
      </c>
      <c r="SPH63" s="10">
        <f t="shared" si="207"/>
        <v>0</v>
      </c>
      <c r="SPI63" s="10">
        <f t="shared" si="207"/>
        <v>0</v>
      </c>
      <c r="SPJ63" s="10">
        <f t="shared" si="207"/>
        <v>0</v>
      </c>
      <c r="SPK63" s="10">
        <f t="shared" si="207"/>
        <v>0</v>
      </c>
      <c r="SPL63" s="10">
        <f t="shared" si="207"/>
        <v>0</v>
      </c>
      <c r="SPM63" s="10">
        <f t="shared" si="207"/>
        <v>0</v>
      </c>
      <c r="SPN63" s="10">
        <f t="shared" si="207"/>
        <v>0</v>
      </c>
      <c r="SPO63" s="10">
        <f t="shared" si="207"/>
        <v>0</v>
      </c>
      <c r="SPP63" s="10">
        <f t="shared" si="207"/>
        <v>0</v>
      </c>
      <c r="SPQ63" s="10">
        <f t="shared" si="207"/>
        <v>0</v>
      </c>
      <c r="SPR63" s="10">
        <f t="shared" si="207"/>
        <v>0</v>
      </c>
      <c r="SPS63" s="10">
        <f t="shared" si="207"/>
        <v>0</v>
      </c>
      <c r="SPT63" s="10">
        <f t="shared" si="207"/>
        <v>0</v>
      </c>
      <c r="SPU63" s="10">
        <f t="shared" si="207"/>
        <v>0</v>
      </c>
      <c r="SPV63" s="10">
        <f t="shared" si="207"/>
        <v>0</v>
      </c>
      <c r="SPW63" s="10">
        <f t="shared" si="207"/>
        <v>0</v>
      </c>
      <c r="SPX63" s="10">
        <f t="shared" si="207"/>
        <v>0</v>
      </c>
      <c r="SPY63" s="10">
        <f t="shared" si="207"/>
        <v>0</v>
      </c>
      <c r="SPZ63" s="10">
        <f t="shared" si="207"/>
        <v>0</v>
      </c>
      <c r="SQA63" s="10">
        <f t="shared" si="207"/>
        <v>0</v>
      </c>
      <c r="SQB63" s="10">
        <f t="shared" si="207"/>
        <v>0</v>
      </c>
      <c r="SQC63" s="10">
        <f t="shared" si="207"/>
        <v>0</v>
      </c>
      <c r="SQD63" s="10">
        <f t="shared" si="207"/>
        <v>0</v>
      </c>
      <c r="SQE63" s="10">
        <f t="shared" si="207"/>
        <v>0</v>
      </c>
      <c r="SQF63" s="10">
        <f t="shared" si="207"/>
        <v>0</v>
      </c>
      <c r="SQG63" s="10">
        <f t="shared" si="207"/>
        <v>0</v>
      </c>
      <c r="SQH63" s="10">
        <f t="shared" si="207"/>
        <v>0</v>
      </c>
      <c r="SQI63" s="10">
        <f t="shared" si="207"/>
        <v>0</v>
      </c>
      <c r="SQJ63" s="10">
        <f t="shared" si="207"/>
        <v>0</v>
      </c>
      <c r="SQK63" s="10">
        <f t="shared" si="207"/>
        <v>0</v>
      </c>
      <c r="SQL63" s="10">
        <f t="shared" si="207"/>
        <v>0</v>
      </c>
      <c r="SQM63" s="10">
        <f t="shared" si="207"/>
        <v>0</v>
      </c>
      <c r="SQN63" s="10">
        <f t="shared" si="207"/>
        <v>0</v>
      </c>
      <c r="SQO63" s="10">
        <f t="shared" si="207"/>
        <v>0</v>
      </c>
      <c r="SQP63" s="10">
        <f t="shared" si="207"/>
        <v>0</v>
      </c>
      <c r="SQQ63" s="10">
        <f t="shared" si="207"/>
        <v>0</v>
      </c>
      <c r="SQR63" s="10">
        <f t="shared" si="207"/>
        <v>0</v>
      </c>
      <c r="SQS63" s="10">
        <f t="shared" si="207"/>
        <v>0</v>
      </c>
      <c r="SQT63" s="10">
        <f t="shared" si="207"/>
        <v>0</v>
      </c>
      <c r="SQU63" s="10">
        <f t="shared" si="207"/>
        <v>0</v>
      </c>
      <c r="SQV63" s="10">
        <f t="shared" si="207"/>
        <v>0</v>
      </c>
      <c r="SQW63" s="10">
        <f t="shared" si="207"/>
        <v>0</v>
      </c>
      <c r="SQX63" s="10">
        <f t="shared" si="207"/>
        <v>0</v>
      </c>
      <c r="SQY63" s="10">
        <f t="shared" si="207"/>
        <v>0</v>
      </c>
      <c r="SQZ63" s="10">
        <f t="shared" si="207"/>
        <v>0</v>
      </c>
      <c r="SRA63" s="10">
        <f t="shared" si="207"/>
        <v>0</v>
      </c>
      <c r="SRB63" s="10">
        <f t="shared" si="207"/>
        <v>0</v>
      </c>
      <c r="SRC63" s="10">
        <f t="shared" si="207"/>
        <v>0</v>
      </c>
      <c r="SRD63" s="10">
        <f t="shared" ref="SRD63:STO63" si="208">SUM(SRD4:SRD61)</f>
        <v>0</v>
      </c>
      <c r="SRE63" s="10">
        <f t="shared" si="208"/>
        <v>0</v>
      </c>
      <c r="SRF63" s="10">
        <f t="shared" si="208"/>
        <v>0</v>
      </c>
      <c r="SRG63" s="10">
        <f t="shared" si="208"/>
        <v>0</v>
      </c>
      <c r="SRH63" s="10">
        <f t="shared" si="208"/>
        <v>0</v>
      </c>
      <c r="SRI63" s="10">
        <f t="shared" si="208"/>
        <v>0</v>
      </c>
      <c r="SRJ63" s="10">
        <f t="shared" si="208"/>
        <v>0</v>
      </c>
      <c r="SRK63" s="10">
        <f t="shared" si="208"/>
        <v>0</v>
      </c>
      <c r="SRL63" s="10">
        <f t="shared" si="208"/>
        <v>0</v>
      </c>
      <c r="SRM63" s="10">
        <f t="shared" si="208"/>
        <v>0</v>
      </c>
      <c r="SRN63" s="10">
        <f t="shared" si="208"/>
        <v>0</v>
      </c>
      <c r="SRO63" s="10">
        <f t="shared" si="208"/>
        <v>0</v>
      </c>
      <c r="SRP63" s="10">
        <f t="shared" si="208"/>
        <v>0</v>
      </c>
      <c r="SRQ63" s="10">
        <f t="shared" si="208"/>
        <v>0</v>
      </c>
      <c r="SRR63" s="10">
        <f t="shared" si="208"/>
        <v>0</v>
      </c>
      <c r="SRS63" s="10">
        <f t="shared" si="208"/>
        <v>0</v>
      </c>
      <c r="SRT63" s="10">
        <f t="shared" si="208"/>
        <v>0</v>
      </c>
      <c r="SRU63" s="10">
        <f t="shared" si="208"/>
        <v>0</v>
      </c>
      <c r="SRV63" s="10">
        <f t="shared" si="208"/>
        <v>0</v>
      </c>
      <c r="SRW63" s="10">
        <f t="shared" si="208"/>
        <v>0</v>
      </c>
      <c r="SRX63" s="10">
        <f t="shared" si="208"/>
        <v>0</v>
      </c>
      <c r="SRY63" s="10">
        <f t="shared" si="208"/>
        <v>0</v>
      </c>
      <c r="SRZ63" s="10">
        <f t="shared" si="208"/>
        <v>0</v>
      </c>
      <c r="SSA63" s="10">
        <f t="shared" si="208"/>
        <v>0</v>
      </c>
      <c r="SSB63" s="10">
        <f t="shared" si="208"/>
        <v>0</v>
      </c>
      <c r="SSC63" s="10">
        <f t="shared" si="208"/>
        <v>0</v>
      </c>
      <c r="SSD63" s="10">
        <f t="shared" si="208"/>
        <v>0</v>
      </c>
      <c r="SSE63" s="10">
        <f t="shared" si="208"/>
        <v>0</v>
      </c>
      <c r="SSF63" s="10">
        <f t="shared" si="208"/>
        <v>0</v>
      </c>
      <c r="SSG63" s="10">
        <f t="shared" si="208"/>
        <v>0</v>
      </c>
      <c r="SSH63" s="10">
        <f t="shared" si="208"/>
        <v>0</v>
      </c>
      <c r="SSI63" s="10">
        <f t="shared" si="208"/>
        <v>0</v>
      </c>
      <c r="SSJ63" s="10">
        <f t="shared" si="208"/>
        <v>0</v>
      </c>
      <c r="SSK63" s="10">
        <f t="shared" si="208"/>
        <v>0</v>
      </c>
      <c r="SSL63" s="10">
        <f t="shared" si="208"/>
        <v>0</v>
      </c>
      <c r="SSM63" s="10">
        <f t="shared" si="208"/>
        <v>0</v>
      </c>
      <c r="SSN63" s="10">
        <f t="shared" si="208"/>
        <v>0</v>
      </c>
      <c r="SSO63" s="10">
        <f t="shared" si="208"/>
        <v>0</v>
      </c>
      <c r="SSP63" s="10">
        <f t="shared" si="208"/>
        <v>0</v>
      </c>
      <c r="SSQ63" s="10">
        <f t="shared" si="208"/>
        <v>0</v>
      </c>
      <c r="SSR63" s="10">
        <f t="shared" si="208"/>
        <v>0</v>
      </c>
      <c r="SSS63" s="10">
        <f t="shared" si="208"/>
        <v>0</v>
      </c>
      <c r="SST63" s="10">
        <f t="shared" si="208"/>
        <v>0</v>
      </c>
      <c r="SSU63" s="10">
        <f t="shared" si="208"/>
        <v>0</v>
      </c>
      <c r="SSV63" s="10">
        <f t="shared" si="208"/>
        <v>0</v>
      </c>
      <c r="SSW63" s="10">
        <f t="shared" si="208"/>
        <v>0</v>
      </c>
      <c r="SSX63" s="10">
        <f t="shared" si="208"/>
        <v>0</v>
      </c>
      <c r="SSY63" s="10">
        <f t="shared" si="208"/>
        <v>0</v>
      </c>
      <c r="SSZ63" s="10">
        <f t="shared" si="208"/>
        <v>0</v>
      </c>
      <c r="STA63" s="10">
        <f t="shared" si="208"/>
        <v>0</v>
      </c>
      <c r="STB63" s="10">
        <f t="shared" si="208"/>
        <v>0</v>
      </c>
      <c r="STC63" s="10">
        <f t="shared" si="208"/>
        <v>0</v>
      </c>
      <c r="STD63" s="10">
        <f t="shared" si="208"/>
        <v>0</v>
      </c>
      <c r="STE63" s="10">
        <f t="shared" si="208"/>
        <v>0</v>
      </c>
      <c r="STF63" s="10">
        <f t="shared" si="208"/>
        <v>0</v>
      </c>
      <c r="STG63" s="10">
        <f t="shared" si="208"/>
        <v>0</v>
      </c>
      <c r="STH63" s="10">
        <f t="shared" si="208"/>
        <v>0</v>
      </c>
      <c r="STI63" s="10">
        <f t="shared" si="208"/>
        <v>0</v>
      </c>
      <c r="STJ63" s="10">
        <f t="shared" si="208"/>
        <v>0</v>
      </c>
      <c r="STK63" s="10">
        <f t="shared" si="208"/>
        <v>0</v>
      </c>
      <c r="STL63" s="10">
        <f t="shared" si="208"/>
        <v>0</v>
      </c>
      <c r="STM63" s="10">
        <f t="shared" si="208"/>
        <v>0</v>
      </c>
      <c r="STN63" s="10">
        <f t="shared" si="208"/>
        <v>0</v>
      </c>
      <c r="STO63" s="10">
        <f t="shared" si="208"/>
        <v>0</v>
      </c>
      <c r="STP63" s="10">
        <f t="shared" ref="STP63:SWA63" si="209">SUM(STP4:STP61)</f>
        <v>0</v>
      </c>
      <c r="STQ63" s="10">
        <f t="shared" si="209"/>
        <v>0</v>
      </c>
      <c r="STR63" s="10">
        <f t="shared" si="209"/>
        <v>0</v>
      </c>
      <c r="STS63" s="10">
        <f t="shared" si="209"/>
        <v>0</v>
      </c>
      <c r="STT63" s="10">
        <f t="shared" si="209"/>
        <v>0</v>
      </c>
      <c r="STU63" s="10">
        <f t="shared" si="209"/>
        <v>0</v>
      </c>
      <c r="STV63" s="10">
        <f t="shared" si="209"/>
        <v>0</v>
      </c>
      <c r="STW63" s="10">
        <f t="shared" si="209"/>
        <v>0</v>
      </c>
      <c r="STX63" s="10">
        <f t="shared" si="209"/>
        <v>0</v>
      </c>
      <c r="STY63" s="10">
        <f t="shared" si="209"/>
        <v>0</v>
      </c>
      <c r="STZ63" s="10">
        <f t="shared" si="209"/>
        <v>0</v>
      </c>
      <c r="SUA63" s="10">
        <f t="shared" si="209"/>
        <v>0</v>
      </c>
      <c r="SUB63" s="10">
        <f t="shared" si="209"/>
        <v>0</v>
      </c>
      <c r="SUC63" s="10">
        <f t="shared" si="209"/>
        <v>0</v>
      </c>
      <c r="SUD63" s="10">
        <f t="shared" si="209"/>
        <v>0</v>
      </c>
      <c r="SUE63" s="10">
        <f t="shared" si="209"/>
        <v>0</v>
      </c>
      <c r="SUF63" s="10">
        <f t="shared" si="209"/>
        <v>0</v>
      </c>
      <c r="SUG63" s="10">
        <f t="shared" si="209"/>
        <v>0</v>
      </c>
      <c r="SUH63" s="10">
        <f t="shared" si="209"/>
        <v>0</v>
      </c>
      <c r="SUI63" s="10">
        <f t="shared" si="209"/>
        <v>0</v>
      </c>
      <c r="SUJ63" s="10">
        <f t="shared" si="209"/>
        <v>0</v>
      </c>
      <c r="SUK63" s="10">
        <f t="shared" si="209"/>
        <v>0</v>
      </c>
      <c r="SUL63" s="10">
        <f t="shared" si="209"/>
        <v>0</v>
      </c>
      <c r="SUM63" s="10">
        <f t="shared" si="209"/>
        <v>0</v>
      </c>
      <c r="SUN63" s="10">
        <f t="shared" si="209"/>
        <v>0</v>
      </c>
      <c r="SUO63" s="10">
        <f t="shared" si="209"/>
        <v>0</v>
      </c>
      <c r="SUP63" s="10">
        <f t="shared" si="209"/>
        <v>0</v>
      </c>
      <c r="SUQ63" s="10">
        <f t="shared" si="209"/>
        <v>0</v>
      </c>
      <c r="SUR63" s="10">
        <f t="shared" si="209"/>
        <v>0</v>
      </c>
      <c r="SUS63" s="10">
        <f t="shared" si="209"/>
        <v>0</v>
      </c>
      <c r="SUT63" s="10">
        <f t="shared" si="209"/>
        <v>0</v>
      </c>
      <c r="SUU63" s="10">
        <f t="shared" si="209"/>
        <v>0</v>
      </c>
      <c r="SUV63" s="10">
        <f t="shared" si="209"/>
        <v>0</v>
      </c>
      <c r="SUW63" s="10">
        <f t="shared" si="209"/>
        <v>0</v>
      </c>
      <c r="SUX63" s="10">
        <f t="shared" si="209"/>
        <v>0</v>
      </c>
      <c r="SUY63" s="10">
        <f t="shared" si="209"/>
        <v>0</v>
      </c>
      <c r="SUZ63" s="10">
        <f t="shared" si="209"/>
        <v>0</v>
      </c>
      <c r="SVA63" s="10">
        <f t="shared" si="209"/>
        <v>0</v>
      </c>
      <c r="SVB63" s="10">
        <f t="shared" si="209"/>
        <v>0</v>
      </c>
      <c r="SVC63" s="10">
        <f t="shared" si="209"/>
        <v>0</v>
      </c>
      <c r="SVD63" s="10">
        <f t="shared" si="209"/>
        <v>0</v>
      </c>
      <c r="SVE63" s="10">
        <f t="shared" si="209"/>
        <v>0</v>
      </c>
      <c r="SVF63" s="10">
        <f t="shared" si="209"/>
        <v>0</v>
      </c>
      <c r="SVG63" s="10">
        <f t="shared" si="209"/>
        <v>0</v>
      </c>
      <c r="SVH63" s="10">
        <f t="shared" si="209"/>
        <v>0</v>
      </c>
      <c r="SVI63" s="10">
        <f t="shared" si="209"/>
        <v>0</v>
      </c>
      <c r="SVJ63" s="10">
        <f t="shared" si="209"/>
        <v>0</v>
      </c>
      <c r="SVK63" s="10">
        <f t="shared" si="209"/>
        <v>0</v>
      </c>
      <c r="SVL63" s="10">
        <f t="shared" si="209"/>
        <v>0</v>
      </c>
      <c r="SVM63" s="10">
        <f t="shared" si="209"/>
        <v>0</v>
      </c>
      <c r="SVN63" s="10">
        <f t="shared" si="209"/>
        <v>0</v>
      </c>
      <c r="SVO63" s="10">
        <f t="shared" si="209"/>
        <v>0</v>
      </c>
      <c r="SVP63" s="10">
        <f t="shared" si="209"/>
        <v>0</v>
      </c>
      <c r="SVQ63" s="10">
        <f t="shared" si="209"/>
        <v>0</v>
      </c>
      <c r="SVR63" s="10">
        <f t="shared" si="209"/>
        <v>0</v>
      </c>
      <c r="SVS63" s="10">
        <f t="shared" si="209"/>
        <v>0</v>
      </c>
      <c r="SVT63" s="10">
        <f t="shared" si="209"/>
        <v>0</v>
      </c>
      <c r="SVU63" s="10">
        <f t="shared" si="209"/>
        <v>0</v>
      </c>
      <c r="SVV63" s="10">
        <f t="shared" si="209"/>
        <v>0</v>
      </c>
      <c r="SVW63" s="10">
        <f t="shared" si="209"/>
        <v>0</v>
      </c>
      <c r="SVX63" s="10">
        <f t="shared" si="209"/>
        <v>0</v>
      </c>
      <c r="SVY63" s="10">
        <f t="shared" si="209"/>
        <v>0</v>
      </c>
      <c r="SVZ63" s="10">
        <f t="shared" si="209"/>
        <v>0</v>
      </c>
      <c r="SWA63" s="10">
        <f t="shared" si="209"/>
        <v>0</v>
      </c>
      <c r="SWB63" s="10">
        <f t="shared" ref="SWB63:SYM63" si="210">SUM(SWB4:SWB61)</f>
        <v>0</v>
      </c>
      <c r="SWC63" s="10">
        <f t="shared" si="210"/>
        <v>0</v>
      </c>
      <c r="SWD63" s="10">
        <f t="shared" si="210"/>
        <v>0</v>
      </c>
      <c r="SWE63" s="10">
        <f t="shared" si="210"/>
        <v>0</v>
      </c>
      <c r="SWF63" s="10">
        <f t="shared" si="210"/>
        <v>0</v>
      </c>
      <c r="SWG63" s="10">
        <f t="shared" si="210"/>
        <v>0</v>
      </c>
      <c r="SWH63" s="10">
        <f t="shared" si="210"/>
        <v>0</v>
      </c>
      <c r="SWI63" s="10">
        <f t="shared" si="210"/>
        <v>0</v>
      </c>
      <c r="SWJ63" s="10">
        <f t="shared" si="210"/>
        <v>0</v>
      </c>
      <c r="SWK63" s="10">
        <f t="shared" si="210"/>
        <v>0</v>
      </c>
      <c r="SWL63" s="10">
        <f t="shared" si="210"/>
        <v>0</v>
      </c>
      <c r="SWM63" s="10">
        <f t="shared" si="210"/>
        <v>0</v>
      </c>
      <c r="SWN63" s="10">
        <f t="shared" si="210"/>
        <v>0</v>
      </c>
      <c r="SWO63" s="10">
        <f t="shared" si="210"/>
        <v>0</v>
      </c>
      <c r="SWP63" s="10">
        <f t="shared" si="210"/>
        <v>0</v>
      </c>
      <c r="SWQ63" s="10">
        <f t="shared" si="210"/>
        <v>0</v>
      </c>
      <c r="SWR63" s="10">
        <f t="shared" si="210"/>
        <v>0</v>
      </c>
      <c r="SWS63" s="10">
        <f t="shared" si="210"/>
        <v>0</v>
      </c>
      <c r="SWT63" s="10">
        <f t="shared" si="210"/>
        <v>0</v>
      </c>
      <c r="SWU63" s="10">
        <f t="shared" si="210"/>
        <v>0</v>
      </c>
      <c r="SWV63" s="10">
        <f t="shared" si="210"/>
        <v>0</v>
      </c>
      <c r="SWW63" s="10">
        <f t="shared" si="210"/>
        <v>0</v>
      </c>
      <c r="SWX63" s="10">
        <f t="shared" si="210"/>
        <v>0</v>
      </c>
      <c r="SWY63" s="10">
        <f t="shared" si="210"/>
        <v>0</v>
      </c>
      <c r="SWZ63" s="10">
        <f t="shared" si="210"/>
        <v>0</v>
      </c>
      <c r="SXA63" s="10">
        <f t="shared" si="210"/>
        <v>0</v>
      </c>
      <c r="SXB63" s="10">
        <f t="shared" si="210"/>
        <v>0</v>
      </c>
      <c r="SXC63" s="10">
        <f t="shared" si="210"/>
        <v>0</v>
      </c>
      <c r="SXD63" s="10">
        <f t="shared" si="210"/>
        <v>0</v>
      </c>
      <c r="SXE63" s="10">
        <f t="shared" si="210"/>
        <v>0</v>
      </c>
      <c r="SXF63" s="10">
        <f t="shared" si="210"/>
        <v>0</v>
      </c>
      <c r="SXG63" s="10">
        <f t="shared" si="210"/>
        <v>0</v>
      </c>
      <c r="SXH63" s="10">
        <f t="shared" si="210"/>
        <v>0</v>
      </c>
      <c r="SXI63" s="10">
        <f t="shared" si="210"/>
        <v>0</v>
      </c>
      <c r="SXJ63" s="10">
        <f t="shared" si="210"/>
        <v>0</v>
      </c>
      <c r="SXK63" s="10">
        <f t="shared" si="210"/>
        <v>0</v>
      </c>
      <c r="SXL63" s="10">
        <f t="shared" si="210"/>
        <v>0</v>
      </c>
      <c r="SXM63" s="10">
        <f t="shared" si="210"/>
        <v>0</v>
      </c>
      <c r="SXN63" s="10">
        <f t="shared" si="210"/>
        <v>0</v>
      </c>
      <c r="SXO63" s="10">
        <f t="shared" si="210"/>
        <v>0</v>
      </c>
      <c r="SXP63" s="10">
        <f t="shared" si="210"/>
        <v>0</v>
      </c>
      <c r="SXQ63" s="10">
        <f t="shared" si="210"/>
        <v>0</v>
      </c>
      <c r="SXR63" s="10">
        <f t="shared" si="210"/>
        <v>0</v>
      </c>
      <c r="SXS63" s="10">
        <f t="shared" si="210"/>
        <v>0</v>
      </c>
      <c r="SXT63" s="10">
        <f t="shared" si="210"/>
        <v>0</v>
      </c>
      <c r="SXU63" s="10">
        <f t="shared" si="210"/>
        <v>0</v>
      </c>
      <c r="SXV63" s="10">
        <f t="shared" si="210"/>
        <v>0</v>
      </c>
      <c r="SXW63" s="10">
        <f t="shared" si="210"/>
        <v>0</v>
      </c>
      <c r="SXX63" s="10">
        <f t="shared" si="210"/>
        <v>0</v>
      </c>
      <c r="SXY63" s="10">
        <f t="shared" si="210"/>
        <v>0</v>
      </c>
      <c r="SXZ63" s="10">
        <f t="shared" si="210"/>
        <v>0</v>
      </c>
      <c r="SYA63" s="10">
        <f t="shared" si="210"/>
        <v>0</v>
      </c>
      <c r="SYB63" s="10">
        <f t="shared" si="210"/>
        <v>0</v>
      </c>
      <c r="SYC63" s="10">
        <f t="shared" si="210"/>
        <v>0</v>
      </c>
      <c r="SYD63" s="10">
        <f t="shared" si="210"/>
        <v>0</v>
      </c>
      <c r="SYE63" s="10">
        <f t="shared" si="210"/>
        <v>0</v>
      </c>
      <c r="SYF63" s="10">
        <f t="shared" si="210"/>
        <v>0</v>
      </c>
      <c r="SYG63" s="10">
        <f t="shared" si="210"/>
        <v>0</v>
      </c>
      <c r="SYH63" s="10">
        <f t="shared" si="210"/>
        <v>0</v>
      </c>
      <c r="SYI63" s="10">
        <f t="shared" si="210"/>
        <v>0</v>
      </c>
      <c r="SYJ63" s="10">
        <f t="shared" si="210"/>
        <v>0</v>
      </c>
      <c r="SYK63" s="10">
        <f t="shared" si="210"/>
        <v>0</v>
      </c>
      <c r="SYL63" s="10">
        <f t="shared" si="210"/>
        <v>0</v>
      </c>
      <c r="SYM63" s="10">
        <f t="shared" si="210"/>
        <v>0</v>
      </c>
      <c r="SYN63" s="10">
        <f t="shared" ref="SYN63:TAY63" si="211">SUM(SYN4:SYN61)</f>
        <v>0</v>
      </c>
      <c r="SYO63" s="10">
        <f t="shared" si="211"/>
        <v>0</v>
      </c>
      <c r="SYP63" s="10">
        <f t="shared" si="211"/>
        <v>0</v>
      </c>
      <c r="SYQ63" s="10">
        <f t="shared" si="211"/>
        <v>0</v>
      </c>
      <c r="SYR63" s="10">
        <f t="shared" si="211"/>
        <v>0</v>
      </c>
      <c r="SYS63" s="10">
        <f t="shared" si="211"/>
        <v>0</v>
      </c>
      <c r="SYT63" s="10">
        <f t="shared" si="211"/>
        <v>0</v>
      </c>
      <c r="SYU63" s="10">
        <f t="shared" si="211"/>
        <v>0</v>
      </c>
      <c r="SYV63" s="10">
        <f t="shared" si="211"/>
        <v>0</v>
      </c>
      <c r="SYW63" s="10">
        <f t="shared" si="211"/>
        <v>0</v>
      </c>
      <c r="SYX63" s="10">
        <f t="shared" si="211"/>
        <v>0</v>
      </c>
      <c r="SYY63" s="10">
        <f t="shared" si="211"/>
        <v>0</v>
      </c>
      <c r="SYZ63" s="10">
        <f t="shared" si="211"/>
        <v>0</v>
      </c>
      <c r="SZA63" s="10">
        <f t="shared" si="211"/>
        <v>0</v>
      </c>
      <c r="SZB63" s="10">
        <f t="shared" si="211"/>
        <v>0</v>
      </c>
      <c r="SZC63" s="10">
        <f t="shared" si="211"/>
        <v>0</v>
      </c>
      <c r="SZD63" s="10">
        <f t="shared" si="211"/>
        <v>0</v>
      </c>
      <c r="SZE63" s="10">
        <f t="shared" si="211"/>
        <v>0</v>
      </c>
      <c r="SZF63" s="10">
        <f t="shared" si="211"/>
        <v>0</v>
      </c>
      <c r="SZG63" s="10">
        <f t="shared" si="211"/>
        <v>0</v>
      </c>
      <c r="SZH63" s="10">
        <f t="shared" si="211"/>
        <v>0</v>
      </c>
      <c r="SZI63" s="10">
        <f t="shared" si="211"/>
        <v>0</v>
      </c>
      <c r="SZJ63" s="10">
        <f t="shared" si="211"/>
        <v>0</v>
      </c>
      <c r="SZK63" s="10">
        <f t="shared" si="211"/>
        <v>0</v>
      </c>
      <c r="SZL63" s="10">
        <f t="shared" si="211"/>
        <v>0</v>
      </c>
      <c r="SZM63" s="10">
        <f t="shared" si="211"/>
        <v>0</v>
      </c>
      <c r="SZN63" s="10">
        <f t="shared" si="211"/>
        <v>0</v>
      </c>
      <c r="SZO63" s="10">
        <f t="shared" si="211"/>
        <v>0</v>
      </c>
      <c r="SZP63" s="10">
        <f t="shared" si="211"/>
        <v>0</v>
      </c>
      <c r="SZQ63" s="10">
        <f t="shared" si="211"/>
        <v>0</v>
      </c>
      <c r="SZR63" s="10">
        <f t="shared" si="211"/>
        <v>0</v>
      </c>
      <c r="SZS63" s="10">
        <f t="shared" si="211"/>
        <v>0</v>
      </c>
      <c r="SZT63" s="10">
        <f t="shared" si="211"/>
        <v>0</v>
      </c>
      <c r="SZU63" s="10">
        <f t="shared" si="211"/>
        <v>0</v>
      </c>
      <c r="SZV63" s="10">
        <f t="shared" si="211"/>
        <v>0</v>
      </c>
      <c r="SZW63" s="10">
        <f t="shared" si="211"/>
        <v>0</v>
      </c>
      <c r="SZX63" s="10">
        <f t="shared" si="211"/>
        <v>0</v>
      </c>
      <c r="SZY63" s="10">
        <f t="shared" si="211"/>
        <v>0</v>
      </c>
      <c r="SZZ63" s="10">
        <f t="shared" si="211"/>
        <v>0</v>
      </c>
      <c r="TAA63" s="10">
        <f t="shared" si="211"/>
        <v>0</v>
      </c>
      <c r="TAB63" s="10">
        <f t="shared" si="211"/>
        <v>0</v>
      </c>
      <c r="TAC63" s="10">
        <f t="shared" si="211"/>
        <v>0</v>
      </c>
      <c r="TAD63" s="10">
        <f t="shared" si="211"/>
        <v>0</v>
      </c>
      <c r="TAE63" s="10">
        <f t="shared" si="211"/>
        <v>0</v>
      </c>
      <c r="TAF63" s="10">
        <f t="shared" si="211"/>
        <v>0</v>
      </c>
      <c r="TAG63" s="10">
        <f t="shared" si="211"/>
        <v>0</v>
      </c>
      <c r="TAH63" s="10">
        <f t="shared" si="211"/>
        <v>0</v>
      </c>
      <c r="TAI63" s="10">
        <f t="shared" si="211"/>
        <v>0</v>
      </c>
      <c r="TAJ63" s="10">
        <f t="shared" si="211"/>
        <v>0</v>
      </c>
      <c r="TAK63" s="10">
        <f t="shared" si="211"/>
        <v>0</v>
      </c>
      <c r="TAL63" s="10">
        <f t="shared" si="211"/>
        <v>0</v>
      </c>
      <c r="TAM63" s="10">
        <f t="shared" si="211"/>
        <v>0</v>
      </c>
      <c r="TAN63" s="10">
        <f t="shared" si="211"/>
        <v>0</v>
      </c>
      <c r="TAO63" s="10">
        <f t="shared" si="211"/>
        <v>0</v>
      </c>
      <c r="TAP63" s="10">
        <f t="shared" si="211"/>
        <v>0</v>
      </c>
      <c r="TAQ63" s="10">
        <f t="shared" si="211"/>
        <v>0</v>
      </c>
      <c r="TAR63" s="10">
        <f t="shared" si="211"/>
        <v>0</v>
      </c>
      <c r="TAS63" s="10">
        <f t="shared" si="211"/>
        <v>0</v>
      </c>
      <c r="TAT63" s="10">
        <f t="shared" si="211"/>
        <v>0</v>
      </c>
      <c r="TAU63" s="10">
        <f t="shared" si="211"/>
        <v>0</v>
      </c>
      <c r="TAV63" s="10">
        <f t="shared" si="211"/>
        <v>0</v>
      </c>
      <c r="TAW63" s="10">
        <f t="shared" si="211"/>
        <v>0</v>
      </c>
      <c r="TAX63" s="10">
        <f t="shared" si="211"/>
        <v>0</v>
      </c>
      <c r="TAY63" s="10">
        <f t="shared" si="211"/>
        <v>0</v>
      </c>
      <c r="TAZ63" s="10">
        <f t="shared" ref="TAZ63:TDK63" si="212">SUM(TAZ4:TAZ61)</f>
        <v>0</v>
      </c>
      <c r="TBA63" s="10">
        <f t="shared" si="212"/>
        <v>0</v>
      </c>
      <c r="TBB63" s="10">
        <f t="shared" si="212"/>
        <v>0</v>
      </c>
      <c r="TBC63" s="10">
        <f t="shared" si="212"/>
        <v>0</v>
      </c>
      <c r="TBD63" s="10">
        <f t="shared" si="212"/>
        <v>0</v>
      </c>
      <c r="TBE63" s="10">
        <f t="shared" si="212"/>
        <v>0</v>
      </c>
      <c r="TBF63" s="10">
        <f t="shared" si="212"/>
        <v>0</v>
      </c>
      <c r="TBG63" s="10">
        <f t="shared" si="212"/>
        <v>0</v>
      </c>
      <c r="TBH63" s="10">
        <f t="shared" si="212"/>
        <v>0</v>
      </c>
      <c r="TBI63" s="10">
        <f t="shared" si="212"/>
        <v>0</v>
      </c>
      <c r="TBJ63" s="10">
        <f t="shared" si="212"/>
        <v>0</v>
      </c>
      <c r="TBK63" s="10">
        <f t="shared" si="212"/>
        <v>0</v>
      </c>
      <c r="TBL63" s="10">
        <f t="shared" si="212"/>
        <v>0</v>
      </c>
      <c r="TBM63" s="10">
        <f t="shared" si="212"/>
        <v>0</v>
      </c>
      <c r="TBN63" s="10">
        <f t="shared" si="212"/>
        <v>0</v>
      </c>
      <c r="TBO63" s="10">
        <f t="shared" si="212"/>
        <v>0</v>
      </c>
      <c r="TBP63" s="10">
        <f t="shared" si="212"/>
        <v>0</v>
      </c>
      <c r="TBQ63" s="10">
        <f t="shared" si="212"/>
        <v>0</v>
      </c>
      <c r="TBR63" s="10">
        <f t="shared" si="212"/>
        <v>0</v>
      </c>
      <c r="TBS63" s="10">
        <f t="shared" si="212"/>
        <v>0</v>
      </c>
      <c r="TBT63" s="10">
        <f t="shared" si="212"/>
        <v>0</v>
      </c>
      <c r="TBU63" s="10">
        <f t="shared" si="212"/>
        <v>0</v>
      </c>
      <c r="TBV63" s="10">
        <f t="shared" si="212"/>
        <v>0</v>
      </c>
      <c r="TBW63" s="10">
        <f t="shared" si="212"/>
        <v>0</v>
      </c>
      <c r="TBX63" s="10">
        <f t="shared" si="212"/>
        <v>0</v>
      </c>
      <c r="TBY63" s="10">
        <f t="shared" si="212"/>
        <v>0</v>
      </c>
      <c r="TBZ63" s="10">
        <f t="shared" si="212"/>
        <v>0</v>
      </c>
      <c r="TCA63" s="10">
        <f t="shared" si="212"/>
        <v>0</v>
      </c>
      <c r="TCB63" s="10">
        <f t="shared" si="212"/>
        <v>0</v>
      </c>
      <c r="TCC63" s="10">
        <f t="shared" si="212"/>
        <v>0</v>
      </c>
      <c r="TCD63" s="10">
        <f t="shared" si="212"/>
        <v>0</v>
      </c>
      <c r="TCE63" s="10">
        <f t="shared" si="212"/>
        <v>0</v>
      </c>
      <c r="TCF63" s="10">
        <f t="shared" si="212"/>
        <v>0</v>
      </c>
      <c r="TCG63" s="10">
        <f t="shared" si="212"/>
        <v>0</v>
      </c>
      <c r="TCH63" s="10">
        <f t="shared" si="212"/>
        <v>0</v>
      </c>
      <c r="TCI63" s="10">
        <f t="shared" si="212"/>
        <v>0</v>
      </c>
      <c r="TCJ63" s="10">
        <f t="shared" si="212"/>
        <v>0</v>
      </c>
      <c r="TCK63" s="10">
        <f t="shared" si="212"/>
        <v>0</v>
      </c>
      <c r="TCL63" s="10">
        <f t="shared" si="212"/>
        <v>0</v>
      </c>
      <c r="TCM63" s="10">
        <f t="shared" si="212"/>
        <v>0</v>
      </c>
      <c r="TCN63" s="10">
        <f t="shared" si="212"/>
        <v>0</v>
      </c>
      <c r="TCO63" s="10">
        <f t="shared" si="212"/>
        <v>0</v>
      </c>
      <c r="TCP63" s="10">
        <f t="shared" si="212"/>
        <v>0</v>
      </c>
      <c r="TCQ63" s="10">
        <f t="shared" si="212"/>
        <v>0</v>
      </c>
      <c r="TCR63" s="10">
        <f t="shared" si="212"/>
        <v>0</v>
      </c>
      <c r="TCS63" s="10">
        <f t="shared" si="212"/>
        <v>0</v>
      </c>
      <c r="TCT63" s="10">
        <f t="shared" si="212"/>
        <v>0</v>
      </c>
      <c r="TCU63" s="10">
        <f t="shared" si="212"/>
        <v>0</v>
      </c>
      <c r="TCV63" s="10">
        <f t="shared" si="212"/>
        <v>0</v>
      </c>
      <c r="TCW63" s="10">
        <f t="shared" si="212"/>
        <v>0</v>
      </c>
      <c r="TCX63" s="10">
        <f t="shared" si="212"/>
        <v>0</v>
      </c>
      <c r="TCY63" s="10">
        <f t="shared" si="212"/>
        <v>0</v>
      </c>
      <c r="TCZ63" s="10">
        <f t="shared" si="212"/>
        <v>0</v>
      </c>
      <c r="TDA63" s="10">
        <f t="shared" si="212"/>
        <v>0</v>
      </c>
      <c r="TDB63" s="10">
        <f t="shared" si="212"/>
        <v>0</v>
      </c>
      <c r="TDC63" s="10">
        <f t="shared" si="212"/>
        <v>0</v>
      </c>
      <c r="TDD63" s="10">
        <f t="shared" si="212"/>
        <v>0</v>
      </c>
      <c r="TDE63" s="10">
        <f t="shared" si="212"/>
        <v>0</v>
      </c>
      <c r="TDF63" s="10">
        <f t="shared" si="212"/>
        <v>0</v>
      </c>
      <c r="TDG63" s="10">
        <f t="shared" si="212"/>
        <v>0</v>
      </c>
      <c r="TDH63" s="10">
        <f t="shared" si="212"/>
        <v>0</v>
      </c>
      <c r="TDI63" s="10">
        <f t="shared" si="212"/>
        <v>0</v>
      </c>
      <c r="TDJ63" s="10">
        <f t="shared" si="212"/>
        <v>0</v>
      </c>
      <c r="TDK63" s="10">
        <f t="shared" si="212"/>
        <v>0</v>
      </c>
      <c r="TDL63" s="10">
        <f t="shared" ref="TDL63:TFW63" si="213">SUM(TDL4:TDL61)</f>
        <v>0</v>
      </c>
      <c r="TDM63" s="10">
        <f t="shared" si="213"/>
        <v>0</v>
      </c>
      <c r="TDN63" s="10">
        <f t="shared" si="213"/>
        <v>0</v>
      </c>
      <c r="TDO63" s="10">
        <f t="shared" si="213"/>
        <v>0</v>
      </c>
      <c r="TDP63" s="10">
        <f t="shared" si="213"/>
        <v>0</v>
      </c>
      <c r="TDQ63" s="10">
        <f t="shared" si="213"/>
        <v>0</v>
      </c>
      <c r="TDR63" s="10">
        <f t="shared" si="213"/>
        <v>0</v>
      </c>
      <c r="TDS63" s="10">
        <f t="shared" si="213"/>
        <v>0</v>
      </c>
      <c r="TDT63" s="10">
        <f t="shared" si="213"/>
        <v>0</v>
      </c>
      <c r="TDU63" s="10">
        <f t="shared" si="213"/>
        <v>0</v>
      </c>
      <c r="TDV63" s="10">
        <f t="shared" si="213"/>
        <v>0</v>
      </c>
      <c r="TDW63" s="10">
        <f t="shared" si="213"/>
        <v>0</v>
      </c>
      <c r="TDX63" s="10">
        <f t="shared" si="213"/>
        <v>0</v>
      </c>
      <c r="TDY63" s="10">
        <f t="shared" si="213"/>
        <v>0</v>
      </c>
      <c r="TDZ63" s="10">
        <f t="shared" si="213"/>
        <v>0</v>
      </c>
      <c r="TEA63" s="10">
        <f t="shared" si="213"/>
        <v>0</v>
      </c>
      <c r="TEB63" s="10">
        <f t="shared" si="213"/>
        <v>0</v>
      </c>
      <c r="TEC63" s="10">
        <f t="shared" si="213"/>
        <v>0</v>
      </c>
      <c r="TED63" s="10">
        <f t="shared" si="213"/>
        <v>0</v>
      </c>
      <c r="TEE63" s="10">
        <f t="shared" si="213"/>
        <v>0</v>
      </c>
      <c r="TEF63" s="10">
        <f t="shared" si="213"/>
        <v>0</v>
      </c>
      <c r="TEG63" s="10">
        <f t="shared" si="213"/>
        <v>0</v>
      </c>
      <c r="TEH63" s="10">
        <f t="shared" si="213"/>
        <v>0</v>
      </c>
      <c r="TEI63" s="10">
        <f t="shared" si="213"/>
        <v>0</v>
      </c>
      <c r="TEJ63" s="10">
        <f t="shared" si="213"/>
        <v>0</v>
      </c>
      <c r="TEK63" s="10">
        <f t="shared" si="213"/>
        <v>0</v>
      </c>
      <c r="TEL63" s="10">
        <f t="shared" si="213"/>
        <v>0</v>
      </c>
      <c r="TEM63" s="10">
        <f t="shared" si="213"/>
        <v>0</v>
      </c>
      <c r="TEN63" s="10">
        <f t="shared" si="213"/>
        <v>0</v>
      </c>
      <c r="TEO63" s="10">
        <f t="shared" si="213"/>
        <v>0</v>
      </c>
      <c r="TEP63" s="10">
        <f t="shared" si="213"/>
        <v>0</v>
      </c>
      <c r="TEQ63" s="10">
        <f t="shared" si="213"/>
        <v>0</v>
      </c>
      <c r="TER63" s="10">
        <f t="shared" si="213"/>
        <v>0</v>
      </c>
      <c r="TES63" s="10">
        <f t="shared" si="213"/>
        <v>0</v>
      </c>
      <c r="TET63" s="10">
        <f t="shared" si="213"/>
        <v>0</v>
      </c>
      <c r="TEU63" s="10">
        <f t="shared" si="213"/>
        <v>0</v>
      </c>
      <c r="TEV63" s="10">
        <f t="shared" si="213"/>
        <v>0</v>
      </c>
      <c r="TEW63" s="10">
        <f t="shared" si="213"/>
        <v>0</v>
      </c>
      <c r="TEX63" s="10">
        <f t="shared" si="213"/>
        <v>0</v>
      </c>
      <c r="TEY63" s="10">
        <f t="shared" si="213"/>
        <v>0</v>
      </c>
      <c r="TEZ63" s="10">
        <f t="shared" si="213"/>
        <v>0</v>
      </c>
      <c r="TFA63" s="10">
        <f t="shared" si="213"/>
        <v>0</v>
      </c>
      <c r="TFB63" s="10">
        <f t="shared" si="213"/>
        <v>0</v>
      </c>
      <c r="TFC63" s="10">
        <f t="shared" si="213"/>
        <v>0</v>
      </c>
      <c r="TFD63" s="10">
        <f t="shared" si="213"/>
        <v>0</v>
      </c>
      <c r="TFE63" s="10">
        <f t="shared" si="213"/>
        <v>0</v>
      </c>
      <c r="TFF63" s="10">
        <f t="shared" si="213"/>
        <v>0</v>
      </c>
      <c r="TFG63" s="10">
        <f t="shared" si="213"/>
        <v>0</v>
      </c>
      <c r="TFH63" s="10">
        <f t="shared" si="213"/>
        <v>0</v>
      </c>
      <c r="TFI63" s="10">
        <f t="shared" si="213"/>
        <v>0</v>
      </c>
      <c r="TFJ63" s="10">
        <f t="shared" si="213"/>
        <v>0</v>
      </c>
      <c r="TFK63" s="10">
        <f t="shared" si="213"/>
        <v>0</v>
      </c>
      <c r="TFL63" s="10">
        <f t="shared" si="213"/>
        <v>0</v>
      </c>
      <c r="TFM63" s="10">
        <f t="shared" si="213"/>
        <v>0</v>
      </c>
      <c r="TFN63" s="10">
        <f t="shared" si="213"/>
        <v>0</v>
      </c>
      <c r="TFO63" s="10">
        <f t="shared" si="213"/>
        <v>0</v>
      </c>
      <c r="TFP63" s="10">
        <f t="shared" si="213"/>
        <v>0</v>
      </c>
      <c r="TFQ63" s="10">
        <f t="shared" si="213"/>
        <v>0</v>
      </c>
      <c r="TFR63" s="10">
        <f t="shared" si="213"/>
        <v>0</v>
      </c>
      <c r="TFS63" s="10">
        <f t="shared" si="213"/>
        <v>0</v>
      </c>
      <c r="TFT63" s="10">
        <f t="shared" si="213"/>
        <v>0</v>
      </c>
      <c r="TFU63" s="10">
        <f t="shared" si="213"/>
        <v>0</v>
      </c>
      <c r="TFV63" s="10">
        <f t="shared" si="213"/>
        <v>0</v>
      </c>
      <c r="TFW63" s="10">
        <f t="shared" si="213"/>
        <v>0</v>
      </c>
      <c r="TFX63" s="10">
        <f t="shared" ref="TFX63:TII63" si="214">SUM(TFX4:TFX61)</f>
        <v>0</v>
      </c>
      <c r="TFY63" s="10">
        <f t="shared" si="214"/>
        <v>0</v>
      </c>
      <c r="TFZ63" s="10">
        <f t="shared" si="214"/>
        <v>0</v>
      </c>
      <c r="TGA63" s="10">
        <f t="shared" si="214"/>
        <v>0</v>
      </c>
      <c r="TGB63" s="10">
        <f t="shared" si="214"/>
        <v>0</v>
      </c>
      <c r="TGC63" s="10">
        <f t="shared" si="214"/>
        <v>0</v>
      </c>
      <c r="TGD63" s="10">
        <f t="shared" si="214"/>
        <v>0</v>
      </c>
      <c r="TGE63" s="10">
        <f t="shared" si="214"/>
        <v>0</v>
      </c>
      <c r="TGF63" s="10">
        <f t="shared" si="214"/>
        <v>0</v>
      </c>
      <c r="TGG63" s="10">
        <f t="shared" si="214"/>
        <v>0</v>
      </c>
      <c r="TGH63" s="10">
        <f t="shared" si="214"/>
        <v>0</v>
      </c>
      <c r="TGI63" s="10">
        <f t="shared" si="214"/>
        <v>0</v>
      </c>
      <c r="TGJ63" s="10">
        <f t="shared" si="214"/>
        <v>0</v>
      </c>
      <c r="TGK63" s="10">
        <f t="shared" si="214"/>
        <v>0</v>
      </c>
      <c r="TGL63" s="10">
        <f t="shared" si="214"/>
        <v>0</v>
      </c>
      <c r="TGM63" s="10">
        <f t="shared" si="214"/>
        <v>0</v>
      </c>
      <c r="TGN63" s="10">
        <f t="shared" si="214"/>
        <v>0</v>
      </c>
      <c r="TGO63" s="10">
        <f t="shared" si="214"/>
        <v>0</v>
      </c>
      <c r="TGP63" s="10">
        <f t="shared" si="214"/>
        <v>0</v>
      </c>
      <c r="TGQ63" s="10">
        <f t="shared" si="214"/>
        <v>0</v>
      </c>
      <c r="TGR63" s="10">
        <f t="shared" si="214"/>
        <v>0</v>
      </c>
      <c r="TGS63" s="10">
        <f t="shared" si="214"/>
        <v>0</v>
      </c>
      <c r="TGT63" s="10">
        <f t="shared" si="214"/>
        <v>0</v>
      </c>
      <c r="TGU63" s="10">
        <f t="shared" si="214"/>
        <v>0</v>
      </c>
      <c r="TGV63" s="10">
        <f t="shared" si="214"/>
        <v>0</v>
      </c>
      <c r="TGW63" s="10">
        <f t="shared" si="214"/>
        <v>0</v>
      </c>
      <c r="TGX63" s="10">
        <f t="shared" si="214"/>
        <v>0</v>
      </c>
      <c r="TGY63" s="10">
        <f t="shared" si="214"/>
        <v>0</v>
      </c>
      <c r="TGZ63" s="10">
        <f t="shared" si="214"/>
        <v>0</v>
      </c>
      <c r="THA63" s="10">
        <f t="shared" si="214"/>
        <v>0</v>
      </c>
      <c r="THB63" s="10">
        <f t="shared" si="214"/>
        <v>0</v>
      </c>
      <c r="THC63" s="10">
        <f t="shared" si="214"/>
        <v>0</v>
      </c>
      <c r="THD63" s="10">
        <f t="shared" si="214"/>
        <v>0</v>
      </c>
      <c r="THE63" s="10">
        <f t="shared" si="214"/>
        <v>0</v>
      </c>
      <c r="THF63" s="10">
        <f t="shared" si="214"/>
        <v>0</v>
      </c>
      <c r="THG63" s="10">
        <f t="shared" si="214"/>
        <v>0</v>
      </c>
      <c r="THH63" s="10">
        <f t="shared" si="214"/>
        <v>0</v>
      </c>
      <c r="THI63" s="10">
        <f t="shared" si="214"/>
        <v>0</v>
      </c>
      <c r="THJ63" s="10">
        <f t="shared" si="214"/>
        <v>0</v>
      </c>
      <c r="THK63" s="10">
        <f t="shared" si="214"/>
        <v>0</v>
      </c>
      <c r="THL63" s="10">
        <f t="shared" si="214"/>
        <v>0</v>
      </c>
      <c r="THM63" s="10">
        <f t="shared" si="214"/>
        <v>0</v>
      </c>
      <c r="THN63" s="10">
        <f t="shared" si="214"/>
        <v>0</v>
      </c>
      <c r="THO63" s="10">
        <f t="shared" si="214"/>
        <v>0</v>
      </c>
      <c r="THP63" s="10">
        <f t="shared" si="214"/>
        <v>0</v>
      </c>
      <c r="THQ63" s="10">
        <f t="shared" si="214"/>
        <v>0</v>
      </c>
      <c r="THR63" s="10">
        <f t="shared" si="214"/>
        <v>0</v>
      </c>
      <c r="THS63" s="10">
        <f t="shared" si="214"/>
        <v>0</v>
      </c>
      <c r="THT63" s="10">
        <f t="shared" si="214"/>
        <v>0</v>
      </c>
      <c r="THU63" s="10">
        <f t="shared" si="214"/>
        <v>0</v>
      </c>
      <c r="THV63" s="10">
        <f t="shared" si="214"/>
        <v>0</v>
      </c>
      <c r="THW63" s="10">
        <f t="shared" si="214"/>
        <v>0</v>
      </c>
      <c r="THX63" s="10">
        <f t="shared" si="214"/>
        <v>0</v>
      </c>
      <c r="THY63" s="10">
        <f t="shared" si="214"/>
        <v>0</v>
      </c>
      <c r="THZ63" s="10">
        <f t="shared" si="214"/>
        <v>0</v>
      </c>
      <c r="TIA63" s="10">
        <f t="shared" si="214"/>
        <v>0</v>
      </c>
      <c r="TIB63" s="10">
        <f t="shared" si="214"/>
        <v>0</v>
      </c>
      <c r="TIC63" s="10">
        <f t="shared" si="214"/>
        <v>0</v>
      </c>
      <c r="TID63" s="10">
        <f t="shared" si="214"/>
        <v>0</v>
      </c>
      <c r="TIE63" s="10">
        <f t="shared" si="214"/>
        <v>0</v>
      </c>
      <c r="TIF63" s="10">
        <f t="shared" si="214"/>
        <v>0</v>
      </c>
      <c r="TIG63" s="10">
        <f t="shared" si="214"/>
        <v>0</v>
      </c>
      <c r="TIH63" s="10">
        <f t="shared" si="214"/>
        <v>0</v>
      </c>
      <c r="TII63" s="10">
        <f t="shared" si="214"/>
        <v>0</v>
      </c>
      <c r="TIJ63" s="10">
        <f t="shared" ref="TIJ63:TKU63" si="215">SUM(TIJ4:TIJ61)</f>
        <v>0</v>
      </c>
      <c r="TIK63" s="10">
        <f t="shared" si="215"/>
        <v>0</v>
      </c>
      <c r="TIL63" s="10">
        <f t="shared" si="215"/>
        <v>0</v>
      </c>
      <c r="TIM63" s="10">
        <f t="shared" si="215"/>
        <v>0</v>
      </c>
      <c r="TIN63" s="10">
        <f t="shared" si="215"/>
        <v>0</v>
      </c>
      <c r="TIO63" s="10">
        <f t="shared" si="215"/>
        <v>0</v>
      </c>
      <c r="TIP63" s="10">
        <f t="shared" si="215"/>
        <v>0</v>
      </c>
      <c r="TIQ63" s="10">
        <f t="shared" si="215"/>
        <v>0</v>
      </c>
      <c r="TIR63" s="10">
        <f t="shared" si="215"/>
        <v>0</v>
      </c>
      <c r="TIS63" s="10">
        <f t="shared" si="215"/>
        <v>0</v>
      </c>
      <c r="TIT63" s="10">
        <f t="shared" si="215"/>
        <v>0</v>
      </c>
      <c r="TIU63" s="10">
        <f t="shared" si="215"/>
        <v>0</v>
      </c>
      <c r="TIV63" s="10">
        <f t="shared" si="215"/>
        <v>0</v>
      </c>
      <c r="TIW63" s="10">
        <f t="shared" si="215"/>
        <v>0</v>
      </c>
      <c r="TIX63" s="10">
        <f t="shared" si="215"/>
        <v>0</v>
      </c>
      <c r="TIY63" s="10">
        <f t="shared" si="215"/>
        <v>0</v>
      </c>
      <c r="TIZ63" s="10">
        <f t="shared" si="215"/>
        <v>0</v>
      </c>
      <c r="TJA63" s="10">
        <f t="shared" si="215"/>
        <v>0</v>
      </c>
      <c r="TJB63" s="10">
        <f t="shared" si="215"/>
        <v>0</v>
      </c>
      <c r="TJC63" s="10">
        <f t="shared" si="215"/>
        <v>0</v>
      </c>
      <c r="TJD63" s="10">
        <f t="shared" si="215"/>
        <v>0</v>
      </c>
      <c r="TJE63" s="10">
        <f t="shared" si="215"/>
        <v>0</v>
      </c>
      <c r="TJF63" s="10">
        <f t="shared" si="215"/>
        <v>0</v>
      </c>
      <c r="TJG63" s="10">
        <f t="shared" si="215"/>
        <v>0</v>
      </c>
      <c r="TJH63" s="10">
        <f t="shared" si="215"/>
        <v>0</v>
      </c>
      <c r="TJI63" s="10">
        <f t="shared" si="215"/>
        <v>0</v>
      </c>
      <c r="TJJ63" s="10">
        <f t="shared" si="215"/>
        <v>0</v>
      </c>
      <c r="TJK63" s="10">
        <f t="shared" si="215"/>
        <v>0</v>
      </c>
      <c r="TJL63" s="10">
        <f t="shared" si="215"/>
        <v>0</v>
      </c>
      <c r="TJM63" s="10">
        <f t="shared" si="215"/>
        <v>0</v>
      </c>
      <c r="TJN63" s="10">
        <f t="shared" si="215"/>
        <v>0</v>
      </c>
      <c r="TJO63" s="10">
        <f t="shared" si="215"/>
        <v>0</v>
      </c>
      <c r="TJP63" s="10">
        <f t="shared" si="215"/>
        <v>0</v>
      </c>
      <c r="TJQ63" s="10">
        <f t="shared" si="215"/>
        <v>0</v>
      </c>
      <c r="TJR63" s="10">
        <f t="shared" si="215"/>
        <v>0</v>
      </c>
      <c r="TJS63" s="10">
        <f t="shared" si="215"/>
        <v>0</v>
      </c>
      <c r="TJT63" s="10">
        <f t="shared" si="215"/>
        <v>0</v>
      </c>
      <c r="TJU63" s="10">
        <f t="shared" si="215"/>
        <v>0</v>
      </c>
      <c r="TJV63" s="10">
        <f t="shared" si="215"/>
        <v>0</v>
      </c>
      <c r="TJW63" s="10">
        <f t="shared" si="215"/>
        <v>0</v>
      </c>
      <c r="TJX63" s="10">
        <f t="shared" si="215"/>
        <v>0</v>
      </c>
      <c r="TJY63" s="10">
        <f t="shared" si="215"/>
        <v>0</v>
      </c>
      <c r="TJZ63" s="10">
        <f t="shared" si="215"/>
        <v>0</v>
      </c>
      <c r="TKA63" s="10">
        <f t="shared" si="215"/>
        <v>0</v>
      </c>
      <c r="TKB63" s="10">
        <f t="shared" si="215"/>
        <v>0</v>
      </c>
      <c r="TKC63" s="10">
        <f t="shared" si="215"/>
        <v>0</v>
      </c>
      <c r="TKD63" s="10">
        <f t="shared" si="215"/>
        <v>0</v>
      </c>
      <c r="TKE63" s="10">
        <f t="shared" si="215"/>
        <v>0</v>
      </c>
      <c r="TKF63" s="10">
        <f t="shared" si="215"/>
        <v>0</v>
      </c>
      <c r="TKG63" s="10">
        <f t="shared" si="215"/>
        <v>0</v>
      </c>
      <c r="TKH63" s="10">
        <f t="shared" si="215"/>
        <v>0</v>
      </c>
      <c r="TKI63" s="10">
        <f t="shared" si="215"/>
        <v>0</v>
      </c>
      <c r="TKJ63" s="10">
        <f t="shared" si="215"/>
        <v>0</v>
      </c>
      <c r="TKK63" s="10">
        <f t="shared" si="215"/>
        <v>0</v>
      </c>
      <c r="TKL63" s="10">
        <f t="shared" si="215"/>
        <v>0</v>
      </c>
      <c r="TKM63" s="10">
        <f t="shared" si="215"/>
        <v>0</v>
      </c>
      <c r="TKN63" s="10">
        <f t="shared" si="215"/>
        <v>0</v>
      </c>
      <c r="TKO63" s="10">
        <f t="shared" si="215"/>
        <v>0</v>
      </c>
      <c r="TKP63" s="10">
        <f t="shared" si="215"/>
        <v>0</v>
      </c>
      <c r="TKQ63" s="10">
        <f t="shared" si="215"/>
        <v>0</v>
      </c>
      <c r="TKR63" s="10">
        <f t="shared" si="215"/>
        <v>0</v>
      </c>
      <c r="TKS63" s="10">
        <f t="shared" si="215"/>
        <v>0</v>
      </c>
      <c r="TKT63" s="10">
        <f t="shared" si="215"/>
        <v>0</v>
      </c>
      <c r="TKU63" s="10">
        <f t="shared" si="215"/>
        <v>0</v>
      </c>
      <c r="TKV63" s="10">
        <f t="shared" ref="TKV63:TNG63" si="216">SUM(TKV4:TKV61)</f>
        <v>0</v>
      </c>
      <c r="TKW63" s="10">
        <f t="shared" si="216"/>
        <v>0</v>
      </c>
      <c r="TKX63" s="10">
        <f t="shared" si="216"/>
        <v>0</v>
      </c>
      <c r="TKY63" s="10">
        <f t="shared" si="216"/>
        <v>0</v>
      </c>
      <c r="TKZ63" s="10">
        <f t="shared" si="216"/>
        <v>0</v>
      </c>
      <c r="TLA63" s="10">
        <f t="shared" si="216"/>
        <v>0</v>
      </c>
      <c r="TLB63" s="10">
        <f t="shared" si="216"/>
        <v>0</v>
      </c>
      <c r="TLC63" s="10">
        <f t="shared" si="216"/>
        <v>0</v>
      </c>
      <c r="TLD63" s="10">
        <f t="shared" si="216"/>
        <v>0</v>
      </c>
      <c r="TLE63" s="10">
        <f t="shared" si="216"/>
        <v>0</v>
      </c>
      <c r="TLF63" s="10">
        <f t="shared" si="216"/>
        <v>0</v>
      </c>
      <c r="TLG63" s="10">
        <f t="shared" si="216"/>
        <v>0</v>
      </c>
      <c r="TLH63" s="10">
        <f t="shared" si="216"/>
        <v>0</v>
      </c>
      <c r="TLI63" s="10">
        <f t="shared" si="216"/>
        <v>0</v>
      </c>
      <c r="TLJ63" s="10">
        <f t="shared" si="216"/>
        <v>0</v>
      </c>
      <c r="TLK63" s="10">
        <f t="shared" si="216"/>
        <v>0</v>
      </c>
      <c r="TLL63" s="10">
        <f t="shared" si="216"/>
        <v>0</v>
      </c>
      <c r="TLM63" s="10">
        <f t="shared" si="216"/>
        <v>0</v>
      </c>
      <c r="TLN63" s="10">
        <f t="shared" si="216"/>
        <v>0</v>
      </c>
      <c r="TLO63" s="10">
        <f t="shared" si="216"/>
        <v>0</v>
      </c>
      <c r="TLP63" s="10">
        <f t="shared" si="216"/>
        <v>0</v>
      </c>
      <c r="TLQ63" s="10">
        <f t="shared" si="216"/>
        <v>0</v>
      </c>
      <c r="TLR63" s="10">
        <f t="shared" si="216"/>
        <v>0</v>
      </c>
      <c r="TLS63" s="10">
        <f t="shared" si="216"/>
        <v>0</v>
      </c>
      <c r="TLT63" s="10">
        <f t="shared" si="216"/>
        <v>0</v>
      </c>
      <c r="TLU63" s="10">
        <f t="shared" si="216"/>
        <v>0</v>
      </c>
      <c r="TLV63" s="10">
        <f t="shared" si="216"/>
        <v>0</v>
      </c>
      <c r="TLW63" s="10">
        <f t="shared" si="216"/>
        <v>0</v>
      </c>
      <c r="TLX63" s="10">
        <f t="shared" si="216"/>
        <v>0</v>
      </c>
      <c r="TLY63" s="10">
        <f t="shared" si="216"/>
        <v>0</v>
      </c>
      <c r="TLZ63" s="10">
        <f t="shared" si="216"/>
        <v>0</v>
      </c>
      <c r="TMA63" s="10">
        <f t="shared" si="216"/>
        <v>0</v>
      </c>
      <c r="TMB63" s="10">
        <f t="shared" si="216"/>
        <v>0</v>
      </c>
      <c r="TMC63" s="10">
        <f t="shared" si="216"/>
        <v>0</v>
      </c>
      <c r="TMD63" s="10">
        <f t="shared" si="216"/>
        <v>0</v>
      </c>
      <c r="TME63" s="10">
        <f t="shared" si="216"/>
        <v>0</v>
      </c>
      <c r="TMF63" s="10">
        <f t="shared" si="216"/>
        <v>0</v>
      </c>
      <c r="TMG63" s="10">
        <f t="shared" si="216"/>
        <v>0</v>
      </c>
      <c r="TMH63" s="10">
        <f t="shared" si="216"/>
        <v>0</v>
      </c>
      <c r="TMI63" s="10">
        <f t="shared" si="216"/>
        <v>0</v>
      </c>
      <c r="TMJ63" s="10">
        <f t="shared" si="216"/>
        <v>0</v>
      </c>
      <c r="TMK63" s="10">
        <f t="shared" si="216"/>
        <v>0</v>
      </c>
      <c r="TML63" s="10">
        <f t="shared" si="216"/>
        <v>0</v>
      </c>
      <c r="TMM63" s="10">
        <f t="shared" si="216"/>
        <v>0</v>
      </c>
      <c r="TMN63" s="10">
        <f t="shared" si="216"/>
        <v>0</v>
      </c>
      <c r="TMO63" s="10">
        <f t="shared" si="216"/>
        <v>0</v>
      </c>
      <c r="TMP63" s="10">
        <f t="shared" si="216"/>
        <v>0</v>
      </c>
      <c r="TMQ63" s="10">
        <f t="shared" si="216"/>
        <v>0</v>
      </c>
      <c r="TMR63" s="10">
        <f t="shared" si="216"/>
        <v>0</v>
      </c>
      <c r="TMS63" s="10">
        <f t="shared" si="216"/>
        <v>0</v>
      </c>
      <c r="TMT63" s="10">
        <f t="shared" si="216"/>
        <v>0</v>
      </c>
      <c r="TMU63" s="10">
        <f t="shared" si="216"/>
        <v>0</v>
      </c>
      <c r="TMV63" s="10">
        <f t="shared" si="216"/>
        <v>0</v>
      </c>
      <c r="TMW63" s="10">
        <f t="shared" si="216"/>
        <v>0</v>
      </c>
      <c r="TMX63" s="10">
        <f t="shared" si="216"/>
        <v>0</v>
      </c>
      <c r="TMY63" s="10">
        <f t="shared" si="216"/>
        <v>0</v>
      </c>
      <c r="TMZ63" s="10">
        <f t="shared" si="216"/>
        <v>0</v>
      </c>
      <c r="TNA63" s="10">
        <f t="shared" si="216"/>
        <v>0</v>
      </c>
      <c r="TNB63" s="10">
        <f t="shared" si="216"/>
        <v>0</v>
      </c>
      <c r="TNC63" s="10">
        <f t="shared" si="216"/>
        <v>0</v>
      </c>
      <c r="TND63" s="10">
        <f t="shared" si="216"/>
        <v>0</v>
      </c>
      <c r="TNE63" s="10">
        <f t="shared" si="216"/>
        <v>0</v>
      </c>
      <c r="TNF63" s="10">
        <f t="shared" si="216"/>
        <v>0</v>
      </c>
      <c r="TNG63" s="10">
        <f t="shared" si="216"/>
        <v>0</v>
      </c>
      <c r="TNH63" s="10">
        <f t="shared" ref="TNH63:TPS63" si="217">SUM(TNH4:TNH61)</f>
        <v>0</v>
      </c>
      <c r="TNI63" s="10">
        <f t="shared" si="217"/>
        <v>0</v>
      </c>
      <c r="TNJ63" s="10">
        <f t="shared" si="217"/>
        <v>0</v>
      </c>
      <c r="TNK63" s="10">
        <f t="shared" si="217"/>
        <v>0</v>
      </c>
      <c r="TNL63" s="10">
        <f t="shared" si="217"/>
        <v>0</v>
      </c>
      <c r="TNM63" s="10">
        <f t="shared" si="217"/>
        <v>0</v>
      </c>
      <c r="TNN63" s="10">
        <f t="shared" si="217"/>
        <v>0</v>
      </c>
      <c r="TNO63" s="10">
        <f t="shared" si="217"/>
        <v>0</v>
      </c>
      <c r="TNP63" s="10">
        <f t="shared" si="217"/>
        <v>0</v>
      </c>
      <c r="TNQ63" s="10">
        <f t="shared" si="217"/>
        <v>0</v>
      </c>
      <c r="TNR63" s="10">
        <f t="shared" si="217"/>
        <v>0</v>
      </c>
      <c r="TNS63" s="10">
        <f t="shared" si="217"/>
        <v>0</v>
      </c>
      <c r="TNT63" s="10">
        <f t="shared" si="217"/>
        <v>0</v>
      </c>
      <c r="TNU63" s="10">
        <f t="shared" si="217"/>
        <v>0</v>
      </c>
      <c r="TNV63" s="10">
        <f t="shared" si="217"/>
        <v>0</v>
      </c>
      <c r="TNW63" s="10">
        <f t="shared" si="217"/>
        <v>0</v>
      </c>
      <c r="TNX63" s="10">
        <f t="shared" si="217"/>
        <v>0</v>
      </c>
      <c r="TNY63" s="10">
        <f t="shared" si="217"/>
        <v>0</v>
      </c>
      <c r="TNZ63" s="10">
        <f t="shared" si="217"/>
        <v>0</v>
      </c>
      <c r="TOA63" s="10">
        <f t="shared" si="217"/>
        <v>0</v>
      </c>
      <c r="TOB63" s="10">
        <f t="shared" si="217"/>
        <v>0</v>
      </c>
      <c r="TOC63" s="10">
        <f t="shared" si="217"/>
        <v>0</v>
      </c>
      <c r="TOD63" s="10">
        <f t="shared" si="217"/>
        <v>0</v>
      </c>
      <c r="TOE63" s="10">
        <f t="shared" si="217"/>
        <v>0</v>
      </c>
      <c r="TOF63" s="10">
        <f t="shared" si="217"/>
        <v>0</v>
      </c>
      <c r="TOG63" s="10">
        <f t="shared" si="217"/>
        <v>0</v>
      </c>
      <c r="TOH63" s="10">
        <f t="shared" si="217"/>
        <v>0</v>
      </c>
      <c r="TOI63" s="10">
        <f t="shared" si="217"/>
        <v>0</v>
      </c>
      <c r="TOJ63" s="10">
        <f t="shared" si="217"/>
        <v>0</v>
      </c>
      <c r="TOK63" s="10">
        <f t="shared" si="217"/>
        <v>0</v>
      </c>
      <c r="TOL63" s="10">
        <f t="shared" si="217"/>
        <v>0</v>
      </c>
      <c r="TOM63" s="10">
        <f t="shared" si="217"/>
        <v>0</v>
      </c>
      <c r="TON63" s="10">
        <f t="shared" si="217"/>
        <v>0</v>
      </c>
      <c r="TOO63" s="10">
        <f t="shared" si="217"/>
        <v>0</v>
      </c>
      <c r="TOP63" s="10">
        <f t="shared" si="217"/>
        <v>0</v>
      </c>
      <c r="TOQ63" s="10">
        <f t="shared" si="217"/>
        <v>0</v>
      </c>
      <c r="TOR63" s="10">
        <f t="shared" si="217"/>
        <v>0</v>
      </c>
      <c r="TOS63" s="10">
        <f t="shared" si="217"/>
        <v>0</v>
      </c>
      <c r="TOT63" s="10">
        <f t="shared" si="217"/>
        <v>0</v>
      </c>
      <c r="TOU63" s="10">
        <f t="shared" si="217"/>
        <v>0</v>
      </c>
      <c r="TOV63" s="10">
        <f t="shared" si="217"/>
        <v>0</v>
      </c>
      <c r="TOW63" s="10">
        <f t="shared" si="217"/>
        <v>0</v>
      </c>
      <c r="TOX63" s="10">
        <f t="shared" si="217"/>
        <v>0</v>
      </c>
      <c r="TOY63" s="10">
        <f t="shared" si="217"/>
        <v>0</v>
      </c>
      <c r="TOZ63" s="10">
        <f t="shared" si="217"/>
        <v>0</v>
      </c>
      <c r="TPA63" s="10">
        <f t="shared" si="217"/>
        <v>0</v>
      </c>
      <c r="TPB63" s="10">
        <f t="shared" si="217"/>
        <v>0</v>
      </c>
      <c r="TPC63" s="10">
        <f t="shared" si="217"/>
        <v>0</v>
      </c>
      <c r="TPD63" s="10">
        <f t="shared" si="217"/>
        <v>0</v>
      </c>
      <c r="TPE63" s="10">
        <f t="shared" si="217"/>
        <v>0</v>
      </c>
      <c r="TPF63" s="10">
        <f t="shared" si="217"/>
        <v>0</v>
      </c>
      <c r="TPG63" s="10">
        <f t="shared" si="217"/>
        <v>0</v>
      </c>
      <c r="TPH63" s="10">
        <f t="shared" si="217"/>
        <v>0</v>
      </c>
      <c r="TPI63" s="10">
        <f t="shared" si="217"/>
        <v>0</v>
      </c>
      <c r="TPJ63" s="10">
        <f t="shared" si="217"/>
        <v>0</v>
      </c>
      <c r="TPK63" s="10">
        <f t="shared" si="217"/>
        <v>0</v>
      </c>
      <c r="TPL63" s="10">
        <f t="shared" si="217"/>
        <v>0</v>
      </c>
      <c r="TPM63" s="10">
        <f t="shared" si="217"/>
        <v>0</v>
      </c>
      <c r="TPN63" s="10">
        <f t="shared" si="217"/>
        <v>0</v>
      </c>
      <c r="TPO63" s="10">
        <f t="shared" si="217"/>
        <v>0</v>
      </c>
      <c r="TPP63" s="10">
        <f t="shared" si="217"/>
        <v>0</v>
      </c>
      <c r="TPQ63" s="10">
        <f t="shared" si="217"/>
        <v>0</v>
      </c>
      <c r="TPR63" s="10">
        <f t="shared" si="217"/>
        <v>0</v>
      </c>
      <c r="TPS63" s="10">
        <f t="shared" si="217"/>
        <v>0</v>
      </c>
      <c r="TPT63" s="10">
        <f t="shared" ref="TPT63:TSE63" si="218">SUM(TPT4:TPT61)</f>
        <v>0</v>
      </c>
      <c r="TPU63" s="10">
        <f t="shared" si="218"/>
        <v>0</v>
      </c>
      <c r="TPV63" s="10">
        <f t="shared" si="218"/>
        <v>0</v>
      </c>
      <c r="TPW63" s="10">
        <f t="shared" si="218"/>
        <v>0</v>
      </c>
      <c r="TPX63" s="10">
        <f t="shared" si="218"/>
        <v>0</v>
      </c>
      <c r="TPY63" s="10">
        <f t="shared" si="218"/>
        <v>0</v>
      </c>
      <c r="TPZ63" s="10">
        <f t="shared" si="218"/>
        <v>0</v>
      </c>
      <c r="TQA63" s="10">
        <f t="shared" si="218"/>
        <v>0</v>
      </c>
      <c r="TQB63" s="10">
        <f t="shared" si="218"/>
        <v>0</v>
      </c>
      <c r="TQC63" s="10">
        <f t="shared" si="218"/>
        <v>0</v>
      </c>
      <c r="TQD63" s="10">
        <f t="shared" si="218"/>
        <v>0</v>
      </c>
      <c r="TQE63" s="10">
        <f t="shared" si="218"/>
        <v>0</v>
      </c>
      <c r="TQF63" s="10">
        <f t="shared" si="218"/>
        <v>0</v>
      </c>
      <c r="TQG63" s="10">
        <f t="shared" si="218"/>
        <v>0</v>
      </c>
      <c r="TQH63" s="10">
        <f t="shared" si="218"/>
        <v>0</v>
      </c>
      <c r="TQI63" s="10">
        <f t="shared" si="218"/>
        <v>0</v>
      </c>
      <c r="TQJ63" s="10">
        <f t="shared" si="218"/>
        <v>0</v>
      </c>
      <c r="TQK63" s="10">
        <f t="shared" si="218"/>
        <v>0</v>
      </c>
      <c r="TQL63" s="10">
        <f t="shared" si="218"/>
        <v>0</v>
      </c>
      <c r="TQM63" s="10">
        <f t="shared" si="218"/>
        <v>0</v>
      </c>
      <c r="TQN63" s="10">
        <f t="shared" si="218"/>
        <v>0</v>
      </c>
      <c r="TQO63" s="10">
        <f t="shared" si="218"/>
        <v>0</v>
      </c>
      <c r="TQP63" s="10">
        <f t="shared" si="218"/>
        <v>0</v>
      </c>
      <c r="TQQ63" s="10">
        <f t="shared" si="218"/>
        <v>0</v>
      </c>
      <c r="TQR63" s="10">
        <f t="shared" si="218"/>
        <v>0</v>
      </c>
      <c r="TQS63" s="10">
        <f t="shared" si="218"/>
        <v>0</v>
      </c>
      <c r="TQT63" s="10">
        <f t="shared" si="218"/>
        <v>0</v>
      </c>
      <c r="TQU63" s="10">
        <f t="shared" si="218"/>
        <v>0</v>
      </c>
      <c r="TQV63" s="10">
        <f t="shared" si="218"/>
        <v>0</v>
      </c>
      <c r="TQW63" s="10">
        <f t="shared" si="218"/>
        <v>0</v>
      </c>
      <c r="TQX63" s="10">
        <f t="shared" si="218"/>
        <v>0</v>
      </c>
      <c r="TQY63" s="10">
        <f t="shared" si="218"/>
        <v>0</v>
      </c>
      <c r="TQZ63" s="10">
        <f t="shared" si="218"/>
        <v>0</v>
      </c>
      <c r="TRA63" s="10">
        <f t="shared" si="218"/>
        <v>0</v>
      </c>
      <c r="TRB63" s="10">
        <f t="shared" si="218"/>
        <v>0</v>
      </c>
      <c r="TRC63" s="10">
        <f t="shared" si="218"/>
        <v>0</v>
      </c>
      <c r="TRD63" s="10">
        <f t="shared" si="218"/>
        <v>0</v>
      </c>
      <c r="TRE63" s="10">
        <f t="shared" si="218"/>
        <v>0</v>
      </c>
      <c r="TRF63" s="10">
        <f t="shared" si="218"/>
        <v>0</v>
      </c>
      <c r="TRG63" s="10">
        <f t="shared" si="218"/>
        <v>0</v>
      </c>
      <c r="TRH63" s="10">
        <f t="shared" si="218"/>
        <v>0</v>
      </c>
      <c r="TRI63" s="10">
        <f t="shared" si="218"/>
        <v>0</v>
      </c>
      <c r="TRJ63" s="10">
        <f t="shared" si="218"/>
        <v>0</v>
      </c>
      <c r="TRK63" s="10">
        <f t="shared" si="218"/>
        <v>0</v>
      </c>
      <c r="TRL63" s="10">
        <f t="shared" si="218"/>
        <v>0</v>
      </c>
      <c r="TRM63" s="10">
        <f t="shared" si="218"/>
        <v>0</v>
      </c>
      <c r="TRN63" s="10">
        <f t="shared" si="218"/>
        <v>0</v>
      </c>
      <c r="TRO63" s="10">
        <f t="shared" si="218"/>
        <v>0</v>
      </c>
      <c r="TRP63" s="10">
        <f t="shared" si="218"/>
        <v>0</v>
      </c>
      <c r="TRQ63" s="10">
        <f t="shared" si="218"/>
        <v>0</v>
      </c>
      <c r="TRR63" s="10">
        <f t="shared" si="218"/>
        <v>0</v>
      </c>
      <c r="TRS63" s="10">
        <f t="shared" si="218"/>
        <v>0</v>
      </c>
      <c r="TRT63" s="10">
        <f t="shared" si="218"/>
        <v>0</v>
      </c>
      <c r="TRU63" s="10">
        <f t="shared" si="218"/>
        <v>0</v>
      </c>
      <c r="TRV63" s="10">
        <f t="shared" si="218"/>
        <v>0</v>
      </c>
      <c r="TRW63" s="10">
        <f t="shared" si="218"/>
        <v>0</v>
      </c>
      <c r="TRX63" s="10">
        <f t="shared" si="218"/>
        <v>0</v>
      </c>
      <c r="TRY63" s="10">
        <f t="shared" si="218"/>
        <v>0</v>
      </c>
      <c r="TRZ63" s="10">
        <f t="shared" si="218"/>
        <v>0</v>
      </c>
      <c r="TSA63" s="10">
        <f t="shared" si="218"/>
        <v>0</v>
      </c>
      <c r="TSB63" s="10">
        <f t="shared" si="218"/>
        <v>0</v>
      </c>
      <c r="TSC63" s="10">
        <f t="shared" si="218"/>
        <v>0</v>
      </c>
      <c r="TSD63" s="10">
        <f t="shared" si="218"/>
        <v>0</v>
      </c>
      <c r="TSE63" s="10">
        <f t="shared" si="218"/>
        <v>0</v>
      </c>
      <c r="TSF63" s="10">
        <f t="shared" ref="TSF63:TUQ63" si="219">SUM(TSF4:TSF61)</f>
        <v>0</v>
      </c>
      <c r="TSG63" s="10">
        <f t="shared" si="219"/>
        <v>0</v>
      </c>
      <c r="TSH63" s="10">
        <f t="shared" si="219"/>
        <v>0</v>
      </c>
      <c r="TSI63" s="10">
        <f t="shared" si="219"/>
        <v>0</v>
      </c>
      <c r="TSJ63" s="10">
        <f t="shared" si="219"/>
        <v>0</v>
      </c>
      <c r="TSK63" s="10">
        <f t="shared" si="219"/>
        <v>0</v>
      </c>
      <c r="TSL63" s="10">
        <f t="shared" si="219"/>
        <v>0</v>
      </c>
      <c r="TSM63" s="10">
        <f t="shared" si="219"/>
        <v>0</v>
      </c>
      <c r="TSN63" s="10">
        <f t="shared" si="219"/>
        <v>0</v>
      </c>
      <c r="TSO63" s="10">
        <f t="shared" si="219"/>
        <v>0</v>
      </c>
      <c r="TSP63" s="10">
        <f t="shared" si="219"/>
        <v>0</v>
      </c>
      <c r="TSQ63" s="10">
        <f t="shared" si="219"/>
        <v>0</v>
      </c>
      <c r="TSR63" s="10">
        <f t="shared" si="219"/>
        <v>0</v>
      </c>
      <c r="TSS63" s="10">
        <f t="shared" si="219"/>
        <v>0</v>
      </c>
      <c r="TST63" s="10">
        <f t="shared" si="219"/>
        <v>0</v>
      </c>
      <c r="TSU63" s="10">
        <f t="shared" si="219"/>
        <v>0</v>
      </c>
      <c r="TSV63" s="10">
        <f t="shared" si="219"/>
        <v>0</v>
      </c>
      <c r="TSW63" s="10">
        <f t="shared" si="219"/>
        <v>0</v>
      </c>
      <c r="TSX63" s="10">
        <f t="shared" si="219"/>
        <v>0</v>
      </c>
      <c r="TSY63" s="10">
        <f t="shared" si="219"/>
        <v>0</v>
      </c>
      <c r="TSZ63" s="10">
        <f t="shared" si="219"/>
        <v>0</v>
      </c>
      <c r="TTA63" s="10">
        <f t="shared" si="219"/>
        <v>0</v>
      </c>
      <c r="TTB63" s="10">
        <f t="shared" si="219"/>
        <v>0</v>
      </c>
      <c r="TTC63" s="10">
        <f t="shared" si="219"/>
        <v>0</v>
      </c>
      <c r="TTD63" s="10">
        <f t="shared" si="219"/>
        <v>0</v>
      </c>
      <c r="TTE63" s="10">
        <f t="shared" si="219"/>
        <v>0</v>
      </c>
      <c r="TTF63" s="10">
        <f t="shared" si="219"/>
        <v>0</v>
      </c>
      <c r="TTG63" s="10">
        <f t="shared" si="219"/>
        <v>0</v>
      </c>
      <c r="TTH63" s="10">
        <f t="shared" si="219"/>
        <v>0</v>
      </c>
      <c r="TTI63" s="10">
        <f t="shared" si="219"/>
        <v>0</v>
      </c>
      <c r="TTJ63" s="10">
        <f t="shared" si="219"/>
        <v>0</v>
      </c>
      <c r="TTK63" s="10">
        <f t="shared" si="219"/>
        <v>0</v>
      </c>
      <c r="TTL63" s="10">
        <f t="shared" si="219"/>
        <v>0</v>
      </c>
      <c r="TTM63" s="10">
        <f t="shared" si="219"/>
        <v>0</v>
      </c>
      <c r="TTN63" s="10">
        <f t="shared" si="219"/>
        <v>0</v>
      </c>
      <c r="TTO63" s="10">
        <f t="shared" si="219"/>
        <v>0</v>
      </c>
      <c r="TTP63" s="10">
        <f t="shared" si="219"/>
        <v>0</v>
      </c>
      <c r="TTQ63" s="10">
        <f t="shared" si="219"/>
        <v>0</v>
      </c>
      <c r="TTR63" s="10">
        <f t="shared" si="219"/>
        <v>0</v>
      </c>
      <c r="TTS63" s="10">
        <f t="shared" si="219"/>
        <v>0</v>
      </c>
      <c r="TTT63" s="10">
        <f t="shared" si="219"/>
        <v>0</v>
      </c>
      <c r="TTU63" s="10">
        <f t="shared" si="219"/>
        <v>0</v>
      </c>
      <c r="TTV63" s="10">
        <f t="shared" si="219"/>
        <v>0</v>
      </c>
      <c r="TTW63" s="10">
        <f t="shared" si="219"/>
        <v>0</v>
      </c>
      <c r="TTX63" s="10">
        <f t="shared" si="219"/>
        <v>0</v>
      </c>
      <c r="TTY63" s="10">
        <f t="shared" si="219"/>
        <v>0</v>
      </c>
      <c r="TTZ63" s="10">
        <f t="shared" si="219"/>
        <v>0</v>
      </c>
      <c r="TUA63" s="10">
        <f t="shared" si="219"/>
        <v>0</v>
      </c>
      <c r="TUB63" s="10">
        <f t="shared" si="219"/>
        <v>0</v>
      </c>
      <c r="TUC63" s="10">
        <f t="shared" si="219"/>
        <v>0</v>
      </c>
      <c r="TUD63" s="10">
        <f t="shared" si="219"/>
        <v>0</v>
      </c>
      <c r="TUE63" s="10">
        <f t="shared" si="219"/>
        <v>0</v>
      </c>
      <c r="TUF63" s="10">
        <f t="shared" si="219"/>
        <v>0</v>
      </c>
      <c r="TUG63" s="10">
        <f t="shared" si="219"/>
        <v>0</v>
      </c>
      <c r="TUH63" s="10">
        <f t="shared" si="219"/>
        <v>0</v>
      </c>
      <c r="TUI63" s="10">
        <f t="shared" si="219"/>
        <v>0</v>
      </c>
      <c r="TUJ63" s="10">
        <f t="shared" si="219"/>
        <v>0</v>
      </c>
      <c r="TUK63" s="10">
        <f t="shared" si="219"/>
        <v>0</v>
      </c>
      <c r="TUL63" s="10">
        <f t="shared" si="219"/>
        <v>0</v>
      </c>
      <c r="TUM63" s="10">
        <f t="shared" si="219"/>
        <v>0</v>
      </c>
      <c r="TUN63" s="10">
        <f t="shared" si="219"/>
        <v>0</v>
      </c>
      <c r="TUO63" s="10">
        <f t="shared" si="219"/>
        <v>0</v>
      </c>
      <c r="TUP63" s="10">
        <f t="shared" si="219"/>
        <v>0</v>
      </c>
      <c r="TUQ63" s="10">
        <f t="shared" si="219"/>
        <v>0</v>
      </c>
      <c r="TUR63" s="10">
        <f t="shared" ref="TUR63:TXC63" si="220">SUM(TUR4:TUR61)</f>
        <v>0</v>
      </c>
      <c r="TUS63" s="10">
        <f t="shared" si="220"/>
        <v>0</v>
      </c>
      <c r="TUT63" s="10">
        <f t="shared" si="220"/>
        <v>0</v>
      </c>
      <c r="TUU63" s="10">
        <f t="shared" si="220"/>
        <v>0</v>
      </c>
      <c r="TUV63" s="10">
        <f t="shared" si="220"/>
        <v>0</v>
      </c>
      <c r="TUW63" s="10">
        <f t="shared" si="220"/>
        <v>0</v>
      </c>
      <c r="TUX63" s="10">
        <f t="shared" si="220"/>
        <v>0</v>
      </c>
      <c r="TUY63" s="10">
        <f t="shared" si="220"/>
        <v>0</v>
      </c>
      <c r="TUZ63" s="10">
        <f t="shared" si="220"/>
        <v>0</v>
      </c>
      <c r="TVA63" s="10">
        <f t="shared" si="220"/>
        <v>0</v>
      </c>
      <c r="TVB63" s="10">
        <f t="shared" si="220"/>
        <v>0</v>
      </c>
      <c r="TVC63" s="10">
        <f t="shared" si="220"/>
        <v>0</v>
      </c>
      <c r="TVD63" s="10">
        <f t="shared" si="220"/>
        <v>0</v>
      </c>
      <c r="TVE63" s="10">
        <f t="shared" si="220"/>
        <v>0</v>
      </c>
      <c r="TVF63" s="10">
        <f t="shared" si="220"/>
        <v>0</v>
      </c>
      <c r="TVG63" s="10">
        <f t="shared" si="220"/>
        <v>0</v>
      </c>
      <c r="TVH63" s="10">
        <f t="shared" si="220"/>
        <v>0</v>
      </c>
      <c r="TVI63" s="10">
        <f t="shared" si="220"/>
        <v>0</v>
      </c>
      <c r="TVJ63" s="10">
        <f t="shared" si="220"/>
        <v>0</v>
      </c>
      <c r="TVK63" s="10">
        <f t="shared" si="220"/>
        <v>0</v>
      </c>
      <c r="TVL63" s="10">
        <f t="shared" si="220"/>
        <v>0</v>
      </c>
      <c r="TVM63" s="10">
        <f t="shared" si="220"/>
        <v>0</v>
      </c>
      <c r="TVN63" s="10">
        <f t="shared" si="220"/>
        <v>0</v>
      </c>
      <c r="TVO63" s="10">
        <f t="shared" si="220"/>
        <v>0</v>
      </c>
      <c r="TVP63" s="10">
        <f t="shared" si="220"/>
        <v>0</v>
      </c>
      <c r="TVQ63" s="10">
        <f t="shared" si="220"/>
        <v>0</v>
      </c>
      <c r="TVR63" s="10">
        <f t="shared" si="220"/>
        <v>0</v>
      </c>
      <c r="TVS63" s="10">
        <f t="shared" si="220"/>
        <v>0</v>
      </c>
      <c r="TVT63" s="10">
        <f t="shared" si="220"/>
        <v>0</v>
      </c>
      <c r="TVU63" s="10">
        <f t="shared" si="220"/>
        <v>0</v>
      </c>
      <c r="TVV63" s="10">
        <f t="shared" si="220"/>
        <v>0</v>
      </c>
      <c r="TVW63" s="10">
        <f t="shared" si="220"/>
        <v>0</v>
      </c>
      <c r="TVX63" s="10">
        <f t="shared" si="220"/>
        <v>0</v>
      </c>
      <c r="TVY63" s="10">
        <f t="shared" si="220"/>
        <v>0</v>
      </c>
      <c r="TVZ63" s="10">
        <f t="shared" si="220"/>
        <v>0</v>
      </c>
      <c r="TWA63" s="10">
        <f t="shared" si="220"/>
        <v>0</v>
      </c>
      <c r="TWB63" s="10">
        <f t="shared" si="220"/>
        <v>0</v>
      </c>
      <c r="TWC63" s="10">
        <f t="shared" si="220"/>
        <v>0</v>
      </c>
      <c r="TWD63" s="10">
        <f t="shared" si="220"/>
        <v>0</v>
      </c>
      <c r="TWE63" s="10">
        <f t="shared" si="220"/>
        <v>0</v>
      </c>
      <c r="TWF63" s="10">
        <f t="shared" si="220"/>
        <v>0</v>
      </c>
      <c r="TWG63" s="10">
        <f t="shared" si="220"/>
        <v>0</v>
      </c>
      <c r="TWH63" s="10">
        <f t="shared" si="220"/>
        <v>0</v>
      </c>
      <c r="TWI63" s="10">
        <f t="shared" si="220"/>
        <v>0</v>
      </c>
      <c r="TWJ63" s="10">
        <f t="shared" si="220"/>
        <v>0</v>
      </c>
      <c r="TWK63" s="10">
        <f t="shared" si="220"/>
        <v>0</v>
      </c>
      <c r="TWL63" s="10">
        <f t="shared" si="220"/>
        <v>0</v>
      </c>
      <c r="TWM63" s="10">
        <f t="shared" si="220"/>
        <v>0</v>
      </c>
      <c r="TWN63" s="10">
        <f t="shared" si="220"/>
        <v>0</v>
      </c>
      <c r="TWO63" s="10">
        <f t="shared" si="220"/>
        <v>0</v>
      </c>
      <c r="TWP63" s="10">
        <f t="shared" si="220"/>
        <v>0</v>
      </c>
      <c r="TWQ63" s="10">
        <f t="shared" si="220"/>
        <v>0</v>
      </c>
      <c r="TWR63" s="10">
        <f t="shared" si="220"/>
        <v>0</v>
      </c>
      <c r="TWS63" s="10">
        <f t="shared" si="220"/>
        <v>0</v>
      </c>
      <c r="TWT63" s="10">
        <f t="shared" si="220"/>
        <v>0</v>
      </c>
      <c r="TWU63" s="10">
        <f t="shared" si="220"/>
        <v>0</v>
      </c>
      <c r="TWV63" s="10">
        <f t="shared" si="220"/>
        <v>0</v>
      </c>
      <c r="TWW63" s="10">
        <f t="shared" si="220"/>
        <v>0</v>
      </c>
      <c r="TWX63" s="10">
        <f t="shared" si="220"/>
        <v>0</v>
      </c>
      <c r="TWY63" s="10">
        <f t="shared" si="220"/>
        <v>0</v>
      </c>
      <c r="TWZ63" s="10">
        <f t="shared" si="220"/>
        <v>0</v>
      </c>
      <c r="TXA63" s="10">
        <f t="shared" si="220"/>
        <v>0</v>
      </c>
      <c r="TXB63" s="10">
        <f t="shared" si="220"/>
        <v>0</v>
      </c>
      <c r="TXC63" s="10">
        <f t="shared" si="220"/>
        <v>0</v>
      </c>
      <c r="TXD63" s="10">
        <f t="shared" ref="TXD63:TZO63" si="221">SUM(TXD4:TXD61)</f>
        <v>0</v>
      </c>
      <c r="TXE63" s="10">
        <f t="shared" si="221"/>
        <v>0</v>
      </c>
      <c r="TXF63" s="10">
        <f t="shared" si="221"/>
        <v>0</v>
      </c>
      <c r="TXG63" s="10">
        <f t="shared" si="221"/>
        <v>0</v>
      </c>
      <c r="TXH63" s="10">
        <f t="shared" si="221"/>
        <v>0</v>
      </c>
      <c r="TXI63" s="10">
        <f t="shared" si="221"/>
        <v>0</v>
      </c>
      <c r="TXJ63" s="10">
        <f t="shared" si="221"/>
        <v>0</v>
      </c>
      <c r="TXK63" s="10">
        <f t="shared" si="221"/>
        <v>0</v>
      </c>
      <c r="TXL63" s="10">
        <f t="shared" si="221"/>
        <v>0</v>
      </c>
      <c r="TXM63" s="10">
        <f t="shared" si="221"/>
        <v>0</v>
      </c>
      <c r="TXN63" s="10">
        <f t="shared" si="221"/>
        <v>0</v>
      </c>
      <c r="TXO63" s="10">
        <f t="shared" si="221"/>
        <v>0</v>
      </c>
      <c r="TXP63" s="10">
        <f t="shared" si="221"/>
        <v>0</v>
      </c>
      <c r="TXQ63" s="10">
        <f t="shared" si="221"/>
        <v>0</v>
      </c>
      <c r="TXR63" s="10">
        <f t="shared" si="221"/>
        <v>0</v>
      </c>
      <c r="TXS63" s="10">
        <f t="shared" si="221"/>
        <v>0</v>
      </c>
      <c r="TXT63" s="10">
        <f t="shared" si="221"/>
        <v>0</v>
      </c>
      <c r="TXU63" s="10">
        <f t="shared" si="221"/>
        <v>0</v>
      </c>
      <c r="TXV63" s="10">
        <f t="shared" si="221"/>
        <v>0</v>
      </c>
      <c r="TXW63" s="10">
        <f t="shared" si="221"/>
        <v>0</v>
      </c>
      <c r="TXX63" s="10">
        <f t="shared" si="221"/>
        <v>0</v>
      </c>
      <c r="TXY63" s="10">
        <f t="shared" si="221"/>
        <v>0</v>
      </c>
      <c r="TXZ63" s="10">
        <f t="shared" si="221"/>
        <v>0</v>
      </c>
      <c r="TYA63" s="10">
        <f t="shared" si="221"/>
        <v>0</v>
      </c>
      <c r="TYB63" s="10">
        <f t="shared" si="221"/>
        <v>0</v>
      </c>
      <c r="TYC63" s="10">
        <f t="shared" si="221"/>
        <v>0</v>
      </c>
      <c r="TYD63" s="10">
        <f t="shared" si="221"/>
        <v>0</v>
      </c>
      <c r="TYE63" s="10">
        <f t="shared" si="221"/>
        <v>0</v>
      </c>
      <c r="TYF63" s="10">
        <f t="shared" si="221"/>
        <v>0</v>
      </c>
      <c r="TYG63" s="10">
        <f t="shared" si="221"/>
        <v>0</v>
      </c>
      <c r="TYH63" s="10">
        <f t="shared" si="221"/>
        <v>0</v>
      </c>
      <c r="TYI63" s="10">
        <f t="shared" si="221"/>
        <v>0</v>
      </c>
      <c r="TYJ63" s="10">
        <f t="shared" si="221"/>
        <v>0</v>
      </c>
      <c r="TYK63" s="10">
        <f t="shared" si="221"/>
        <v>0</v>
      </c>
      <c r="TYL63" s="10">
        <f t="shared" si="221"/>
        <v>0</v>
      </c>
      <c r="TYM63" s="10">
        <f t="shared" si="221"/>
        <v>0</v>
      </c>
      <c r="TYN63" s="10">
        <f t="shared" si="221"/>
        <v>0</v>
      </c>
      <c r="TYO63" s="10">
        <f t="shared" si="221"/>
        <v>0</v>
      </c>
      <c r="TYP63" s="10">
        <f t="shared" si="221"/>
        <v>0</v>
      </c>
      <c r="TYQ63" s="10">
        <f t="shared" si="221"/>
        <v>0</v>
      </c>
      <c r="TYR63" s="10">
        <f t="shared" si="221"/>
        <v>0</v>
      </c>
      <c r="TYS63" s="10">
        <f t="shared" si="221"/>
        <v>0</v>
      </c>
      <c r="TYT63" s="10">
        <f t="shared" si="221"/>
        <v>0</v>
      </c>
      <c r="TYU63" s="10">
        <f t="shared" si="221"/>
        <v>0</v>
      </c>
      <c r="TYV63" s="10">
        <f t="shared" si="221"/>
        <v>0</v>
      </c>
      <c r="TYW63" s="10">
        <f t="shared" si="221"/>
        <v>0</v>
      </c>
      <c r="TYX63" s="10">
        <f t="shared" si="221"/>
        <v>0</v>
      </c>
      <c r="TYY63" s="10">
        <f t="shared" si="221"/>
        <v>0</v>
      </c>
      <c r="TYZ63" s="10">
        <f t="shared" si="221"/>
        <v>0</v>
      </c>
      <c r="TZA63" s="10">
        <f t="shared" si="221"/>
        <v>0</v>
      </c>
      <c r="TZB63" s="10">
        <f t="shared" si="221"/>
        <v>0</v>
      </c>
      <c r="TZC63" s="10">
        <f t="shared" si="221"/>
        <v>0</v>
      </c>
      <c r="TZD63" s="10">
        <f t="shared" si="221"/>
        <v>0</v>
      </c>
      <c r="TZE63" s="10">
        <f t="shared" si="221"/>
        <v>0</v>
      </c>
      <c r="TZF63" s="10">
        <f t="shared" si="221"/>
        <v>0</v>
      </c>
      <c r="TZG63" s="10">
        <f t="shared" si="221"/>
        <v>0</v>
      </c>
      <c r="TZH63" s="10">
        <f t="shared" si="221"/>
        <v>0</v>
      </c>
      <c r="TZI63" s="10">
        <f t="shared" si="221"/>
        <v>0</v>
      </c>
      <c r="TZJ63" s="10">
        <f t="shared" si="221"/>
        <v>0</v>
      </c>
      <c r="TZK63" s="10">
        <f t="shared" si="221"/>
        <v>0</v>
      </c>
      <c r="TZL63" s="10">
        <f t="shared" si="221"/>
        <v>0</v>
      </c>
      <c r="TZM63" s="10">
        <f t="shared" si="221"/>
        <v>0</v>
      </c>
      <c r="TZN63" s="10">
        <f t="shared" si="221"/>
        <v>0</v>
      </c>
      <c r="TZO63" s="10">
        <f t="shared" si="221"/>
        <v>0</v>
      </c>
      <c r="TZP63" s="10">
        <f t="shared" ref="TZP63:UCA63" si="222">SUM(TZP4:TZP61)</f>
        <v>0</v>
      </c>
      <c r="TZQ63" s="10">
        <f t="shared" si="222"/>
        <v>0</v>
      </c>
      <c r="TZR63" s="10">
        <f t="shared" si="222"/>
        <v>0</v>
      </c>
      <c r="TZS63" s="10">
        <f t="shared" si="222"/>
        <v>0</v>
      </c>
      <c r="TZT63" s="10">
        <f t="shared" si="222"/>
        <v>0</v>
      </c>
      <c r="TZU63" s="10">
        <f t="shared" si="222"/>
        <v>0</v>
      </c>
      <c r="TZV63" s="10">
        <f t="shared" si="222"/>
        <v>0</v>
      </c>
      <c r="TZW63" s="10">
        <f t="shared" si="222"/>
        <v>0</v>
      </c>
      <c r="TZX63" s="10">
        <f t="shared" si="222"/>
        <v>0</v>
      </c>
      <c r="TZY63" s="10">
        <f t="shared" si="222"/>
        <v>0</v>
      </c>
      <c r="TZZ63" s="10">
        <f t="shared" si="222"/>
        <v>0</v>
      </c>
      <c r="UAA63" s="10">
        <f t="shared" si="222"/>
        <v>0</v>
      </c>
      <c r="UAB63" s="10">
        <f t="shared" si="222"/>
        <v>0</v>
      </c>
      <c r="UAC63" s="10">
        <f t="shared" si="222"/>
        <v>0</v>
      </c>
      <c r="UAD63" s="10">
        <f t="shared" si="222"/>
        <v>0</v>
      </c>
      <c r="UAE63" s="10">
        <f t="shared" si="222"/>
        <v>0</v>
      </c>
      <c r="UAF63" s="10">
        <f t="shared" si="222"/>
        <v>0</v>
      </c>
      <c r="UAG63" s="10">
        <f t="shared" si="222"/>
        <v>0</v>
      </c>
      <c r="UAH63" s="10">
        <f t="shared" si="222"/>
        <v>0</v>
      </c>
      <c r="UAI63" s="10">
        <f t="shared" si="222"/>
        <v>0</v>
      </c>
      <c r="UAJ63" s="10">
        <f t="shared" si="222"/>
        <v>0</v>
      </c>
      <c r="UAK63" s="10">
        <f t="shared" si="222"/>
        <v>0</v>
      </c>
      <c r="UAL63" s="10">
        <f t="shared" si="222"/>
        <v>0</v>
      </c>
      <c r="UAM63" s="10">
        <f t="shared" si="222"/>
        <v>0</v>
      </c>
      <c r="UAN63" s="10">
        <f t="shared" si="222"/>
        <v>0</v>
      </c>
      <c r="UAO63" s="10">
        <f t="shared" si="222"/>
        <v>0</v>
      </c>
      <c r="UAP63" s="10">
        <f t="shared" si="222"/>
        <v>0</v>
      </c>
      <c r="UAQ63" s="10">
        <f t="shared" si="222"/>
        <v>0</v>
      </c>
      <c r="UAR63" s="10">
        <f t="shared" si="222"/>
        <v>0</v>
      </c>
      <c r="UAS63" s="10">
        <f t="shared" si="222"/>
        <v>0</v>
      </c>
      <c r="UAT63" s="10">
        <f t="shared" si="222"/>
        <v>0</v>
      </c>
      <c r="UAU63" s="10">
        <f t="shared" si="222"/>
        <v>0</v>
      </c>
      <c r="UAV63" s="10">
        <f t="shared" si="222"/>
        <v>0</v>
      </c>
      <c r="UAW63" s="10">
        <f t="shared" si="222"/>
        <v>0</v>
      </c>
      <c r="UAX63" s="10">
        <f t="shared" si="222"/>
        <v>0</v>
      </c>
      <c r="UAY63" s="10">
        <f t="shared" si="222"/>
        <v>0</v>
      </c>
      <c r="UAZ63" s="10">
        <f t="shared" si="222"/>
        <v>0</v>
      </c>
      <c r="UBA63" s="10">
        <f t="shared" si="222"/>
        <v>0</v>
      </c>
      <c r="UBB63" s="10">
        <f t="shared" si="222"/>
        <v>0</v>
      </c>
      <c r="UBC63" s="10">
        <f t="shared" si="222"/>
        <v>0</v>
      </c>
      <c r="UBD63" s="10">
        <f t="shared" si="222"/>
        <v>0</v>
      </c>
      <c r="UBE63" s="10">
        <f t="shared" si="222"/>
        <v>0</v>
      </c>
      <c r="UBF63" s="10">
        <f t="shared" si="222"/>
        <v>0</v>
      </c>
      <c r="UBG63" s="10">
        <f t="shared" si="222"/>
        <v>0</v>
      </c>
      <c r="UBH63" s="10">
        <f t="shared" si="222"/>
        <v>0</v>
      </c>
      <c r="UBI63" s="10">
        <f t="shared" si="222"/>
        <v>0</v>
      </c>
      <c r="UBJ63" s="10">
        <f t="shared" si="222"/>
        <v>0</v>
      </c>
      <c r="UBK63" s="10">
        <f t="shared" si="222"/>
        <v>0</v>
      </c>
      <c r="UBL63" s="10">
        <f t="shared" si="222"/>
        <v>0</v>
      </c>
      <c r="UBM63" s="10">
        <f t="shared" si="222"/>
        <v>0</v>
      </c>
      <c r="UBN63" s="10">
        <f t="shared" si="222"/>
        <v>0</v>
      </c>
      <c r="UBO63" s="10">
        <f t="shared" si="222"/>
        <v>0</v>
      </c>
      <c r="UBP63" s="10">
        <f t="shared" si="222"/>
        <v>0</v>
      </c>
      <c r="UBQ63" s="10">
        <f t="shared" si="222"/>
        <v>0</v>
      </c>
      <c r="UBR63" s="10">
        <f t="shared" si="222"/>
        <v>0</v>
      </c>
      <c r="UBS63" s="10">
        <f t="shared" si="222"/>
        <v>0</v>
      </c>
      <c r="UBT63" s="10">
        <f t="shared" si="222"/>
        <v>0</v>
      </c>
      <c r="UBU63" s="10">
        <f t="shared" si="222"/>
        <v>0</v>
      </c>
      <c r="UBV63" s="10">
        <f t="shared" si="222"/>
        <v>0</v>
      </c>
      <c r="UBW63" s="10">
        <f t="shared" si="222"/>
        <v>0</v>
      </c>
      <c r="UBX63" s="10">
        <f t="shared" si="222"/>
        <v>0</v>
      </c>
      <c r="UBY63" s="10">
        <f t="shared" si="222"/>
        <v>0</v>
      </c>
      <c r="UBZ63" s="10">
        <f t="shared" si="222"/>
        <v>0</v>
      </c>
      <c r="UCA63" s="10">
        <f t="shared" si="222"/>
        <v>0</v>
      </c>
      <c r="UCB63" s="10">
        <f t="shared" ref="UCB63:UEM63" si="223">SUM(UCB4:UCB61)</f>
        <v>0</v>
      </c>
      <c r="UCC63" s="10">
        <f t="shared" si="223"/>
        <v>0</v>
      </c>
      <c r="UCD63" s="10">
        <f t="shared" si="223"/>
        <v>0</v>
      </c>
      <c r="UCE63" s="10">
        <f t="shared" si="223"/>
        <v>0</v>
      </c>
      <c r="UCF63" s="10">
        <f t="shared" si="223"/>
        <v>0</v>
      </c>
      <c r="UCG63" s="10">
        <f t="shared" si="223"/>
        <v>0</v>
      </c>
      <c r="UCH63" s="10">
        <f t="shared" si="223"/>
        <v>0</v>
      </c>
      <c r="UCI63" s="10">
        <f t="shared" si="223"/>
        <v>0</v>
      </c>
      <c r="UCJ63" s="10">
        <f t="shared" si="223"/>
        <v>0</v>
      </c>
      <c r="UCK63" s="10">
        <f t="shared" si="223"/>
        <v>0</v>
      </c>
      <c r="UCL63" s="10">
        <f t="shared" si="223"/>
        <v>0</v>
      </c>
      <c r="UCM63" s="10">
        <f t="shared" si="223"/>
        <v>0</v>
      </c>
      <c r="UCN63" s="10">
        <f t="shared" si="223"/>
        <v>0</v>
      </c>
      <c r="UCO63" s="10">
        <f t="shared" si="223"/>
        <v>0</v>
      </c>
      <c r="UCP63" s="10">
        <f t="shared" si="223"/>
        <v>0</v>
      </c>
      <c r="UCQ63" s="10">
        <f t="shared" si="223"/>
        <v>0</v>
      </c>
      <c r="UCR63" s="10">
        <f t="shared" si="223"/>
        <v>0</v>
      </c>
      <c r="UCS63" s="10">
        <f t="shared" si="223"/>
        <v>0</v>
      </c>
      <c r="UCT63" s="10">
        <f t="shared" si="223"/>
        <v>0</v>
      </c>
      <c r="UCU63" s="10">
        <f t="shared" si="223"/>
        <v>0</v>
      </c>
      <c r="UCV63" s="10">
        <f t="shared" si="223"/>
        <v>0</v>
      </c>
      <c r="UCW63" s="10">
        <f t="shared" si="223"/>
        <v>0</v>
      </c>
      <c r="UCX63" s="10">
        <f t="shared" si="223"/>
        <v>0</v>
      </c>
      <c r="UCY63" s="10">
        <f t="shared" si="223"/>
        <v>0</v>
      </c>
      <c r="UCZ63" s="10">
        <f t="shared" si="223"/>
        <v>0</v>
      </c>
      <c r="UDA63" s="10">
        <f t="shared" si="223"/>
        <v>0</v>
      </c>
      <c r="UDB63" s="10">
        <f t="shared" si="223"/>
        <v>0</v>
      </c>
      <c r="UDC63" s="10">
        <f t="shared" si="223"/>
        <v>0</v>
      </c>
      <c r="UDD63" s="10">
        <f t="shared" si="223"/>
        <v>0</v>
      </c>
      <c r="UDE63" s="10">
        <f t="shared" si="223"/>
        <v>0</v>
      </c>
      <c r="UDF63" s="10">
        <f t="shared" si="223"/>
        <v>0</v>
      </c>
      <c r="UDG63" s="10">
        <f t="shared" si="223"/>
        <v>0</v>
      </c>
      <c r="UDH63" s="10">
        <f t="shared" si="223"/>
        <v>0</v>
      </c>
      <c r="UDI63" s="10">
        <f t="shared" si="223"/>
        <v>0</v>
      </c>
      <c r="UDJ63" s="10">
        <f t="shared" si="223"/>
        <v>0</v>
      </c>
      <c r="UDK63" s="10">
        <f t="shared" si="223"/>
        <v>0</v>
      </c>
      <c r="UDL63" s="10">
        <f t="shared" si="223"/>
        <v>0</v>
      </c>
      <c r="UDM63" s="10">
        <f t="shared" si="223"/>
        <v>0</v>
      </c>
      <c r="UDN63" s="10">
        <f t="shared" si="223"/>
        <v>0</v>
      </c>
      <c r="UDO63" s="10">
        <f t="shared" si="223"/>
        <v>0</v>
      </c>
      <c r="UDP63" s="10">
        <f t="shared" si="223"/>
        <v>0</v>
      </c>
      <c r="UDQ63" s="10">
        <f t="shared" si="223"/>
        <v>0</v>
      </c>
      <c r="UDR63" s="10">
        <f t="shared" si="223"/>
        <v>0</v>
      </c>
      <c r="UDS63" s="10">
        <f t="shared" si="223"/>
        <v>0</v>
      </c>
      <c r="UDT63" s="10">
        <f t="shared" si="223"/>
        <v>0</v>
      </c>
      <c r="UDU63" s="10">
        <f t="shared" si="223"/>
        <v>0</v>
      </c>
      <c r="UDV63" s="10">
        <f t="shared" si="223"/>
        <v>0</v>
      </c>
      <c r="UDW63" s="10">
        <f t="shared" si="223"/>
        <v>0</v>
      </c>
      <c r="UDX63" s="10">
        <f t="shared" si="223"/>
        <v>0</v>
      </c>
      <c r="UDY63" s="10">
        <f t="shared" si="223"/>
        <v>0</v>
      </c>
      <c r="UDZ63" s="10">
        <f t="shared" si="223"/>
        <v>0</v>
      </c>
      <c r="UEA63" s="10">
        <f t="shared" si="223"/>
        <v>0</v>
      </c>
      <c r="UEB63" s="10">
        <f t="shared" si="223"/>
        <v>0</v>
      </c>
      <c r="UEC63" s="10">
        <f t="shared" si="223"/>
        <v>0</v>
      </c>
      <c r="UED63" s="10">
        <f t="shared" si="223"/>
        <v>0</v>
      </c>
      <c r="UEE63" s="10">
        <f t="shared" si="223"/>
        <v>0</v>
      </c>
      <c r="UEF63" s="10">
        <f t="shared" si="223"/>
        <v>0</v>
      </c>
      <c r="UEG63" s="10">
        <f t="shared" si="223"/>
        <v>0</v>
      </c>
      <c r="UEH63" s="10">
        <f t="shared" si="223"/>
        <v>0</v>
      </c>
      <c r="UEI63" s="10">
        <f t="shared" si="223"/>
        <v>0</v>
      </c>
      <c r="UEJ63" s="10">
        <f t="shared" si="223"/>
        <v>0</v>
      </c>
      <c r="UEK63" s="10">
        <f t="shared" si="223"/>
        <v>0</v>
      </c>
      <c r="UEL63" s="10">
        <f t="shared" si="223"/>
        <v>0</v>
      </c>
      <c r="UEM63" s="10">
        <f t="shared" si="223"/>
        <v>0</v>
      </c>
      <c r="UEN63" s="10">
        <f t="shared" ref="UEN63:UGY63" si="224">SUM(UEN4:UEN61)</f>
        <v>0</v>
      </c>
      <c r="UEO63" s="10">
        <f t="shared" si="224"/>
        <v>0</v>
      </c>
      <c r="UEP63" s="10">
        <f t="shared" si="224"/>
        <v>0</v>
      </c>
      <c r="UEQ63" s="10">
        <f t="shared" si="224"/>
        <v>0</v>
      </c>
      <c r="UER63" s="10">
        <f t="shared" si="224"/>
        <v>0</v>
      </c>
      <c r="UES63" s="10">
        <f t="shared" si="224"/>
        <v>0</v>
      </c>
      <c r="UET63" s="10">
        <f t="shared" si="224"/>
        <v>0</v>
      </c>
      <c r="UEU63" s="10">
        <f t="shared" si="224"/>
        <v>0</v>
      </c>
      <c r="UEV63" s="10">
        <f t="shared" si="224"/>
        <v>0</v>
      </c>
      <c r="UEW63" s="10">
        <f t="shared" si="224"/>
        <v>0</v>
      </c>
      <c r="UEX63" s="10">
        <f t="shared" si="224"/>
        <v>0</v>
      </c>
      <c r="UEY63" s="10">
        <f t="shared" si="224"/>
        <v>0</v>
      </c>
      <c r="UEZ63" s="10">
        <f t="shared" si="224"/>
        <v>0</v>
      </c>
      <c r="UFA63" s="10">
        <f t="shared" si="224"/>
        <v>0</v>
      </c>
      <c r="UFB63" s="10">
        <f t="shared" si="224"/>
        <v>0</v>
      </c>
      <c r="UFC63" s="10">
        <f t="shared" si="224"/>
        <v>0</v>
      </c>
      <c r="UFD63" s="10">
        <f t="shared" si="224"/>
        <v>0</v>
      </c>
      <c r="UFE63" s="10">
        <f t="shared" si="224"/>
        <v>0</v>
      </c>
      <c r="UFF63" s="10">
        <f t="shared" si="224"/>
        <v>0</v>
      </c>
      <c r="UFG63" s="10">
        <f t="shared" si="224"/>
        <v>0</v>
      </c>
      <c r="UFH63" s="10">
        <f t="shared" si="224"/>
        <v>0</v>
      </c>
      <c r="UFI63" s="10">
        <f t="shared" si="224"/>
        <v>0</v>
      </c>
      <c r="UFJ63" s="10">
        <f t="shared" si="224"/>
        <v>0</v>
      </c>
      <c r="UFK63" s="10">
        <f t="shared" si="224"/>
        <v>0</v>
      </c>
      <c r="UFL63" s="10">
        <f t="shared" si="224"/>
        <v>0</v>
      </c>
      <c r="UFM63" s="10">
        <f t="shared" si="224"/>
        <v>0</v>
      </c>
      <c r="UFN63" s="10">
        <f t="shared" si="224"/>
        <v>0</v>
      </c>
      <c r="UFO63" s="10">
        <f t="shared" si="224"/>
        <v>0</v>
      </c>
      <c r="UFP63" s="10">
        <f t="shared" si="224"/>
        <v>0</v>
      </c>
      <c r="UFQ63" s="10">
        <f t="shared" si="224"/>
        <v>0</v>
      </c>
      <c r="UFR63" s="10">
        <f t="shared" si="224"/>
        <v>0</v>
      </c>
      <c r="UFS63" s="10">
        <f t="shared" si="224"/>
        <v>0</v>
      </c>
      <c r="UFT63" s="10">
        <f t="shared" si="224"/>
        <v>0</v>
      </c>
      <c r="UFU63" s="10">
        <f t="shared" si="224"/>
        <v>0</v>
      </c>
      <c r="UFV63" s="10">
        <f t="shared" si="224"/>
        <v>0</v>
      </c>
      <c r="UFW63" s="10">
        <f t="shared" si="224"/>
        <v>0</v>
      </c>
      <c r="UFX63" s="10">
        <f t="shared" si="224"/>
        <v>0</v>
      </c>
      <c r="UFY63" s="10">
        <f t="shared" si="224"/>
        <v>0</v>
      </c>
      <c r="UFZ63" s="10">
        <f t="shared" si="224"/>
        <v>0</v>
      </c>
      <c r="UGA63" s="10">
        <f t="shared" si="224"/>
        <v>0</v>
      </c>
      <c r="UGB63" s="10">
        <f t="shared" si="224"/>
        <v>0</v>
      </c>
      <c r="UGC63" s="10">
        <f t="shared" si="224"/>
        <v>0</v>
      </c>
      <c r="UGD63" s="10">
        <f t="shared" si="224"/>
        <v>0</v>
      </c>
      <c r="UGE63" s="10">
        <f t="shared" si="224"/>
        <v>0</v>
      </c>
      <c r="UGF63" s="10">
        <f t="shared" si="224"/>
        <v>0</v>
      </c>
      <c r="UGG63" s="10">
        <f t="shared" si="224"/>
        <v>0</v>
      </c>
      <c r="UGH63" s="10">
        <f t="shared" si="224"/>
        <v>0</v>
      </c>
      <c r="UGI63" s="10">
        <f t="shared" si="224"/>
        <v>0</v>
      </c>
      <c r="UGJ63" s="10">
        <f t="shared" si="224"/>
        <v>0</v>
      </c>
      <c r="UGK63" s="10">
        <f t="shared" si="224"/>
        <v>0</v>
      </c>
      <c r="UGL63" s="10">
        <f t="shared" si="224"/>
        <v>0</v>
      </c>
      <c r="UGM63" s="10">
        <f t="shared" si="224"/>
        <v>0</v>
      </c>
      <c r="UGN63" s="10">
        <f t="shared" si="224"/>
        <v>0</v>
      </c>
      <c r="UGO63" s="10">
        <f t="shared" si="224"/>
        <v>0</v>
      </c>
      <c r="UGP63" s="10">
        <f t="shared" si="224"/>
        <v>0</v>
      </c>
      <c r="UGQ63" s="10">
        <f t="shared" si="224"/>
        <v>0</v>
      </c>
      <c r="UGR63" s="10">
        <f t="shared" si="224"/>
        <v>0</v>
      </c>
      <c r="UGS63" s="10">
        <f t="shared" si="224"/>
        <v>0</v>
      </c>
      <c r="UGT63" s="10">
        <f t="shared" si="224"/>
        <v>0</v>
      </c>
      <c r="UGU63" s="10">
        <f t="shared" si="224"/>
        <v>0</v>
      </c>
      <c r="UGV63" s="10">
        <f t="shared" si="224"/>
        <v>0</v>
      </c>
      <c r="UGW63" s="10">
        <f t="shared" si="224"/>
        <v>0</v>
      </c>
      <c r="UGX63" s="10">
        <f t="shared" si="224"/>
        <v>0</v>
      </c>
      <c r="UGY63" s="10">
        <f t="shared" si="224"/>
        <v>0</v>
      </c>
      <c r="UGZ63" s="10">
        <f t="shared" ref="UGZ63:UJK63" si="225">SUM(UGZ4:UGZ61)</f>
        <v>0</v>
      </c>
      <c r="UHA63" s="10">
        <f t="shared" si="225"/>
        <v>0</v>
      </c>
      <c r="UHB63" s="10">
        <f t="shared" si="225"/>
        <v>0</v>
      </c>
      <c r="UHC63" s="10">
        <f t="shared" si="225"/>
        <v>0</v>
      </c>
      <c r="UHD63" s="10">
        <f t="shared" si="225"/>
        <v>0</v>
      </c>
      <c r="UHE63" s="10">
        <f t="shared" si="225"/>
        <v>0</v>
      </c>
      <c r="UHF63" s="10">
        <f t="shared" si="225"/>
        <v>0</v>
      </c>
      <c r="UHG63" s="10">
        <f t="shared" si="225"/>
        <v>0</v>
      </c>
      <c r="UHH63" s="10">
        <f t="shared" si="225"/>
        <v>0</v>
      </c>
      <c r="UHI63" s="10">
        <f t="shared" si="225"/>
        <v>0</v>
      </c>
      <c r="UHJ63" s="10">
        <f t="shared" si="225"/>
        <v>0</v>
      </c>
      <c r="UHK63" s="10">
        <f t="shared" si="225"/>
        <v>0</v>
      </c>
      <c r="UHL63" s="10">
        <f t="shared" si="225"/>
        <v>0</v>
      </c>
      <c r="UHM63" s="10">
        <f t="shared" si="225"/>
        <v>0</v>
      </c>
      <c r="UHN63" s="10">
        <f t="shared" si="225"/>
        <v>0</v>
      </c>
      <c r="UHO63" s="10">
        <f t="shared" si="225"/>
        <v>0</v>
      </c>
      <c r="UHP63" s="10">
        <f t="shared" si="225"/>
        <v>0</v>
      </c>
      <c r="UHQ63" s="10">
        <f t="shared" si="225"/>
        <v>0</v>
      </c>
      <c r="UHR63" s="10">
        <f t="shared" si="225"/>
        <v>0</v>
      </c>
      <c r="UHS63" s="10">
        <f t="shared" si="225"/>
        <v>0</v>
      </c>
      <c r="UHT63" s="10">
        <f t="shared" si="225"/>
        <v>0</v>
      </c>
      <c r="UHU63" s="10">
        <f t="shared" si="225"/>
        <v>0</v>
      </c>
      <c r="UHV63" s="10">
        <f t="shared" si="225"/>
        <v>0</v>
      </c>
      <c r="UHW63" s="10">
        <f t="shared" si="225"/>
        <v>0</v>
      </c>
      <c r="UHX63" s="10">
        <f t="shared" si="225"/>
        <v>0</v>
      </c>
      <c r="UHY63" s="10">
        <f t="shared" si="225"/>
        <v>0</v>
      </c>
      <c r="UHZ63" s="10">
        <f t="shared" si="225"/>
        <v>0</v>
      </c>
      <c r="UIA63" s="10">
        <f t="shared" si="225"/>
        <v>0</v>
      </c>
      <c r="UIB63" s="10">
        <f t="shared" si="225"/>
        <v>0</v>
      </c>
      <c r="UIC63" s="10">
        <f t="shared" si="225"/>
        <v>0</v>
      </c>
      <c r="UID63" s="10">
        <f t="shared" si="225"/>
        <v>0</v>
      </c>
      <c r="UIE63" s="10">
        <f t="shared" si="225"/>
        <v>0</v>
      </c>
      <c r="UIF63" s="10">
        <f t="shared" si="225"/>
        <v>0</v>
      </c>
      <c r="UIG63" s="10">
        <f t="shared" si="225"/>
        <v>0</v>
      </c>
      <c r="UIH63" s="10">
        <f t="shared" si="225"/>
        <v>0</v>
      </c>
      <c r="UII63" s="10">
        <f t="shared" si="225"/>
        <v>0</v>
      </c>
      <c r="UIJ63" s="10">
        <f t="shared" si="225"/>
        <v>0</v>
      </c>
      <c r="UIK63" s="10">
        <f t="shared" si="225"/>
        <v>0</v>
      </c>
      <c r="UIL63" s="10">
        <f t="shared" si="225"/>
        <v>0</v>
      </c>
      <c r="UIM63" s="10">
        <f t="shared" si="225"/>
        <v>0</v>
      </c>
      <c r="UIN63" s="10">
        <f t="shared" si="225"/>
        <v>0</v>
      </c>
      <c r="UIO63" s="10">
        <f t="shared" si="225"/>
        <v>0</v>
      </c>
      <c r="UIP63" s="10">
        <f t="shared" si="225"/>
        <v>0</v>
      </c>
      <c r="UIQ63" s="10">
        <f t="shared" si="225"/>
        <v>0</v>
      </c>
      <c r="UIR63" s="10">
        <f t="shared" si="225"/>
        <v>0</v>
      </c>
      <c r="UIS63" s="10">
        <f t="shared" si="225"/>
        <v>0</v>
      </c>
      <c r="UIT63" s="10">
        <f t="shared" si="225"/>
        <v>0</v>
      </c>
      <c r="UIU63" s="10">
        <f t="shared" si="225"/>
        <v>0</v>
      </c>
      <c r="UIV63" s="10">
        <f t="shared" si="225"/>
        <v>0</v>
      </c>
      <c r="UIW63" s="10">
        <f t="shared" si="225"/>
        <v>0</v>
      </c>
      <c r="UIX63" s="10">
        <f t="shared" si="225"/>
        <v>0</v>
      </c>
      <c r="UIY63" s="10">
        <f t="shared" si="225"/>
        <v>0</v>
      </c>
      <c r="UIZ63" s="10">
        <f t="shared" si="225"/>
        <v>0</v>
      </c>
      <c r="UJA63" s="10">
        <f t="shared" si="225"/>
        <v>0</v>
      </c>
      <c r="UJB63" s="10">
        <f t="shared" si="225"/>
        <v>0</v>
      </c>
      <c r="UJC63" s="10">
        <f t="shared" si="225"/>
        <v>0</v>
      </c>
      <c r="UJD63" s="10">
        <f t="shared" si="225"/>
        <v>0</v>
      </c>
      <c r="UJE63" s="10">
        <f t="shared" si="225"/>
        <v>0</v>
      </c>
      <c r="UJF63" s="10">
        <f t="shared" si="225"/>
        <v>0</v>
      </c>
      <c r="UJG63" s="10">
        <f t="shared" si="225"/>
        <v>0</v>
      </c>
      <c r="UJH63" s="10">
        <f t="shared" si="225"/>
        <v>0</v>
      </c>
      <c r="UJI63" s="10">
        <f t="shared" si="225"/>
        <v>0</v>
      </c>
      <c r="UJJ63" s="10">
        <f t="shared" si="225"/>
        <v>0</v>
      </c>
      <c r="UJK63" s="10">
        <f t="shared" si="225"/>
        <v>0</v>
      </c>
      <c r="UJL63" s="10">
        <f t="shared" ref="UJL63:ULW63" si="226">SUM(UJL4:UJL61)</f>
        <v>0</v>
      </c>
      <c r="UJM63" s="10">
        <f t="shared" si="226"/>
        <v>0</v>
      </c>
      <c r="UJN63" s="10">
        <f t="shared" si="226"/>
        <v>0</v>
      </c>
      <c r="UJO63" s="10">
        <f t="shared" si="226"/>
        <v>0</v>
      </c>
      <c r="UJP63" s="10">
        <f t="shared" si="226"/>
        <v>0</v>
      </c>
      <c r="UJQ63" s="10">
        <f t="shared" si="226"/>
        <v>0</v>
      </c>
      <c r="UJR63" s="10">
        <f t="shared" si="226"/>
        <v>0</v>
      </c>
      <c r="UJS63" s="10">
        <f t="shared" si="226"/>
        <v>0</v>
      </c>
      <c r="UJT63" s="10">
        <f t="shared" si="226"/>
        <v>0</v>
      </c>
      <c r="UJU63" s="10">
        <f t="shared" si="226"/>
        <v>0</v>
      </c>
      <c r="UJV63" s="10">
        <f t="shared" si="226"/>
        <v>0</v>
      </c>
      <c r="UJW63" s="10">
        <f t="shared" si="226"/>
        <v>0</v>
      </c>
      <c r="UJX63" s="10">
        <f t="shared" si="226"/>
        <v>0</v>
      </c>
      <c r="UJY63" s="10">
        <f t="shared" si="226"/>
        <v>0</v>
      </c>
      <c r="UJZ63" s="10">
        <f t="shared" si="226"/>
        <v>0</v>
      </c>
      <c r="UKA63" s="10">
        <f t="shared" si="226"/>
        <v>0</v>
      </c>
      <c r="UKB63" s="10">
        <f t="shared" si="226"/>
        <v>0</v>
      </c>
      <c r="UKC63" s="10">
        <f t="shared" si="226"/>
        <v>0</v>
      </c>
      <c r="UKD63" s="10">
        <f t="shared" si="226"/>
        <v>0</v>
      </c>
      <c r="UKE63" s="10">
        <f t="shared" si="226"/>
        <v>0</v>
      </c>
      <c r="UKF63" s="10">
        <f t="shared" si="226"/>
        <v>0</v>
      </c>
      <c r="UKG63" s="10">
        <f t="shared" si="226"/>
        <v>0</v>
      </c>
      <c r="UKH63" s="10">
        <f t="shared" si="226"/>
        <v>0</v>
      </c>
      <c r="UKI63" s="10">
        <f t="shared" si="226"/>
        <v>0</v>
      </c>
      <c r="UKJ63" s="10">
        <f t="shared" si="226"/>
        <v>0</v>
      </c>
      <c r="UKK63" s="10">
        <f t="shared" si="226"/>
        <v>0</v>
      </c>
      <c r="UKL63" s="10">
        <f t="shared" si="226"/>
        <v>0</v>
      </c>
      <c r="UKM63" s="10">
        <f t="shared" si="226"/>
        <v>0</v>
      </c>
      <c r="UKN63" s="10">
        <f t="shared" si="226"/>
        <v>0</v>
      </c>
      <c r="UKO63" s="10">
        <f t="shared" si="226"/>
        <v>0</v>
      </c>
      <c r="UKP63" s="10">
        <f t="shared" si="226"/>
        <v>0</v>
      </c>
      <c r="UKQ63" s="10">
        <f t="shared" si="226"/>
        <v>0</v>
      </c>
      <c r="UKR63" s="10">
        <f t="shared" si="226"/>
        <v>0</v>
      </c>
      <c r="UKS63" s="10">
        <f t="shared" si="226"/>
        <v>0</v>
      </c>
      <c r="UKT63" s="10">
        <f t="shared" si="226"/>
        <v>0</v>
      </c>
      <c r="UKU63" s="10">
        <f t="shared" si="226"/>
        <v>0</v>
      </c>
      <c r="UKV63" s="10">
        <f t="shared" si="226"/>
        <v>0</v>
      </c>
      <c r="UKW63" s="10">
        <f t="shared" si="226"/>
        <v>0</v>
      </c>
      <c r="UKX63" s="10">
        <f t="shared" si="226"/>
        <v>0</v>
      </c>
      <c r="UKY63" s="10">
        <f t="shared" si="226"/>
        <v>0</v>
      </c>
      <c r="UKZ63" s="10">
        <f t="shared" si="226"/>
        <v>0</v>
      </c>
      <c r="ULA63" s="10">
        <f t="shared" si="226"/>
        <v>0</v>
      </c>
      <c r="ULB63" s="10">
        <f t="shared" si="226"/>
        <v>0</v>
      </c>
      <c r="ULC63" s="10">
        <f t="shared" si="226"/>
        <v>0</v>
      </c>
      <c r="ULD63" s="10">
        <f t="shared" si="226"/>
        <v>0</v>
      </c>
      <c r="ULE63" s="10">
        <f t="shared" si="226"/>
        <v>0</v>
      </c>
      <c r="ULF63" s="10">
        <f t="shared" si="226"/>
        <v>0</v>
      </c>
      <c r="ULG63" s="10">
        <f t="shared" si="226"/>
        <v>0</v>
      </c>
      <c r="ULH63" s="10">
        <f t="shared" si="226"/>
        <v>0</v>
      </c>
      <c r="ULI63" s="10">
        <f t="shared" si="226"/>
        <v>0</v>
      </c>
      <c r="ULJ63" s="10">
        <f t="shared" si="226"/>
        <v>0</v>
      </c>
      <c r="ULK63" s="10">
        <f t="shared" si="226"/>
        <v>0</v>
      </c>
      <c r="ULL63" s="10">
        <f t="shared" si="226"/>
        <v>0</v>
      </c>
      <c r="ULM63" s="10">
        <f t="shared" si="226"/>
        <v>0</v>
      </c>
      <c r="ULN63" s="10">
        <f t="shared" si="226"/>
        <v>0</v>
      </c>
      <c r="ULO63" s="10">
        <f t="shared" si="226"/>
        <v>0</v>
      </c>
      <c r="ULP63" s="10">
        <f t="shared" si="226"/>
        <v>0</v>
      </c>
      <c r="ULQ63" s="10">
        <f t="shared" si="226"/>
        <v>0</v>
      </c>
      <c r="ULR63" s="10">
        <f t="shared" si="226"/>
        <v>0</v>
      </c>
      <c r="ULS63" s="10">
        <f t="shared" si="226"/>
        <v>0</v>
      </c>
      <c r="ULT63" s="10">
        <f t="shared" si="226"/>
        <v>0</v>
      </c>
      <c r="ULU63" s="10">
        <f t="shared" si="226"/>
        <v>0</v>
      </c>
      <c r="ULV63" s="10">
        <f t="shared" si="226"/>
        <v>0</v>
      </c>
      <c r="ULW63" s="10">
        <f t="shared" si="226"/>
        <v>0</v>
      </c>
      <c r="ULX63" s="10">
        <f t="shared" ref="ULX63:UOI63" si="227">SUM(ULX4:ULX61)</f>
        <v>0</v>
      </c>
      <c r="ULY63" s="10">
        <f t="shared" si="227"/>
        <v>0</v>
      </c>
      <c r="ULZ63" s="10">
        <f t="shared" si="227"/>
        <v>0</v>
      </c>
      <c r="UMA63" s="10">
        <f t="shared" si="227"/>
        <v>0</v>
      </c>
      <c r="UMB63" s="10">
        <f t="shared" si="227"/>
        <v>0</v>
      </c>
      <c r="UMC63" s="10">
        <f t="shared" si="227"/>
        <v>0</v>
      </c>
      <c r="UMD63" s="10">
        <f t="shared" si="227"/>
        <v>0</v>
      </c>
      <c r="UME63" s="10">
        <f t="shared" si="227"/>
        <v>0</v>
      </c>
      <c r="UMF63" s="10">
        <f t="shared" si="227"/>
        <v>0</v>
      </c>
      <c r="UMG63" s="10">
        <f t="shared" si="227"/>
        <v>0</v>
      </c>
      <c r="UMH63" s="10">
        <f t="shared" si="227"/>
        <v>0</v>
      </c>
      <c r="UMI63" s="10">
        <f t="shared" si="227"/>
        <v>0</v>
      </c>
      <c r="UMJ63" s="10">
        <f t="shared" si="227"/>
        <v>0</v>
      </c>
      <c r="UMK63" s="10">
        <f t="shared" si="227"/>
        <v>0</v>
      </c>
      <c r="UML63" s="10">
        <f t="shared" si="227"/>
        <v>0</v>
      </c>
      <c r="UMM63" s="10">
        <f t="shared" si="227"/>
        <v>0</v>
      </c>
      <c r="UMN63" s="10">
        <f t="shared" si="227"/>
        <v>0</v>
      </c>
      <c r="UMO63" s="10">
        <f t="shared" si="227"/>
        <v>0</v>
      </c>
      <c r="UMP63" s="10">
        <f t="shared" si="227"/>
        <v>0</v>
      </c>
      <c r="UMQ63" s="10">
        <f t="shared" si="227"/>
        <v>0</v>
      </c>
      <c r="UMR63" s="10">
        <f t="shared" si="227"/>
        <v>0</v>
      </c>
      <c r="UMS63" s="10">
        <f t="shared" si="227"/>
        <v>0</v>
      </c>
      <c r="UMT63" s="10">
        <f t="shared" si="227"/>
        <v>0</v>
      </c>
      <c r="UMU63" s="10">
        <f t="shared" si="227"/>
        <v>0</v>
      </c>
      <c r="UMV63" s="10">
        <f t="shared" si="227"/>
        <v>0</v>
      </c>
      <c r="UMW63" s="10">
        <f t="shared" si="227"/>
        <v>0</v>
      </c>
      <c r="UMX63" s="10">
        <f t="shared" si="227"/>
        <v>0</v>
      </c>
      <c r="UMY63" s="10">
        <f t="shared" si="227"/>
        <v>0</v>
      </c>
      <c r="UMZ63" s="10">
        <f t="shared" si="227"/>
        <v>0</v>
      </c>
      <c r="UNA63" s="10">
        <f t="shared" si="227"/>
        <v>0</v>
      </c>
      <c r="UNB63" s="10">
        <f t="shared" si="227"/>
        <v>0</v>
      </c>
      <c r="UNC63" s="10">
        <f t="shared" si="227"/>
        <v>0</v>
      </c>
      <c r="UND63" s="10">
        <f t="shared" si="227"/>
        <v>0</v>
      </c>
      <c r="UNE63" s="10">
        <f t="shared" si="227"/>
        <v>0</v>
      </c>
      <c r="UNF63" s="10">
        <f t="shared" si="227"/>
        <v>0</v>
      </c>
      <c r="UNG63" s="10">
        <f t="shared" si="227"/>
        <v>0</v>
      </c>
      <c r="UNH63" s="10">
        <f t="shared" si="227"/>
        <v>0</v>
      </c>
      <c r="UNI63" s="10">
        <f t="shared" si="227"/>
        <v>0</v>
      </c>
      <c r="UNJ63" s="10">
        <f t="shared" si="227"/>
        <v>0</v>
      </c>
      <c r="UNK63" s="10">
        <f t="shared" si="227"/>
        <v>0</v>
      </c>
      <c r="UNL63" s="10">
        <f t="shared" si="227"/>
        <v>0</v>
      </c>
      <c r="UNM63" s="10">
        <f t="shared" si="227"/>
        <v>0</v>
      </c>
      <c r="UNN63" s="10">
        <f t="shared" si="227"/>
        <v>0</v>
      </c>
      <c r="UNO63" s="10">
        <f t="shared" si="227"/>
        <v>0</v>
      </c>
      <c r="UNP63" s="10">
        <f t="shared" si="227"/>
        <v>0</v>
      </c>
      <c r="UNQ63" s="10">
        <f t="shared" si="227"/>
        <v>0</v>
      </c>
      <c r="UNR63" s="10">
        <f t="shared" si="227"/>
        <v>0</v>
      </c>
      <c r="UNS63" s="10">
        <f t="shared" si="227"/>
        <v>0</v>
      </c>
      <c r="UNT63" s="10">
        <f t="shared" si="227"/>
        <v>0</v>
      </c>
      <c r="UNU63" s="10">
        <f t="shared" si="227"/>
        <v>0</v>
      </c>
      <c r="UNV63" s="10">
        <f t="shared" si="227"/>
        <v>0</v>
      </c>
      <c r="UNW63" s="10">
        <f t="shared" si="227"/>
        <v>0</v>
      </c>
      <c r="UNX63" s="10">
        <f t="shared" si="227"/>
        <v>0</v>
      </c>
      <c r="UNY63" s="10">
        <f t="shared" si="227"/>
        <v>0</v>
      </c>
      <c r="UNZ63" s="10">
        <f t="shared" si="227"/>
        <v>0</v>
      </c>
      <c r="UOA63" s="10">
        <f t="shared" si="227"/>
        <v>0</v>
      </c>
      <c r="UOB63" s="10">
        <f t="shared" si="227"/>
        <v>0</v>
      </c>
      <c r="UOC63" s="10">
        <f t="shared" si="227"/>
        <v>0</v>
      </c>
      <c r="UOD63" s="10">
        <f t="shared" si="227"/>
        <v>0</v>
      </c>
      <c r="UOE63" s="10">
        <f t="shared" si="227"/>
        <v>0</v>
      </c>
      <c r="UOF63" s="10">
        <f t="shared" si="227"/>
        <v>0</v>
      </c>
      <c r="UOG63" s="10">
        <f t="shared" si="227"/>
        <v>0</v>
      </c>
      <c r="UOH63" s="10">
        <f t="shared" si="227"/>
        <v>0</v>
      </c>
      <c r="UOI63" s="10">
        <f t="shared" si="227"/>
        <v>0</v>
      </c>
      <c r="UOJ63" s="10">
        <f t="shared" ref="UOJ63:UQU63" si="228">SUM(UOJ4:UOJ61)</f>
        <v>0</v>
      </c>
      <c r="UOK63" s="10">
        <f t="shared" si="228"/>
        <v>0</v>
      </c>
      <c r="UOL63" s="10">
        <f t="shared" si="228"/>
        <v>0</v>
      </c>
      <c r="UOM63" s="10">
        <f t="shared" si="228"/>
        <v>0</v>
      </c>
      <c r="UON63" s="10">
        <f t="shared" si="228"/>
        <v>0</v>
      </c>
      <c r="UOO63" s="10">
        <f t="shared" si="228"/>
        <v>0</v>
      </c>
      <c r="UOP63" s="10">
        <f t="shared" si="228"/>
        <v>0</v>
      </c>
      <c r="UOQ63" s="10">
        <f t="shared" si="228"/>
        <v>0</v>
      </c>
      <c r="UOR63" s="10">
        <f t="shared" si="228"/>
        <v>0</v>
      </c>
      <c r="UOS63" s="10">
        <f t="shared" si="228"/>
        <v>0</v>
      </c>
      <c r="UOT63" s="10">
        <f t="shared" si="228"/>
        <v>0</v>
      </c>
      <c r="UOU63" s="10">
        <f t="shared" si="228"/>
        <v>0</v>
      </c>
      <c r="UOV63" s="10">
        <f t="shared" si="228"/>
        <v>0</v>
      </c>
      <c r="UOW63" s="10">
        <f t="shared" si="228"/>
        <v>0</v>
      </c>
      <c r="UOX63" s="10">
        <f t="shared" si="228"/>
        <v>0</v>
      </c>
      <c r="UOY63" s="10">
        <f t="shared" si="228"/>
        <v>0</v>
      </c>
      <c r="UOZ63" s="10">
        <f t="shared" si="228"/>
        <v>0</v>
      </c>
      <c r="UPA63" s="10">
        <f t="shared" si="228"/>
        <v>0</v>
      </c>
      <c r="UPB63" s="10">
        <f t="shared" si="228"/>
        <v>0</v>
      </c>
      <c r="UPC63" s="10">
        <f t="shared" si="228"/>
        <v>0</v>
      </c>
      <c r="UPD63" s="10">
        <f t="shared" si="228"/>
        <v>0</v>
      </c>
      <c r="UPE63" s="10">
        <f t="shared" si="228"/>
        <v>0</v>
      </c>
      <c r="UPF63" s="10">
        <f t="shared" si="228"/>
        <v>0</v>
      </c>
      <c r="UPG63" s="10">
        <f t="shared" si="228"/>
        <v>0</v>
      </c>
      <c r="UPH63" s="10">
        <f t="shared" si="228"/>
        <v>0</v>
      </c>
      <c r="UPI63" s="10">
        <f t="shared" si="228"/>
        <v>0</v>
      </c>
      <c r="UPJ63" s="10">
        <f t="shared" si="228"/>
        <v>0</v>
      </c>
      <c r="UPK63" s="10">
        <f t="shared" si="228"/>
        <v>0</v>
      </c>
      <c r="UPL63" s="10">
        <f t="shared" si="228"/>
        <v>0</v>
      </c>
      <c r="UPM63" s="10">
        <f t="shared" si="228"/>
        <v>0</v>
      </c>
      <c r="UPN63" s="10">
        <f t="shared" si="228"/>
        <v>0</v>
      </c>
      <c r="UPO63" s="10">
        <f t="shared" si="228"/>
        <v>0</v>
      </c>
      <c r="UPP63" s="10">
        <f t="shared" si="228"/>
        <v>0</v>
      </c>
      <c r="UPQ63" s="10">
        <f t="shared" si="228"/>
        <v>0</v>
      </c>
      <c r="UPR63" s="10">
        <f t="shared" si="228"/>
        <v>0</v>
      </c>
      <c r="UPS63" s="10">
        <f t="shared" si="228"/>
        <v>0</v>
      </c>
      <c r="UPT63" s="10">
        <f t="shared" si="228"/>
        <v>0</v>
      </c>
      <c r="UPU63" s="10">
        <f t="shared" si="228"/>
        <v>0</v>
      </c>
      <c r="UPV63" s="10">
        <f t="shared" si="228"/>
        <v>0</v>
      </c>
      <c r="UPW63" s="10">
        <f t="shared" si="228"/>
        <v>0</v>
      </c>
      <c r="UPX63" s="10">
        <f t="shared" si="228"/>
        <v>0</v>
      </c>
      <c r="UPY63" s="10">
        <f t="shared" si="228"/>
        <v>0</v>
      </c>
      <c r="UPZ63" s="10">
        <f t="shared" si="228"/>
        <v>0</v>
      </c>
      <c r="UQA63" s="10">
        <f t="shared" si="228"/>
        <v>0</v>
      </c>
      <c r="UQB63" s="10">
        <f t="shared" si="228"/>
        <v>0</v>
      </c>
      <c r="UQC63" s="10">
        <f t="shared" si="228"/>
        <v>0</v>
      </c>
      <c r="UQD63" s="10">
        <f t="shared" si="228"/>
        <v>0</v>
      </c>
      <c r="UQE63" s="10">
        <f t="shared" si="228"/>
        <v>0</v>
      </c>
      <c r="UQF63" s="10">
        <f t="shared" si="228"/>
        <v>0</v>
      </c>
      <c r="UQG63" s="10">
        <f t="shared" si="228"/>
        <v>0</v>
      </c>
      <c r="UQH63" s="10">
        <f t="shared" si="228"/>
        <v>0</v>
      </c>
      <c r="UQI63" s="10">
        <f t="shared" si="228"/>
        <v>0</v>
      </c>
      <c r="UQJ63" s="10">
        <f t="shared" si="228"/>
        <v>0</v>
      </c>
      <c r="UQK63" s="10">
        <f t="shared" si="228"/>
        <v>0</v>
      </c>
      <c r="UQL63" s="10">
        <f t="shared" si="228"/>
        <v>0</v>
      </c>
      <c r="UQM63" s="10">
        <f t="shared" si="228"/>
        <v>0</v>
      </c>
      <c r="UQN63" s="10">
        <f t="shared" si="228"/>
        <v>0</v>
      </c>
      <c r="UQO63" s="10">
        <f t="shared" si="228"/>
        <v>0</v>
      </c>
      <c r="UQP63" s="10">
        <f t="shared" si="228"/>
        <v>0</v>
      </c>
      <c r="UQQ63" s="10">
        <f t="shared" si="228"/>
        <v>0</v>
      </c>
      <c r="UQR63" s="10">
        <f t="shared" si="228"/>
        <v>0</v>
      </c>
      <c r="UQS63" s="10">
        <f t="shared" si="228"/>
        <v>0</v>
      </c>
      <c r="UQT63" s="10">
        <f t="shared" si="228"/>
        <v>0</v>
      </c>
      <c r="UQU63" s="10">
        <f t="shared" si="228"/>
        <v>0</v>
      </c>
      <c r="UQV63" s="10">
        <f t="shared" ref="UQV63:UTG63" si="229">SUM(UQV4:UQV61)</f>
        <v>0</v>
      </c>
      <c r="UQW63" s="10">
        <f t="shared" si="229"/>
        <v>0</v>
      </c>
      <c r="UQX63" s="10">
        <f t="shared" si="229"/>
        <v>0</v>
      </c>
      <c r="UQY63" s="10">
        <f t="shared" si="229"/>
        <v>0</v>
      </c>
      <c r="UQZ63" s="10">
        <f t="shared" si="229"/>
        <v>0</v>
      </c>
      <c r="URA63" s="10">
        <f t="shared" si="229"/>
        <v>0</v>
      </c>
      <c r="URB63" s="10">
        <f t="shared" si="229"/>
        <v>0</v>
      </c>
      <c r="URC63" s="10">
        <f t="shared" si="229"/>
        <v>0</v>
      </c>
      <c r="URD63" s="10">
        <f t="shared" si="229"/>
        <v>0</v>
      </c>
      <c r="URE63" s="10">
        <f t="shared" si="229"/>
        <v>0</v>
      </c>
      <c r="URF63" s="10">
        <f t="shared" si="229"/>
        <v>0</v>
      </c>
      <c r="URG63" s="10">
        <f t="shared" si="229"/>
        <v>0</v>
      </c>
      <c r="URH63" s="10">
        <f t="shared" si="229"/>
        <v>0</v>
      </c>
      <c r="URI63" s="10">
        <f t="shared" si="229"/>
        <v>0</v>
      </c>
      <c r="URJ63" s="10">
        <f t="shared" si="229"/>
        <v>0</v>
      </c>
      <c r="URK63" s="10">
        <f t="shared" si="229"/>
        <v>0</v>
      </c>
      <c r="URL63" s="10">
        <f t="shared" si="229"/>
        <v>0</v>
      </c>
      <c r="URM63" s="10">
        <f t="shared" si="229"/>
        <v>0</v>
      </c>
      <c r="URN63" s="10">
        <f t="shared" si="229"/>
        <v>0</v>
      </c>
      <c r="URO63" s="10">
        <f t="shared" si="229"/>
        <v>0</v>
      </c>
      <c r="URP63" s="10">
        <f t="shared" si="229"/>
        <v>0</v>
      </c>
      <c r="URQ63" s="10">
        <f t="shared" si="229"/>
        <v>0</v>
      </c>
      <c r="URR63" s="10">
        <f t="shared" si="229"/>
        <v>0</v>
      </c>
      <c r="URS63" s="10">
        <f t="shared" si="229"/>
        <v>0</v>
      </c>
      <c r="URT63" s="10">
        <f t="shared" si="229"/>
        <v>0</v>
      </c>
      <c r="URU63" s="10">
        <f t="shared" si="229"/>
        <v>0</v>
      </c>
      <c r="URV63" s="10">
        <f t="shared" si="229"/>
        <v>0</v>
      </c>
      <c r="URW63" s="10">
        <f t="shared" si="229"/>
        <v>0</v>
      </c>
      <c r="URX63" s="10">
        <f t="shared" si="229"/>
        <v>0</v>
      </c>
      <c r="URY63" s="10">
        <f t="shared" si="229"/>
        <v>0</v>
      </c>
      <c r="URZ63" s="10">
        <f t="shared" si="229"/>
        <v>0</v>
      </c>
      <c r="USA63" s="10">
        <f t="shared" si="229"/>
        <v>0</v>
      </c>
      <c r="USB63" s="10">
        <f t="shared" si="229"/>
        <v>0</v>
      </c>
      <c r="USC63" s="10">
        <f t="shared" si="229"/>
        <v>0</v>
      </c>
      <c r="USD63" s="10">
        <f t="shared" si="229"/>
        <v>0</v>
      </c>
      <c r="USE63" s="10">
        <f t="shared" si="229"/>
        <v>0</v>
      </c>
      <c r="USF63" s="10">
        <f t="shared" si="229"/>
        <v>0</v>
      </c>
      <c r="USG63" s="10">
        <f t="shared" si="229"/>
        <v>0</v>
      </c>
      <c r="USH63" s="10">
        <f t="shared" si="229"/>
        <v>0</v>
      </c>
      <c r="USI63" s="10">
        <f t="shared" si="229"/>
        <v>0</v>
      </c>
      <c r="USJ63" s="10">
        <f t="shared" si="229"/>
        <v>0</v>
      </c>
      <c r="USK63" s="10">
        <f t="shared" si="229"/>
        <v>0</v>
      </c>
      <c r="USL63" s="10">
        <f t="shared" si="229"/>
        <v>0</v>
      </c>
      <c r="USM63" s="10">
        <f t="shared" si="229"/>
        <v>0</v>
      </c>
      <c r="USN63" s="10">
        <f t="shared" si="229"/>
        <v>0</v>
      </c>
      <c r="USO63" s="10">
        <f t="shared" si="229"/>
        <v>0</v>
      </c>
      <c r="USP63" s="10">
        <f t="shared" si="229"/>
        <v>0</v>
      </c>
      <c r="USQ63" s="10">
        <f t="shared" si="229"/>
        <v>0</v>
      </c>
      <c r="USR63" s="10">
        <f t="shared" si="229"/>
        <v>0</v>
      </c>
      <c r="USS63" s="10">
        <f t="shared" si="229"/>
        <v>0</v>
      </c>
      <c r="UST63" s="10">
        <f t="shared" si="229"/>
        <v>0</v>
      </c>
      <c r="USU63" s="10">
        <f t="shared" si="229"/>
        <v>0</v>
      </c>
      <c r="USV63" s="10">
        <f t="shared" si="229"/>
        <v>0</v>
      </c>
      <c r="USW63" s="10">
        <f t="shared" si="229"/>
        <v>0</v>
      </c>
      <c r="USX63" s="10">
        <f t="shared" si="229"/>
        <v>0</v>
      </c>
      <c r="USY63" s="10">
        <f t="shared" si="229"/>
        <v>0</v>
      </c>
      <c r="USZ63" s="10">
        <f t="shared" si="229"/>
        <v>0</v>
      </c>
      <c r="UTA63" s="10">
        <f t="shared" si="229"/>
        <v>0</v>
      </c>
      <c r="UTB63" s="10">
        <f t="shared" si="229"/>
        <v>0</v>
      </c>
      <c r="UTC63" s="10">
        <f t="shared" si="229"/>
        <v>0</v>
      </c>
      <c r="UTD63" s="10">
        <f t="shared" si="229"/>
        <v>0</v>
      </c>
      <c r="UTE63" s="10">
        <f t="shared" si="229"/>
        <v>0</v>
      </c>
      <c r="UTF63" s="10">
        <f t="shared" si="229"/>
        <v>0</v>
      </c>
      <c r="UTG63" s="10">
        <f t="shared" si="229"/>
        <v>0</v>
      </c>
      <c r="UTH63" s="10">
        <f t="shared" ref="UTH63:UVS63" si="230">SUM(UTH4:UTH61)</f>
        <v>0</v>
      </c>
      <c r="UTI63" s="10">
        <f t="shared" si="230"/>
        <v>0</v>
      </c>
      <c r="UTJ63" s="10">
        <f t="shared" si="230"/>
        <v>0</v>
      </c>
      <c r="UTK63" s="10">
        <f t="shared" si="230"/>
        <v>0</v>
      </c>
      <c r="UTL63" s="10">
        <f t="shared" si="230"/>
        <v>0</v>
      </c>
      <c r="UTM63" s="10">
        <f t="shared" si="230"/>
        <v>0</v>
      </c>
      <c r="UTN63" s="10">
        <f t="shared" si="230"/>
        <v>0</v>
      </c>
      <c r="UTO63" s="10">
        <f t="shared" si="230"/>
        <v>0</v>
      </c>
      <c r="UTP63" s="10">
        <f t="shared" si="230"/>
        <v>0</v>
      </c>
      <c r="UTQ63" s="10">
        <f t="shared" si="230"/>
        <v>0</v>
      </c>
      <c r="UTR63" s="10">
        <f t="shared" si="230"/>
        <v>0</v>
      </c>
      <c r="UTS63" s="10">
        <f t="shared" si="230"/>
        <v>0</v>
      </c>
      <c r="UTT63" s="10">
        <f t="shared" si="230"/>
        <v>0</v>
      </c>
      <c r="UTU63" s="10">
        <f t="shared" si="230"/>
        <v>0</v>
      </c>
      <c r="UTV63" s="10">
        <f t="shared" si="230"/>
        <v>0</v>
      </c>
      <c r="UTW63" s="10">
        <f t="shared" si="230"/>
        <v>0</v>
      </c>
      <c r="UTX63" s="10">
        <f t="shared" si="230"/>
        <v>0</v>
      </c>
      <c r="UTY63" s="10">
        <f t="shared" si="230"/>
        <v>0</v>
      </c>
      <c r="UTZ63" s="10">
        <f t="shared" si="230"/>
        <v>0</v>
      </c>
      <c r="UUA63" s="10">
        <f t="shared" si="230"/>
        <v>0</v>
      </c>
      <c r="UUB63" s="10">
        <f t="shared" si="230"/>
        <v>0</v>
      </c>
      <c r="UUC63" s="10">
        <f t="shared" si="230"/>
        <v>0</v>
      </c>
      <c r="UUD63" s="10">
        <f t="shared" si="230"/>
        <v>0</v>
      </c>
      <c r="UUE63" s="10">
        <f t="shared" si="230"/>
        <v>0</v>
      </c>
      <c r="UUF63" s="10">
        <f t="shared" si="230"/>
        <v>0</v>
      </c>
      <c r="UUG63" s="10">
        <f t="shared" si="230"/>
        <v>0</v>
      </c>
      <c r="UUH63" s="10">
        <f t="shared" si="230"/>
        <v>0</v>
      </c>
      <c r="UUI63" s="10">
        <f t="shared" si="230"/>
        <v>0</v>
      </c>
      <c r="UUJ63" s="10">
        <f t="shared" si="230"/>
        <v>0</v>
      </c>
      <c r="UUK63" s="10">
        <f t="shared" si="230"/>
        <v>0</v>
      </c>
      <c r="UUL63" s="10">
        <f t="shared" si="230"/>
        <v>0</v>
      </c>
      <c r="UUM63" s="10">
        <f t="shared" si="230"/>
        <v>0</v>
      </c>
      <c r="UUN63" s="10">
        <f t="shared" si="230"/>
        <v>0</v>
      </c>
      <c r="UUO63" s="10">
        <f t="shared" si="230"/>
        <v>0</v>
      </c>
      <c r="UUP63" s="10">
        <f t="shared" si="230"/>
        <v>0</v>
      </c>
      <c r="UUQ63" s="10">
        <f t="shared" si="230"/>
        <v>0</v>
      </c>
      <c r="UUR63" s="10">
        <f t="shared" si="230"/>
        <v>0</v>
      </c>
      <c r="UUS63" s="10">
        <f t="shared" si="230"/>
        <v>0</v>
      </c>
      <c r="UUT63" s="10">
        <f t="shared" si="230"/>
        <v>0</v>
      </c>
      <c r="UUU63" s="10">
        <f t="shared" si="230"/>
        <v>0</v>
      </c>
      <c r="UUV63" s="10">
        <f t="shared" si="230"/>
        <v>0</v>
      </c>
      <c r="UUW63" s="10">
        <f t="shared" si="230"/>
        <v>0</v>
      </c>
      <c r="UUX63" s="10">
        <f t="shared" si="230"/>
        <v>0</v>
      </c>
      <c r="UUY63" s="10">
        <f t="shared" si="230"/>
        <v>0</v>
      </c>
      <c r="UUZ63" s="10">
        <f t="shared" si="230"/>
        <v>0</v>
      </c>
      <c r="UVA63" s="10">
        <f t="shared" si="230"/>
        <v>0</v>
      </c>
      <c r="UVB63" s="10">
        <f t="shared" si="230"/>
        <v>0</v>
      </c>
      <c r="UVC63" s="10">
        <f t="shared" si="230"/>
        <v>0</v>
      </c>
      <c r="UVD63" s="10">
        <f t="shared" si="230"/>
        <v>0</v>
      </c>
      <c r="UVE63" s="10">
        <f t="shared" si="230"/>
        <v>0</v>
      </c>
      <c r="UVF63" s="10">
        <f t="shared" si="230"/>
        <v>0</v>
      </c>
      <c r="UVG63" s="10">
        <f t="shared" si="230"/>
        <v>0</v>
      </c>
      <c r="UVH63" s="10">
        <f t="shared" si="230"/>
        <v>0</v>
      </c>
      <c r="UVI63" s="10">
        <f t="shared" si="230"/>
        <v>0</v>
      </c>
      <c r="UVJ63" s="10">
        <f t="shared" si="230"/>
        <v>0</v>
      </c>
      <c r="UVK63" s="10">
        <f t="shared" si="230"/>
        <v>0</v>
      </c>
      <c r="UVL63" s="10">
        <f t="shared" si="230"/>
        <v>0</v>
      </c>
      <c r="UVM63" s="10">
        <f t="shared" si="230"/>
        <v>0</v>
      </c>
      <c r="UVN63" s="10">
        <f t="shared" si="230"/>
        <v>0</v>
      </c>
      <c r="UVO63" s="10">
        <f t="shared" si="230"/>
        <v>0</v>
      </c>
      <c r="UVP63" s="10">
        <f t="shared" si="230"/>
        <v>0</v>
      </c>
      <c r="UVQ63" s="10">
        <f t="shared" si="230"/>
        <v>0</v>
      </c>
      <c r="UVR63" s="10">
        <f t="shared" si="230"/>
        <v>0</v>
      </c>
      <c r="UVS63" s="10">
        <f t="shared" si="230"/>
        <v>0</v>
      </c>
      <c r="UVT63" s="10">
        <f t="shared" ref="UVT63:UYE63" si="231">SUM(UVT4:UVT61)</f>
        <v>0</v>
      </c>
      <c r="UVU63" s="10">
        <f t="shared" si="231"/>
        <v>0</v>
      </c>
      <c r="UVV63" s="10">
        <f t="shared" si="231"/>
        <v>0</v>
      </c>
      <c r="UVW63" s="10">
        <f t="shared" si="231"/>
        <v>0</v>
      </c>
      <c r="UVX63" s="10">
        <f t="shared" si="231"/>
        <v>0</v>
      </c>
      <c r="UVY63" s="10">
        <f t="shared" si="231"/>
        <v>0</v>
      </c>
      <c r="UVZ63" s="10">
        <f t="shared" si="231"/>
        <v>0</v>
      </c>
      <c r="UWA63" s="10">
        <f t="shared" si="231"/>
        <v>0</v>
      </c>
      <c r="UWB63" s="10">
        <f t="shared" si="231"/>
        <v>0</v>
      </c>
      <c r="UWC63" s="10">
        <f t="shared" si="231"/>
        <v>0</v>
      </c>
      <c r="UWD63" s="10">
        <f t="shared" si="231"/>
        <v>0</v>
      </c>
      <c r="UWE63" s="10">
        <f t="shared" si="231"/>
        <v>0</v>
      </c>
      <c r="UWF63" s="10">
        <f t="shared" si="231"/>
        <v>0</v>
      </c>
      <c r="UWG63" s="10">
        <f t="shared" si="231"/>
        <v>0</v>
      </c>
      <c r="UWH63" s="10">
        <f t="shared" si="231"/>
        <v>0</v>
      </c>
      <c r="UWI63" s="10">
        <f t="shared" si="231"/>
        <v>0</v>
      </c>
      <c r="UWJ63" s="10">
        <f t="shared" si="231"/>
        <v>0</v>
      </c>
      <c r="UWK63" s="10">
        <f t="shared" si="231"/>
        <v>0</v>
      </c>
      <c r="UWL63" s="10">
        <f t="shared" si="231"/>
        <v>0</v>
      </c>
      <c r="UWM63" s="10">
        <f t="shared" si="231"/>
        <v>0</v>
      </c>
      <c r="UWN63" s="10">
        <f t="shared" si="231"/>
        <v>0</v>
      </c>
      <c r="UWO63" s="10">
        <f t="shared" si="231"/>
        <v>0</v>
      </c>
      <c r="UWP63" s="10">
        <f t="shared" si="231"/>
        <v>0</v>
      </c>
      <c r="UWQ63" s="10">
        <f t="shared" si="231"/>
        <v>0</v>
      </c>
      <c r="UWR63" s="10">
        <f t="shared" si="231"/>
        <v>0</v>
      </c>
      <c r="UWS63" s="10">
        <f t="shared" si="231"/>
        <v>0</v>
      </c>
      <c r="UWT63" s="10">
        <f t="shared" si="231"/>
        <v>0</v>
      </c>
      <c r="UWU63" s="10">
        <f t="shared" si="231"/>
        <v>0</v>
      </c>
      <c r="UWV63" s="10">
        <f t="shared" si="231"/>
        <v>0</v>
      </c>
      <c r="UWW63" s="10">
        <f t="shared" si="231"/>
        <v>0</v>
      </c>
      <c r="UWX63" s="10">
        <f t="shared" si="231"/>
        <v>0</v>
      </c>
      <c r="UWY63" s="10">
        <f t="shared" si="231"/>
        <v>0</v>
      </c>
      <c r="UWZ63" s="10">
        <f t="shared" si="231"/>
        <v>0</v>
      </c>
      <c r="UXA63" s="10">
        <f t="shared" si="231"/>
        <v>0</v>
      </c>
      <c r="UXB63" s="10">
        <f t="shared" si="231"/>
        <v>0</v>
      </c>
      <c r="UXC63" s="10">
        <f t="shared" si="231"/>
        <v>0</v>
      </c>
      <c r="UXD63" s="10">
        <f t="shared" si="231"/>
        <v>0</v>
      </c>
      <c r="UXE63" s="10">
        <f t="shared" si="231"/>
        <v>0</v>
      </c>
      <c r="UXF63" s="10">
        <f t="shared" si="231"/>
        <v>0</v>
      </c>
      <c r="UXG63" s="10">
        <f t="shared" si="231"/>
        <v>0</v>
      </c>
      <c r="UXH63" s="10">
        <f t="shared" si="231"/>
        <v>0</v>
      </c>
      <c r="UXI63" s="10">
        <f t="shared" si="231"/>
        <v>0</v>
      </c>
      <c r="UXJ63" s="10">
        <f t="shared" si="231"/>
        <v>0</v>
      </c>
      <c r="UXK63" s="10">
        <f t="shared" si="231"/>
        <v>0</v>
      </c>
      <c r="UXL63" s="10">
        <f t="shared" si="231"/>
        <v>0</v>
      </c>
      <c r="UXM63" s="10">
        <f t="shared" si="231"/>
        <v>0</v>
      </c>
      <c r="UXN63" s="10">
        <f t="shared" si="231"/>
        <v>0</v>
      </c>
      <c r="UXO63" s="10">
        <f t="shared" si="231"/>
        <v>0</v>
      </c>
      <c r="UXP63" s="10">
        <f t="shared" si="231"/>
        <v>0</v>
      </c>
      <c r="UXQ63" s="10">
        <f t="shared" si="231"/>
        <v>0</v>
      </c>
      <c r="UXR63" s="10">
        <f t="shared" si="231"/>
        <v>0</v>
      </c>
      <c r="UXS63" s="10">
        <f t="shared" si="231"/>
        <v>0</v>
      </c>
      <c r="UXT63" s="10">
        <f t="shared" si="231"/>
        <v>0</v>
      </c>
      <c r="UXU63" s="10">
        <f t="shared" si="231"/>
        <v>0</v>
      </c>
      <c r="UXV63" s="10">
        <f t="shared" si="231"/>
        <v>0</v>
      </c>
      <c r="UXW63" s="10">
        <f t="shared" si="231"/>
        <v>0</v>
      </c>
      <c r="UXX63" s="10">
        <f t="shared" si="231"/>
        <v>0</v>
      </c>
      <c r="UXY63" s="10">
        <f t="shared" si="231"/>
        <v>0</v>
      </c>
      <c r="UXZ63" s="10">
        <f t="shared" si="231"/>
        <v>0</v>
      </c>
      <c r="UYA63" s="10">
        <f t="shared" si="231"/>
        <v>0</v>
      </c>
      <c r="UYB63" s="10">
        <f t="shared" si="231"/>
        <v>0</v>
      </c>
      <c r="UYC63" s="10">
        <f t="shared" si="231"/>
        <v>0</v>
      </c>
      <c r="UYD63" s="10">
        <f t="shared" si="231"/>
        <v>0</v>
      </c>
      <c r="UYE63" s="10">
        <f t="shared" si="231"/>
        <v>0</v>
      </c>
      <c r="UYF63" s="10">
        <f t="shared" ref="UYF63:VAQ63" si="232">SUM(UYF4:UYF61)</f>
        <v>0</v>
      </c>
      <c r="UYG63" s="10">
        <f t="shared" si="232"/>
        <v>0</v>
      </c>
      <c r="UYH63" s="10">
        <f t="shared" si="232"/>
        <v>0</v>
      </c>
      <c r="UYI63" s="10">
        <f t="shared" si="232"/>
        <v>0</v>
      </c>
      <c r="UYJ63" s="10">
        <f t="shared" si="232"/>
        <v>0</v>
      </c>
      <c r="UYK63" s="10">
        <f t="shared" si="232"/>
        <v>0</v>
      </c>
      <c r="UYL63" s="10">
        <f t="shared" si="232"/>
        <v>0</v>
      </c>
      <c r="UYM63" s="10">
        <f t="shared" si="232"/>
        <v>0</v>
      </c>
      <c r="UYN63" s="10">
        <f t="shared" si="232"/>
        <v>0</v>
      </c>
      <c r="UYO63" s="10">
        <f t="shared" si="232"/>
        <v>0</v>
      </c>
      <c r="UYP63" s="10">
        <f t="shared" si="232"/>
        <v>0</v>
      </c>
      <c r="UYQ63" s="10">
        <f t="shared" si="232"/>
        <v>0</v>
      </c>
      <c r="UYR63" s="10">
        <f t="shared" si="232"/>
        <v>0</v>
      </c>
      <c r="UYS63" s="10">
        <f t="shared" si="232"/>
        <v>0</v>
      </c>
      <c r="UYT63" s="10">
        <f t="shared" si="232"/>
        <v>0</v>
      </c>
      <c r="UYU63" s="10">
        <f t="shared" si="232"/>
        <v>0</v>
      </c>
      <c r="UYV63" s="10">
        <f t="shared" si="232"/>
        <v>0</v>
      </c>
      <c r="UYW63" s="10">
        <f t="shared" si="232"/>
        <v>0</v>
      </c>
      <c r="UYX63" s="10">
        <f t="shared" si="232"/>
        <v>0</v>
      </c>
      <c r="UYY63" s="10">
        <f t="shared" si="232"/>
        <v>0</v>
      </c>
      <c r="UYZ63" s="10">
        <f t="shared" si="232"/>
        <v>0</v>
      </c>
      <c r="UZA63" s="10">
        <f t="shared" si="232"/>
        <v>0</v>
      </c>
      <c r="UZB63" s="10">
        <f t="shared" si="232"/>
        <v>0</v>
      </c>
      <c r="UZC63" s="10">
        <f t="shared" si="232"/>
        <v>0</v>
      </c>
      <c r="UZD63" s="10">
        <f t="shared" si="232"/>
        <v>0</v>
      </c>
      <c r="UZE63" s="10">
        <f t="shared" si="232"/>
        <v>0</v>
      </c>
      <c r="UZF63" s="10">
        <f t="shared" si="232"/>
        <v>0</v>
      </c>
      <c r="UZG63" s="10">
        <f t="shared" si="232"/>
        <v>0</v>
      </c>
      <c r="UZH63" s="10">
        <f t="shared" si="232"/>
        <v>0</v>
      </c>
      <c r="UZI63" s="10">
        <f t="shared" si="232"/>
        <v>0</v>
      </c>
      <c r="UZJ63" s="10">
        <f t="shared" si="232"/>
        <v>0</v>
      </c>
      <c r="UZK63" s="10">
        <f t="shared" si="232"/>
        <v>0</v>
      </c>
      <c r="UZL63" s="10">
        <f t="shared" si="232"/>
        <v>0</v>
      </c>
      <c r="UZM63" s="10">
        <f t="shared" si="232"/>
        <v>0</v>
      </c>
      <c r="UZN63" s="10">
        <f t="shared" si="232"/>
        <v>0</v>
      </c>
      <c r="UZO63" s="10">
        <f t="shared" si="232"/>
        <v>0</v>
      </c>
      <c r="UZP63" s="10">
        <f t="shared" si="232"/>
        <v>0</v>
      </c>
      <c r="UZQ63" s="10">
        <f t="shared" si="232"/>
        <v>0</v>
      </c>
      <c r="UZR63" s="10">
        <f t="shared" si="232"/>
        <v>0</v>
      </c>
      <c r="UZS63" s="10">
        <f t="shared" si="232"/>
        <v>0</v>
      </c>
      <c r="UZT63" s="10">
        <f t="shared" si="232"/>
        <v>0</v>
      </c>
      <c r="UZU63" s="10">
        <f t="shared" si="232"/>
        <v>0</v>
      </c>
      <c r="UZV63" s="10">
        <f t="shared" si="232"/>
        <v>0</v>
      </c>
      <c r="UZW63" s="10">
        <f t="shared" si="232"/>
        <v>0</v>
      </c>
      <c r="UZX63" s="10">
        <f t="shared" si="232"/>
        <v>0</v>
      </c>
      <c r="UZY63" s="10">
        <f t="shared" si="232"/>
        <v>0</v>
      </c>
      <c r="UZZ63" s="10">
        <f t="shared" si="232"/>
        <v>0</v>
      </c>
      <c r="VAA63" s="10">
        <f t="shared" si="232"/>
        <v>0</v>
      </c>
      <c r="VAB63" s="10">
        <f t="shared" si="232"/>
        <v>0</v>
      </c>
      <c r="VAC63" s="10">
        <f t="shared" si="232"/>
        <v>0</v>
      </c>
      <c r="VAD63" s="10">
        <f t="shared" si="232"/>
        <v>0</v>
      </c>
      <c r="VAE63" s="10">
        <f t="shared" si="232"/>
        <v>0</v>
      </c>
      <c r="VAF63" s="10">
        <f t="shared" si="232"/>
        <v>0</v>
      </c>
      <c r="VAG63" s="10">
        <f t="shared" si="232"/>
        <v>0</v>
      </c>
      <c r="VAH63" s="10">
        <f t="shared" si="232"/>
        <v>0</v>
      </c>
      <c r="VAI63" s="10">
        <f t="shared" si="232"/>
        <v>0</v>
      </c>
      <c r="VAJ63" s="10">
        <f t="shared" si="232"/>
        <v>0</v>
      </c>
      <c r="VAK63" s="10">
        <f t="shared" si="232"/>
        <v>0</v>
      </c>
      <c r="VAL63" s="10">
        <f t="shared" si="232"/>
        <v>0</v>
      </c>
      <c r="VAM63" s="10">
        <f t="shared" si="232"/>
        <v>0</v>
      </c>
      <c r="VAN63" s="10">
        <f t="shared" si="232"/>
        <v>0</v>
      </c>
      <c r="VAO63" s="10">
        <f t="shared" si="232"/>
        <v>0</v>
      </c>
      <c r="VAP63" s="10">
        <f t="shared" si="232"/>
        <v>0</v>
      </c>
      <c r="VAQ63" s="10">
        <f t="shared" si="232"/>
        <v>0</v>
      </c>
      <c r="VAR63" s="10">
        <f t="shared" ref="VAR63:VDC63" si="233">SUM(VAR4:VAR61)</f>
        <v>0</v>
      </c>
      <c r="VAS63" s="10">
        <f t="shared" si="233"/>
        <v>0</v>
      </c>
      <c r="VAT63" s="10">
        <f t="shared" si="233"/>
        <v>0</v>
      </c>
      <c r="VAU63" s="10">
        <f t="shared" si="233"/>
        <v>0</v>
      </c>
      <c r="VAV63" s="10">
        <f t="shared" si="233"/>
        <v>0</v>
      </c>
      <c r="VAW63" s="10">
        <f t="shared" si="233"/>
        <v>0</v>
      </c>
      <c r="VAX63" s="10">
        <f t="shared" si="233"/>
        <v>0</v>
      </c>
      <c r="VAY63" s="10">
        <f t="shared" si="233"/>
        <v>0</v>
      </c>
      <c r="VAZ63" s="10">
        <f t="shared" si="233"/>
        <v>0</v>
      </c>
      <c r="VBA63" s="10">
        <f t="shared" si="233"/>
        <v>0</v>
      </c>
      <c r="VBB63" s="10">
        <f t="shared" si="233"/>
        <v>0</v>
      </c>
      <c r="VBC63" s="10">
        <f t="shared" si="233"/>
        <v>0</v>
      </c>
      <c r="VBD63" s="10">
        <f t="shared" si="233"/>
        <v>0</v>
      </c>
      <c r="VBE63" s="10">
        <f t="shared" si="233"/>
        <v>0</v>
      </c>
      <c r="VBF63" s="10">
        <f t="shared" si="233"/>
        <v>0</v>
      </c>
      <c r="VBG63" s="10">
        <f t="shared" si="233"/>
        <v>0</v>
      </c>
      <c r="VBH63" s="10">
        <f t="shared" si="233"/>
        <v>0</v>
      </c>
      <c r="VBI63" s="10">
        <f t="shared" si="233"/>
        <v>0</v>
      </c>
      <c r="VBJ63" s="10">
        <f t="shared" si="233"/>
        <v>0</v>
      </c>
      <c r="VBK63" s="10">
        <f t="shared" si="233"/>
        <v>0</v>
      </c>
      <c r="VBL63" s="10">
        <f t="shared" si="233"/>
        <v>0</v>
      </c>
      <c r="VBM63" s="10">
        <f t="shared" si="233"/>
        <v>0</v>
      </c>
      <c r="VBN63" s="10">
        <f t="shared" si="233"/>
        <v>0</v>
      </c>
      <c r="VBO63" s="10">
        <f t="shared" si="233"/>
        <v>0</v>
      </c>
      <c r="VBP63" s="10">
        <f t="shared" si="233"/>
        <v>0</v>
      </c>
      <c r="VBQ63" s="10">
        <f t="shared" si="233"/>
        <v>0</v>
      </c>
      <c r="VBR63" s="10">
        <f t="shared" si="233"/>
        <v>0</v>
      </c>
      <c r="VBS63" s="10">
        <f t="shared" si="233"/>
        <v>0</v>
      </c>
      <c r="VBT63" s="10">
        <f t="shared" si="233"/>
        <v>0</v>
      </c>
      <c r="VBU63" s="10">
        <f t="shared" si="233"/>
        <v>0</v>
      </c>
      <c r="VBV63" s="10">
        <f t="shared" si="233"/>
        <v>0</v>
      </c>
      <c r="VBW63" s="10">
        <f t="shared" si="233"/>
        <v>0</v>
      </c>
      <c r="VBX63" s="10">
        <f t="shared" si="233"/>
        <v>0</v>
      </c>
      <c r="VBY63" s="10">
        <f t="shared" si="233"/>
        <v>0</v>
      </c>
      <c r="VBZ63" s="10">
        <f t="shared" si="233"/>
        <v>0</v>
      </c>
      <c r="VCA63" s="10">
        <f t="shared" si="233"/>
        <v>0</v>
      </c>
      <c r="VCB63" s="10">
        <f t="shared" si="233"/>
        <v>0</v>
      </c>
      <c r="VCC63" s="10">
        <f t="shared" si="233"/>
        <v>0</v>
      </c>
      <c r="VCD63" s="10">
        <f t="shared" si="233"/>
        <v>0</v>
      </c>
      <c r="VCE63" s="10">
        <f t="shared" si="233"/>
        <v>0</v>
      </c>
      <c r="VCF63" s="10">
        <f t="shared" si="233"/>
        <v>0</v>
      </c>
      <c r="VCG63" s="10">
        <f t="shared" si="233"/>
        <v>0</v>
      </c>
      <c r="VCH63" s="10">
        <f t="shared" si="233"/>
        <v>0</v>
      </c>
      <c r="VCI63" s="10">
        <f t="shared" si="233"/>
        <v>0</v>
      </c>
      <c r="VCJ63" s="10">
        <f t="shared" si="233"/>
        <v>0</v>
      </c>
      <c r="VCK63" s="10">
        <f t="shared" si="233"/>
        <v>0</v>
      </c>
      <c r="VCL63" s="10">
        <f t="shared" si="233"/>
        <v>0</v>
      </c>
      <c r="VCM63" s="10">
        <f t="shared" si="233"/>
        <v>0</v>
      </c>
      <c r="VCN63" s="10">
        <f t="shared" si="233"/>
        <v>0</v>
      </c>
      <c r="VCO63" s="10">
        <f t="shared" si="233"/>
        <v>0</v>
      </c>
      <c r="VCP63" s="10">
        <f t="shared" si="233"/>
        <v>0</v>
      </c>
      <c r="VCQ63" s="10">
        <f t="shared" si="233"/>
        <v>0</v>
      </c>
      <c r="VCR63" s="10">
        <f t="shared" si="233"/>
        <v>0</v>
      </c>
      <c r="VCS63" s="10">
        <f t="shared" si="233"/>
        <v>0</v>
      </c>
      <c r="VCT63" s="10">
        <f t="shared" si="233"/>
        <v>0</v>
      </c>
      <c r="VCU63" s="10">
        <f t="shared" si="233"/>
        <v>0</v>
      </c>
      <c r="VCV63" s="10">
        <f t="shared" si="233"/>
        <v>0</v>
      </c>
      <c r="VCW63" s="10">
        <f t="shared" si="233"/>
        <v>0</v>
      </c>
      <c r="VCX63" s="10">
        <f t="shared" si="233"/>
        <v>0</v>
      </c>
      <c r="VCY63" s="10">
        <f t="shared" si="233"/>
        <v>0</v>
      </c>
      <c r="VCZ63" s="10">
        <f t="shared" si="233"/>
        <v>0</v>
      </c>
      <c r="VDA63" s="10">
        <f t="shared" si="233"/>
        <v>0</v>
      </c>
      <c r="VDB63" s="10">
        <f t="shared" si="233"/>
        <v>0</v>
      </c>
      <c r="VDC63" s="10">
        <f t="shared" si="233"/>
        <v>0</v>
      </c>
      <c r="VDD63" s="10">
        <f t="shared" ref="VDD63:VFO63" si="234">SUM(VDD4:VDD61)</f>
        <v>0</v>
      </c>
      <c r="VDE63" s="10">
        <f t="shared" si="234"/>
        <v>0</v>
      </c>
      <c r="VDF63" s="10">
        <f t="shared" si="234"/>
        <v>0</v>
      </c>
      <c r="VDG63" s="10">
        <f t="shared" si="234"/>
        <v>0</v>
      </c>
      <c r="VDH63" s="10">
        <f t="shared" si="234"/>
        <v>0</v>
      </c>
      <c r="VDI63" s="10">
        <f t="shared" si="234"/>
        <v>0</v>
      </c>
      <c r="VDJ63" s="10">
        <f t="shared" si="234"/>
        <v>0</v>
      </c>
      <c r="VDK63" s="10">
        <f t="shared" si="234"/>
        <v>0</v>
      </c>
      <c r="VDL63" s="10">
        <f t="shared" si="234"/>
        <v>0</v>
      </c>
      <c r="VDM63" s="10">
        <f t="shared" si="234"/>
        <v>0</v>
      </c>
      <c r="VDN63" s="10">
        <f t="shared" si="234"/>
        <v>0</v>
      </c>
      <c r="VDO63" s="10">
        <f t="shared" si="234"/>
        <v>0</v>
      </c>
      <c r="VDP63" s="10">
        <f t="shared" si="234"/>
        <v>0</v>
      </c>
      <c r="VDQ63" s="10">
        <f t="shared" si="234"/>
        <v>0</v>
      </c>
      <c r="VDR63" s="10">
        <f t="shared" si="234"/>
        <v>0</v>
      </c>
      <c r="VDS63" s="10">
        <f t="shared" si="234"/>
        <v>0</v>
      </c>
      <c r="VDT63" s="10">
        <f t="shared" si="234"/>
        <v>0</v>
      </c>
      <c r="VDU63" s="10">
        <f t="shared" si="234"/>
        <v>0</v>
      </c>
      <c r="VDV63" s="10">
        <f t="shared" si="234"/>
        <v>0</v>
      </c>
      <c r="VDW63" s="10">
        <f t="shared" si="234"/>
        <v>0</v>
      </c>
      <c r="VDX63" s="10">
        <f t="shared" si="234"/>
        <v>0</v>
      </c>
      <c r="VDY63" s="10">
        <f t="shared" si="234"/>
        <v>0</v>
      </c>
      <c r="VDZ63" s="10">
        <f t="shared" si="234"/>
        <v>0</v>
      </c>
      <c r="VEA63" s="10">
        <f t="shared" si="234"/>
        <v>0</v>
      </c>
      <c r="VEB63" s="10">
        <f t="shared" si="234"/>
        <v>0</v>
      </c>
      <c r="VEC63" s="10">
        <f t="shared" si="234"/>
        <v>0</v>
      </c>
      <c r="VED63" s="10">
        <f t="shared" si="234"/>
        <v>0</v>
      </c>
      <c r="VEE63" s="10">
        <f t="shared" si="234"/>
        <v>0</v>
      </c>
      <c r="VEF63" s="10">
        <f t="shared" si="234"/>
        <v>0</v>
      </c>
      <c r="VEG63" s="10">
        <f t="shared" si="234"/>
        <v>0</v>
      </c>
      <c r="VEH63" s="10">
        <f t="shared" si="234"/>
        <v>0</v>
      </c>
      <c r="VEI63" s="10">
        <f t="shared" si="234"/>
        <v>0</v>
      </c>
      <c r="VEJ63" s="10">
        <f t="shared" si="234"/>
        <v>0</v>
      </c>
      <c r="VEK63" s="10">
        <f t="shared" si="234"/>
        <v>0</v>
      </c>
      <c r="VEL63" s="10">
        <f t="shared" si="234"/>
        <v>0</v>
      </c>
      <c r="VEM63" s="10">
        <f t="shared" si="234"/>
        <v>0</v>
      </c>
      <c r="VEN63" s="10">
        <f t="shared" si="234"/>
        <v>0</v>
      </c>
      <c r="VEO63" s="10">
        <f t="shared" si="234"/>
        <v>0</v>
      </c>
      <c r="VEP63" s="10">
        <f t="shared" si="234"/>
        <v>0</v>
      </c>
      <c r="VEQ63" s="10">
        <f t="shared" si="234"/>
        <v>0</v>
      </c>
      <c r="VER63" s="10">
        <f t="shared" si="234"/>
        <v>0</v>
      </c>
      <c r="VES63" s="10">
        <f t="shared" si="234"/>
        <v>0</v>
      </c>
      <c r="VET63" s="10">
        <f t="shared" si="234"/>
        <v>0</v>
      </c>
      <c r="VEU63" s="10">
        <f t="shared" si="234"/>
        <v>0</v>
      </c>
      <c r="VEV63" s="10">
        <f t="shared" si="234"/>
        <v>0</v>
      </c>
      <c r="VEW63" s="10">
        <f t="shared" si="234"/>
        <v>0</v>
      </c>
      <c r="VEX63" s="10">
        <f t="shared" si="234"/>
        <v>0</v>
      </c>
      <c r="VEY63" s="10">
        <f t="shared" si="234"/>
        <v>0</v>
      </c>
      <c r="VEZ63" s="10">
        <f t="shared" si="234"/>
        <v>0</v>
      </c>
      <c r="VFA63" s="10">
        <f t="shared" si="234"/>
        <v>0</v>
      </c>
      <c r="VFB63" s="10">
        <f t="shared" si="234"/>
        <v>0</v>
      </c>
      <c r="VFC63" s="10">
        <f t="shared" si="234"/>
        <v>0</v>
      </c>
      <c r="VFD63" s="10">
        <f t="shared" si="234"/>
        <v>0</v>
      </c>
      <c r="VFE63" s="10">
        <f t="shared" si="234"/>
        <v>0</v>
      </c>
      <c r="VFF63" s="10">
        <f t="shared" si="234"/>
        <v>0</v>
      </c>
      <c r="VFG63" s="10">
        <f t="shared" si="234"/>
        <v>0</v>
      </c>
      <c r="VFH63" s="10">
        <f t="shared" si="234"/>
        <v>0</v>
      </c>
      <c r="VFI63" s="10">
        <f t="shared" si="234"/>
        <v>0</v>
      </c>
      <c r="VFJ63" s="10">
        <f t="shared" si="234"/>
        <v>0</v>
      </c>
      <c r="VFK63" s="10">
        <f t="shared" si="234"/>
        <v>0</v>
      </c>
      <c r="VFL63" s="10">
        <f t="shared" si="234"/>
        <v>0</v>
      </c>
      <c r="VFM63" s="10">
        <f t="shared" si="234"/>
        <v>0</v>
      </c>
      <c r="VFN63" s="10">
        <f t="shared" si="234"/>
        <v>0</v>
      </c>
      <c r="VFO63" s="10">
        <f t="shared" si="234"/>
        <v>0</v>
      </c>
      <c r="VFP63" s="10">
        <f t="shared" ref="VFP63:VIA63" si="235">SUM(VFP4:VFP61)</f>
        <v>0</v>
      </c>
      <c r="VFQ63" s="10">
        <f t="shared" si="235"/>
        <v>0</v>
      </c>
      <c r="VFR63" s="10">
        <f t="shared" si="235"/>
        <v>0</v>
      </c>
      <c r="VFS63" s="10">
        <f t="shared" si="235"/>
        <v>0</v>
      </c>
      <c r="VFT63" s="10">
        <f t="shared" si="235"/>
        <v>0</v>
      </c>
      <c r="VFU63" s="10">
        <f t="shared" si="235"/>
        <v>0</v>
      </c>
      <c r="VFV63" s="10">
        <f t="shared" si="235"/>
        <v>0</v>
      </c>
      <c r="VFW63" s="10">
        <f t="shared" si="235"/>
        <v>0</v>
      </c>
      <c r="VFX63" s="10">
        <f t="shared" si="235"/>
        <v>0</v>
      </c>
      <c r="VFY63" s="10">
        <f t="shared" si="235"/>
        <v>0</v>
      </c>
      <c r="VFZ63" s="10">
        <f t="shared" si="235"/>
        <v>0</v>
      </c>
      <c r="VGA63" s="10">
        <f t="shared" si="235"/>
        <v>0</v>
      </c>
      <c r="VGB63" s="10">
        <f t="shared" si="235"/>
        <v>0</v>
      </c>
      <c r="VGC63" s="10">
        <f t="shared" si="235"/>
        <v>0</v>
      </c>
      <c r="VGD63" s="10">
        <f t="shared" si="235"/>
        <v>0</v>
      </c>
      <c r="VGE63" s="10">
        <f t="shared" si="235"/>
        <v>0</v>
      </c>
      <c r="VGF63" s="10">
        <f t="shared" si="235"/>
        <v>0</v>
      </c>
      <c r="VGG63" s="10">
        <f t="shared" si="235"/>
        <v>0</v>
      </c>
      <c r="VGH63" s="10">
        <f t="shared" si="235"/>
        <v>0</v>
      </c>
      <c r="VGI63" s="10">
        <f t="shared" si="235"/>
        <v>0</v>
      </c>
      <c r="VGJ63" s="10">
        <f t="shared" si="235"/>
        <v>0</v>
      </c>
      <c r="VGK63" s="10">
        <f t="shared" si="235"/>
        <v>0</v>
      </c>
      <c r="VGL63" s="10">
        <f t="shared" si="235"/>
        <v>0</v>
      </c>
      <c r="VGM63" s="10">
        <f t="shared" si="235"/>
        <v>0</v>
      </c>
      <c r="VGN63" s="10">
        <f t="shared" si="235"/>
        <v>0</v>
      </c>
      <c r="VGO63" s="10">
        <f t="shared" si="235"/>
        <v>0</v>
      </c>
      <c r="VGP63" s="10">
        <f t="shared" si="235"/>
        <v>0</v>
      </c>
      <c r="VGQ63" s="10">
        <f t="shared" si="235"/>
        <v>0</v>
      </c>
      <c r="VGR63" s="10">
        <f t="shared" si="235"/>
        <v>0</v>
      </c>
      <c r="VGS63" s="10">
        <f t="shared" si="235"/>
        <v>0</v>
      </c>
      <c r="VGT63" s="10">
        <f t="shared" si="235"/>
        <v>0</v>
      </c>
      <c r="VGU63" s="10">
        <f t="shared" si="235"/>
        <v>0</v>
      </c>
      <c r="VGV63" s="10">
        <f t="shared" si="235"/>
        <v>0</v>
      </c>
      <c r="VGW63" s="10">
        <f t="shared" si="235"/>
        <v>0</v>
      </c>
      <c r="VGX63" s="10">
        <f t="shared" si="235"/>
        <v>0</v>
      </c>
      <c r="VGY63" s="10">
        <f t="shared" si="235"/>
        <v>0</v>
      </c>
      <c r="VGZ63" s="10">
        <f t="shared" si="235"/>
        <v>0</v>
      </c>
      <c r="VHA63" s="10">
        <f t="shared" si="235"/>
        <v>0</v>
      </c>
      <c r="VHB63" s="10">
        <f t="shared" si="235"/>
        <v>0</v>
      </c>
      <c r="VHC63" s="10">
        <f t="shared" si="235"/>
        <v>0</v>
      </c>
      <c r="VHD63" s="10">
        <f t="shared" si="235"/>
        <v>0</v>
      </c>
      <c r="VHE63" s="10">
        <f t="shared" si="235"/>
        <v>0</v>
      </c>
      <c r="VHF63" s="10">
        <f t="shared" si="235"/>
        <v>0</v>
      </c>
      <c r="VHG63" s="10">
        <f t="shared" si="235"/>
        <v>0</v>
      </c>
      <c r="VHH63" s="10">
        <f t="shared" si="235"/>
        <v>0</v>
      </c>
      <c r="VHI63" s="10">
        <f t="shared" si="235"/>
        <v>0</v>
      </c>
      <c r="VHJ63" s="10">
        <f t="shared" si="235"/>
        <v>0</v>
      </c>
      <c r="VHK63" s="10">
        <f t="shared" si="235"/>
        <v>0</v>
      </c>
      <c r="VHL63" s="10">
        <f t="shared" si="235"/>
        <v>0</v>
      </c>
      <c r="VHM63" s="10">
        <f t="shared" si="235"/>
        <v>0</v>
      </c>
      <c r="VHN63" s="10">
        <f t="shared" si="235"/>
        <v>0</v>
      </c>
      <c r="VHO63" s="10">
        <f t="shared" si="235"/>
        <v>0</v>
      </c>
      <c r="VHP63" s="10">
        <f t="shared" si="235"/>
        <v>0</v>
      </c>
      <c r="VHQ63" s="10">
        <f t="shared" si="235"/>
        <v>0</v>
      </c>
      <c r="VHR63" s="10">
        <f t="shared" si="235"/>
        <v>0</v>
      </c>
      <c r="VHS63" s="10">
        <f t="shared" si="235"/>
        <v>0</v>
      </c>
      <c r="VHT63" s="10">
        <f t="shared" si="235"/>
        <v>0</v>
      </c>
      <c r="VHU63" s="10">
        <f t="shared" si="235"/>
        <v>0</v>
      </c>
      <c r="VHV63" s="10">
        <f t="shared" si="235"/>
        <v>0</v>
      </c>
      <c r="VHW63" s="10">
        <f t="shared" si="235"/>
        <v>0</v>
      </c>
      <c r="VHX63" s="10">
        <f t="shared" si="235"/>
        <v>0</v>
      </c>
      <c r="VHY63" s="10">
        <f t="shared" si="235"/>
        <v>0</v>
      </c>
      <c r="VHZ63" s="10">
        <f t="shared" si="235"/>
        <v>0</v>
      </c>
      <c r="VIA63" s="10">
        <f t="shared" si="235"/>
        <v>0</v>
      </c>
      <c r="VIB63" s="10">
        <f t="shared" ref="VIB63:VKM63" si="236">SUM(VIB4:VIB61)</f>
        <v>0</v>
      </c>
      <c r="VIC63" s="10">
        <f t="shared" si="236"/>
        <v>0</v>
      </c>
      <c r="VID63" s="10">
        <f t="shared" si="236"/>
        <v>0</v>
      </c>
      <c r="VIE63" s="10">
        <f t="shared" si="236"/>
        <v>0</v>
      </c>
      <c r="VIF63" s="10">
        <f t="shared" si="236"/>
        <v>0</v>
      </c>
      <c r="VIG63" s="10">
        <f t="shared" si="236"/>
        <v>0</v>
      </c>
      <c r="VIH63" s="10">
        <f t="shared" si="236"/>
        <v>0</v>
      </c>
      <c r="VII63" s="10">
        <f t="shared" si="236"/>
        <v>0</v>
      </c>
      <c r="VIJ63" s="10">
        <f t="shared" si="236"/>
        <v>0</v>
      </c>
      <c r="VIK63" s="10">
        <f t="shared" si="236"/>
        <v>0</v>
      </c>
      <c r="VIL63" s="10">
        <f t="shared" si="236"/>
        <v>0</v>
      </c>
      <c r="VIM63" s="10">
        <f t="shared" si="236"/>
        <v>0</v>
      </c>
      <c r="VIN63" s="10">
        <f t="shared" si="236"/>
        <v>0</v>
      </c>
      <c r="VIO63" s="10">
        <f t="shared" si="236"/>
        <v>0</v>
      </c>
      <c r="VIP63" s="10">
        <f t="shared" si="236"/>
        <v>0</v>
      </c>
      <c r="VIQ63" s="10">
        <f t="shared" si="236"/>
        <v>0</v>
      </c>
      <c r="VIR63" s="10">
        <f t="shared" si="236"/>
        <v>0</v>
      </c>
      <c r="VIS63" s="10">
        <f t="shared" si="236"/>
        <v>0</v>
      </c>
      <c r="VIT63" s="10">
        <f t="shared" si="236"/>
        <v>0</v>
      </c>
      <c r="VIU63" s="10">
        <f t="shared" si="236"/>
        <v>0</v>
      </c>
      <c r="VIV63" s="10">
        <f t="shared" si="236"/>
        <v>0</v>
      </c>
      <c r="VIW63" s="10">
        <f t="shared" si="236"/>
        <v>0</v>
      </c>
      <c r="VIX63" s="10">
        <f t="shared" si="236"/>
        <v>0</v>
      </c>
      <c r="VIY63" s="10">
        <f t="shared" si="236"/>
        <v>0</v>
      </c>
      <c r="VIZ63" s="10">
        <f t="shared" si="236"/>
        <v>0</v>
      </c>
      <c r="VJA63" s="10">
        <f t="shared" si="236"/>
        <v>0</v>
      </c>
      <c r="VJB63" s="10">
        <f t="shared" si="236"/>
        <v>0</v>
      </c>
      <c r="VJC63" s="10">
        <f t="shared" si="236"/>
        <v>0</v>
      </c>
      <c r="VJD63" s="10">
        <f t="shared" si="236"/>
        <v>0</v>
      </c>
      <c r="VJE63" s="10">
        <f t="shared" si="236"/>
        <v>0</v>
      </c>
      <c r="VJF63" s="10">
        <f t="shared" si="236"/>
        <v>0</v>
      </c>
      <c r="VJG63" s="10">
        <f t="shared" si="236"/>
        <v>0</v>
      </c>
      <c r="VJH63" s="10">
        <f t="shared" si="236"/>
        <v>0</v>
      </c>
      <c r="VJI63" s="10">
        <f t="shared" si="236"/>
        <v>0</v>
      </c>
      <c r="VJJ63" s="10">
        <f t="shared" si="236"/>
        <v>0</v>
      </c>
      <c r="VJK63" s="10">
        <f t="shared" si="236"/>
        <v>0</v>
      </c>
      <c r="VJL63" s="10">
        <f t="shared" si="236"/>
        <v>0</v>
      </c>
      <c r="VJM63" s="10">
        <f t="shared" si="236"/>
        <v>0</v>
      </c>
      <c r="VJN63" s="10">
        <f t="shared" si="236"/>
        <v>0</v>
      </c>
      <c r="VJO63" s="10">
        <f t="shared" si="236"/>
        <v>0</v>
      </c>
      <c r="VJP63" s="10">
        <f t="shared" si="236"/>
        <v>0</v>
      </c>
      <c r="VJQ63" s="10">
        <f t="shared" si="236"/>
        <v>0</v>
      </c>
      <c r="VJR63" s="10">
        <f t="shared" si="236"/>
        <v>0</v>
      </c>
      <c r="VJS63" s="10">
        <f t="shared" si="236"/>
        <v>0</v>
      </c>
      <c r="VJT63" s="10">
        <f t="shared" si="236"/>
        <v>0</v>
      </c>
      <c r="VJU63" s="10">
        <f t="shared" si="236"/>
        <v>0</v>
      </c>
      <c r="VJV63" s="10">
        <f t="shared" si="236"/>
        <v>0</v>
      </c>
      <c r="VJW63" s="10">
        <f t="shared" si="236"/>
        <v>0</v>
      </c>
      <c r="VJX63" s="10">
        <f t="shared" si="236"/>
        <v>0</v>
      </c>
      <c r="VJY63" s="10">
        <f t="shared" si="236"/>
        <v>0</v>
      </c>
      <c r="VJZ63" s="10">
        <f t="shared" si="236"/>
        <v>0</v>
      </c>
      <c r="VKA63" s="10">
        <f t="shared" si="236"/>
        <v>0</v>
      </c>
      <c r="VKB63" s="10">
        <f t="shared" si="236"/>
        <v>0</v>
      </c>
      <c r="VKC63" s="10">
        <f t="shared" si="236"/>
        <v>0</v>
      </c>
      <c r="VKD63" s="10">
        <f t="shared" si="236"/>
        <v>0</v>
      </c>
      <c r="VKE63" s="10">
        <f t="shared" si="236"/>
        <v>0</v>
      </c>
      <c r="VKF63" s="10">
        <f t="shared" si="236"/>
        <v>0</v>
      </c>
      <c r="VKG63" s="10">
        <f t="shared" si="236"/>
        <v>0</v>
      </c>
      <c r="VKH63" s="10">
        <f t="shared" si="236"/>
        <v>0</v>
      </c>
      <c r="VKI63" s="10">
        <f t="shared" si="236"/>
        <v>0</v>
      </c>
      <c r="VKJ63" s="10">
        <f t="shared" si="236"/>
        <v>0</v>
      </c>
      <c r="VKK63" s="10">
        <f t="shared" si="236"/>
        <v>0</v>
      </c>
      <c r="VKL63" s="10">
        <f t="shared" si="236"/>
        <v>0</v>
      </c>
      <c r="VKM63" s="10">
        <f t="shared" si="236"/>
        <v>0</v>
      </c>
      <c r="VKN63" s="10">
        <f t="shared" ref="VKN63:VMY63" si="237">SUM(VKN4:VKN61)</f>
        <v>0</v>
      </c>
      <c r="VKO63" s="10">
        <f t="shared" si="237"/>
        <v>0</v>
      </c>
      <c r="VKP63" s="10">
        <f t="shared" si="237"/>
        <v>0</v>
      </c>
      <c r="VKQ63" s="10">
        <f t="shared" si="237"/>
        <v>0</v>
      </c>
      <c r="VKR63" s="10">
        <f t="shared" si="237"/>
        <v>0</v>
      </c>
      <c r="VKS63" s="10">
        <f t="shared" si="237"/>
        <v>0</v>
      </c>
      <c r="VKT63" s="10">
        <f t="shared" si="237"/>
        <v>0</v>
      </c>
      <c r="VKU63" s="10">
        <f t="shared" si="237"/>
        <v>0</v>
      </c>
      <c r="VKV63" s="10">
        <f t="shared" si="237"/>
        <v>0</v>
      </c>
      <c r="VKW63" s="10">
        <f t="shared" si="237"/>
        <v>0</v>
      </c>
      <c r="VKX63" s="10">
        <f t="shared" si="237"/>
        <v>0</v>
      </c>
      <c r="VKY63" s="10">
        <f t="shared" si="237"/>
        <v>0</v>
      </c>
      <c r="VKZ63" s="10">
        <f t="shared" si="237"/>
        <v>0</v>
      </c>
      <c r="VLA63" s="10">
        <f t="shared" si="237"/>
        <v>0</v>
      </c>
      <c r="VLB63" s="10">
        <f t="shared" si="237"/>
        <v>0</v>
      </c>
      <c r="VLC63" s="10">
        <f t="shared" si="237"/>
        <v>0</v>
      </c>
      <c r="VLD63" s="10">
        <f t="shared" si="237"/>
        <v>0</v>
      </c>
      <c r="VLE63" s="10">
        <f t="shared" si="237"/>
        <v>0</v>
      </c>
      <c r="VLF63" s="10">
        <f t="shared" si="237"/>
        <v>0</v>
      </c>
      <c r="VLG63" s="10">
        <f t="shared" si="237"/>
        <v>0</v>
      </c>
      <c r="VLH63" s="10">
        <f t="shared" si="237"/>
        <v>0</v>
      </c>
      <c r="VLI63" s="10">
        <f t="shared" si="237"/>
        <v>0</v>
      </c>
      <c r="VLJ63" s="10">
        <f t="shared" si="237"/>
        <v>0</v>
      </c>
      <c r="VLK63" s="10">
        <f t="shared" si="237"/>
        <v>0</v>
      </c>
      <c r="VLL63" s="10">
        <f t="shared" si="237"/>
        <v>0</v>
      </c>
      <c r="VLM63" s="10">
        <f t="shared" si="237"/>
        <v>0</v>
      </c>
      <c r="VLN63" s="10">
        <f t="shared" si="237"/>
        <v>0</v>
      </c>
      <c r="VLO63" s="10">
        <f t="shared" si="237"/>
        <v>0</v>
      </c>
      <c r="VLP63" s="10">
        <f t="shared" si="237"/>
        <v>0</v>
      </c>
      <c r="VLQ63" s="10">
        <f t="shared" si="237"/>
        <v>0</v>
      </c>
      <c r="VLR63" s="10">
        <f t="shared" si="237"/>
        <v>0</v>
      </c>
      <c r="VLS63" s="10">
        <f t="shared" si="237"/>
        <v>0</v>
      </c>
      <c r="VLT63" s="10">
        <f t="shared" si="237"/>
        <v>0</v>
      </c>
      <c r="VLU63" s="10">
        <f t="shared" si="237"/>
        <v>0</v>
      </c>
      <c r="VLV63" s="10">
        <f t="shared" si="237"/>
        <v>0</v>
      </c>
      <c r="VLW63" s="10">
        <f t="shared" si="237"/>
        <v>0</v>
      </c>
      <c r="VLX63" s="10">
        <f t="shared" si="237"/>
        <v>0</v>
      </c>
      <c r="VLY63" s="10">
        <f t="shared" si="237"/>
        <v>0</v>
      </c>
      <c r="VLZ63" s="10">
        <f t="shared" si="237"/>
        <v>0</v>
      </c>
      <c r="VMA63" s="10">
        <f t="shared" si="237"/>
        <v>0</v>
      </c>
      <c r="VMB63" s="10">
        <f t="shared" si="237"/>
        <v>0</v>
      </c>
      <c r="VMC63" s="10">
        <f t="shared" si="237"/>
        <v>0</v>
      </c>
      <c r="VMD63" s="10">
        <f t="shared" si="237"/>
        <v>0</v>
      </c>
      <c r="VME63" s="10">
        <f t="shared" si="237"/>
        <v>0</v>
      </c>
      <c r="VMF63" s="10">
        <f t="shared" si="237"/>
        <v>0</v>
      </c>
      <c r="VMG63" s="10">
        <f t="shared" si="237"/>
        <v>0</v>
      </c>
      <c r="VMH63" s="10">
        <f t="shared" si="237"/>
        <v>0</v>
      </c>
      <c r="VMI63" s="10">
        <f t="shared" si="237"/>
        <v>0</v>
      </c>
      <c r="VMJ63" s="10">
        <f t="shared" si="237"/>
        <v>0</v>
      </c>
      <c r="VMK63" s="10">
        <f t="shared" si="237"/>
        <v>0</v>
      </c>
      <c r="VML63" s="10">
        <f t="shared" si="237"/>
        <v>0</v>
      </c>
      <c r="VMM63" s="10">
        <f t="shared" si="237"/>
        <v>0</v>
      </c>
      <c r="VMN63" s="10">
        <f t="shared" si="237"/>
        <v>0</v>
      </c>
      <c r="VMO63" s="10">
        <f t="shared" si="237"/>
        <v>0</v>
      </c>
      <c r="VMP63" s="10">
        <f t="shared" si="237"/>
        <v>0</v>
      </c>
      <c r="VMQ63" s="10">
        <f t="shared" si="237"/>
        <v>0</v>
      </c>
      <c r="VMR63" s="10">
        <f t="shared" si="237"/>
        <v>0</v>
      </c>
      <c r="VMS63" s="10">
        <f t="shared" si="237"/>
        <v>0</v>
      </c>
      <c r="VMT63" s="10">
        <f t="shared" si="237"/>
        <v>0</v>
      </c>
      <c r="VMU63" s="10">
        <f t="shared" si="237"/>
        <v>0</v>
      </c>
      <c r="VMV63" s="10">
        <f t="shared" si="237"/>
        <v>0</v>
      </c>
      <c r="VMW63" s="10">
        <f t="shared" si="237"/>
        <v>0</v>
      </c>
      <c r="VMX63" s="10">
        <f t="shared" si="237"/>
        <v>0</v>
      </c>
      <c r="VMY63" s="10">
        <f t="shared" si="237"/>
        <v>0</v>
      </c>
      <c r="VMZ63" s="10">
        <f t="shared" ref="VMZ63:VPK63" si="238">SUM(VMZ4:VMZ61)</f>
        <v>0</v>
      </c>
      <c r="VNA63" s="10">
        <f t="shared" si="238"/>
        <v>0</v>
      </c>
      <c r="VNB63" s="10">
        <f t="shared" si="238"/>
        <v>0</v>
      </c>
      <c r="VNC63" s="10">
        <f t="shared" si="238"/>
        <v>0</v>
      </c>
      <c r="VND63" s="10">
        <f t="shared" si="238"/>
        <v>0</v>
      </c>
      <c r="VNE63" s="10">
        <f t="shared" si="238"/>
        <v>0</v>
      </c>
      <c r="VNF63" s="10">
        <f t="shared" si="238"/>
        <v>0</v>
      </c>
      <c r="VNG63" s="10">
        <f t="shared" si="238"/>
        <v>0</v>
      </c>
      <c r="VNH63" s="10">
        <f t="shared" si="238"/>
        <v>0</v>
      </c>
      <c r="VNI63" s="10">
        <f t="shared" si="238"/>
        <v>0</v>
      </c>
      <c r="VNJ63" s="10">
        <f t="shared" si="238"/>
        <v>0</v>
      </c>
      <c r="VNK63" s="10">
        <f t="shared" si="238"/>
        <v>0</v>
      </c>
      <c r="VNL63" s="10">
        <f t="shared" si="238"/>
        <v>0</v>
      </c>
      <c r="VNM63" s="10">
        <f t="shared" si="238"/>
        <v>0</v>
      </c>
      <c r="VNN63" s="10">
        <f t="shared" si="238"/>
        <v>0</v>
      </c>
      <c r="VNO63" s="10">
        <f t="shared" si="238"/>
        <v>0</v>
      </c>
      <c r="VNP63" s="10">
        <f t="shared" si="238"/>
        <v>0</v>
      </c>
      <c r="VNQ63" s="10">
        <f t="shared" si="238"/>
        <v>0</v>
      </c>
      <c r="VNR63" s="10">
        <f t="shared" si="238"/>
        <v>0</v>
      </c>
      <c r="VNS63" s="10">
        <f t="shared" si="238"/>
        <v>0</v>
      </c>
      <c r="VNT63" s="10">
        <f t="shared" si="238"/>
        <v>0</v>
      </c>
      <c r="VNU63" s="10">
        <f t="shared" si="238"/>
        <v>0</v>
      </c>
      <c r="VNV63" s="10">
        <f t="shared" si="238"/>
        <v>0</v>
      </c>
      <c r="VNW63" s="10">
        <f t="shared" si="238"/>
        <v>0</v>
      </c>
      <c r="VNX63" s="10">
        <f t="shared" si="238"/>
        <v>0</v>
      </c>
      <c r="VNY63" s="10">
        <f t="shared" si="238"/>
        <v>0</v>
      </c>
      <c r="VNZ63" s="10">
        <f t="shared" si="238"/>
        <v>0</v>
      </c>
      <c r="VOA63" s="10">
        <f t="shared" si="238"/>
        <v>0</v>
      </c>
      <c r="VOB63" s="10">
        <f t="shared" si="238"/>
        <v>0</v>
      </c>
      <c r="VOC63" s="10">
        <f t="shared" si="238"/>
        <v>0</v>
      </c>
      <c r="VOD63" s="10">
        <f t="shared" si="238"/>
        <v>0</v>
      </c>
      <c r="VOE63" s="10">
        <f t="shared" si="238"/>
        <v>0</v>
      </c>
      <c r="VOF63" s="10">
        <f t="shared" si="238"/>
        <v>0</v>
      </c>
      <c r="VOG63" s="10">
        <f t="shared" si="238"/>
        <v>0</v>
      </c>
      <c r="VOH63" s="10">
        <f t="shared" si="238"/>
        <v>0</v>
      </c>
      <c r="VOI63" s="10">
        <f t="shared" si="238"/>
        <v>0</v>
      </c>
      <c r="VOJ63" s="10">
        <f t="shared" si="238"/>
        <v>0</v>
      </c>
      <c r="VOK63" s="10">
        <f t="shared" si="238"/>
        <v>0</v>
      </c>
      <c r="VOL63" s="10">
        <f t="shared" si="238"/>
        <v>0</v>
      </c>
      <c r="VOM63" s="10">
        <f t="shared" si="238"/>
        <v>0</v>
      </c>
      <c r="VON63" s="10">
        <f t="shared" si="238"/>
        <v>0</v>
      </c>
      <c r="VOO63" s="10">
        <f t="shared" si="238"/>
        <v>0</v>
      </c>
      <c r="VOP63" s="10">
        <f t="shared" si="238"/>
        <v>0</v>
      </c>
      <c r="VOQ63" s="10">
        <f t="shared" si="238"/>
        <v>0</v>
      </c>
      <c r="VOR63" s="10">
        <f t="shared" si="238"/>
        <v>0</v>
      </c>
      <c r="VOS63" s="10">
        <f t="shared" si="238"/>
        <v>0</v>
      </c>
      <c r="VOT63" s="10">
        <f t="shared" si="238"/>
        <v>0</v>
      </c>
      <c r="VOU63" s="10">
        <f t="shared" si="238"/>
        <v>0</v>
      </c>
      <c r="VOV63" s="10">
        <f t="shared" si="238"/>
        <v>0</v>
      </c>
      <c r="VOW63" s="10">
        <f t="shared" si="238"/>
        <v>0</v>
      </c>
      <c r="VOX63" s="10">
        <f t="shared" si="238"/>
        <v>0</v>
      </c>
      <c r="VOY63" s="10">
        <f t="shared" si="238"/>
        <v>0</v>
      </c>
      <c r="VOZ63" s="10">
        <f t="shared" si="238"/>
        <v>0</v>
      </c>
      <c r="VPA63" s="10">
        <f t="shared" si="238"/>
        <v>0</v>
      </c>
      <c r="VPB63" s="10">
        <f t="shared" si="238"/>
        <v>0</v>
      </c>
      <c r="VPC63" s="10">
        <f t="shared" si="238"/>
        <v>0</v>
      </c>
      <c r="VPD63" s="10">
        <f t="shared" si="238"/>
        <v>0</v>
      </c>
      <c r="VPE63" s="10">
        <f t="shared" si="238"/>
        <v>0</v>
      </c>
      <c r="VPF63" s="10">
        <f t="shared" si="238"/>
        <v>0</v>
      </c>
      <c r="VPG63" s="10">
        <f t="shared" si="238"/>
        <v>0</v>
      </c>
      <c r="VPH63" s="10">
        <f t="shared" si="238"/>
        <v>0</v>
      </c>
      <c r="VPI63" s="10">
        <f t="shared" si="238"/>
        <v>0</v>
      </c>
      <c r="VPJ63" s="10">
        <f t="shared" si="238"/>
        <v>0</v>
      </c>
      <c r="VPK63" s="10">
        <f t="shared" si="238"/>
        <v>0</v>
      </c>
      <c r="VPL63" s="10">
        <f t="shared" ref="VPL63:VRW63" si="239">SUM(VPL4:VPL61)</f>
        <v>0</v>
      </c>
      <c r="VPM63" s="10">
        <f t="shared" si="239"/>
        <v>0</v>
      </c>
      <c r="VPN63" s="10">
        <f t="shared" si="239"/>
        <v>0</v>
      </c>
      <c r="VPO63" s="10">
        <f t="shared" si="239"/>
        <v>0</v>
      </c>
      <c r="VPP63" s="10">
        <f t="shared" si="239"/>
        <v>0</v>
      </c>
      <c r="VPQ63" s="10">
        <f t="shared" si="239"/>
        <v>0</v>
      </c>
      <c r="VPR63" s="10">
        <f t="shared" si="239"/>
        <v>0</v>
      </c>
      <c r="VPS63" s="10">
        <f t="shared" si="239"/>
        <v>0</v>
      </c>
      <c r="VPT63" s="10">
        <f t="shared" si="239"/>
        <v>0</v>
      </c>
      <c r="VPU63" s="10">
        <f t="shared" si="239"/>
        <v>0</v>
      </c>
      <c r="VPV63" s="10">
        <f t="shared" si="239"/>
        <v>0</v>
      </c>
      <c r="VPW63" s="10">
        <f t="shared" si="239"/>
        <v>0</v>
      </c>
      <c r="VPX63" s="10">
        <f t="shared" si="239"/>
        <v>0</v>
      </c>
      <c r="VPY63" s="10">
        <f t="shared" si="239"/>
        <v>0</v>
      </c>
      <c r="VPZ63" s="10">
        <f t="shared" si="239"/>
        <v>0</v>
      </c>
      <c r="VQA63" s="10">
        <f t="shared" si="239"/>
        <v>0</v>
      </c>
      <c r="VQB63" s="10">
        <f t="shared" si="239"/>
        <v>0</v>
      </c>
      <c r="VQC63" s="10">
        <f t="shared" si="239"/>
        <v>0</v>
      </c>
      <c r="VQD63" s="10">
        <f t="shared" si="239"/>
        <v>0</v>
      </c>
      <c r="VQE63" s="10">
        <f t="shared" si="239"/>
        <v>0</v>
      </c>
      <c r="VQF63" s="10">
        <f t="shared" si="239"/>
        <v>0</v>
      </c>
      <c r="VQG63" s="10">
        <f t="shared" si="239"/>
        <v>0</v>
      </c>
      <c r="VQH63" s="10">
        <f t="shared" si="239"/>
        <v>0</v>
      </c>
      <c r="VQI63" s="10">
        <f t="shared" si="239"/>
        <v>0</v>
      </c>
      <c r="VQJ63" s="10">
        <f t="shared" si="239"/>
        <v>0</v>
      </c>
      <c r="VQK63" s="10">
        <f t="shared" si="239"/>
        <v>0</v>
      </c>
      <c r="VQL63" s="10">
        <f t="shared" si="239"/>
        <v>0</v>
      </c>
      <c r="VQM63" s="10">
        <f t="shared" si="239"/>
        <v>0</v>
      </c>
      <c r="VQN63" s="10">
        <f t="shared" si="239"/>
        <v>0</v>
      </c>
      <c r="VQO63" s="10">
        <f t="shared" si="239"/>
        <v>0</v>
      </c>
      <c r="VQP63" s="10">
        <f t="shared" si="239"/>
        <v>0</v>
      </c>
      <c r="VQQ63" s="10">
        <f t="shared" si="239"/>
        <v>0</v>
      </c>
      <c r="VQR63" s="10">
        <f t="shared" si="239"/>
        <v>0</v>
      </c>
      <c r="VQS63" s="10">
        <f t="shared" si="239"/>
        <v>0</v>
      </c>
      <c r="VQT63" s="10">
        <f t="shared" si="239"/>
        <v>0</v>
      </c>
      <c r="VQU63" s="10">
        <f t="shared" si="239"/>
        <v>0</v>
      </c>
      <c r="VQV63" s="10">
        <f t="shared" si="239"/>
        <v>0</v>
      </c>
      <c r="VQW63" s="10">
        <f t="shared" si="239"/>
        <v>0</v>
      </c>
      <c r="VQX63" s="10">
        <f t="shared" si="239"/>
        <v>0</v>
      </c>
      <c r="VQY63" s="10">
        <f t="shared" si="239"/>
        <v>0</v>
      </c>
      <c r="VQZ63" s="10">
        <f t="shared" si="239"/>
        <v>0</v>
      </c>
      <c r="VRA63" s="10">
        <f t="shared" si="239"/>
        <v>0</v>
      </c>
      <c r="VRB63" s="10">
        <f t="shared" si="239"/>
        <v>0</v>
      </c>
      <c r="VRC63" s="10">
        <f t="shared" si="239"/>
        <v>0</v>
      </c>
      <c r="VRD63" s="10">
        <f t="shared" si="239"/>
        <v>0</v>
      </c>
      <c r="VRE63" s="10">
        <f t="shared" si="239"/>
        <v>0</v>
      </c>
      <c r="VRF63" s="10">
        <f t="shared" si="239"/>
        <v>0</v>
      </c>
      <c r="VRG63" s="10">
        <f t="shared" si="239"/>
        <v>0</v>
      </c>
      <c r="VRH63" s="10">
        <f t="shared" si="239"/>
        <v>0</v>
      </c>
      <c r="VRI63" s="10">
        <f t="shared" si="239"/>
        <v>0</v>
      </c>
      <c r="VRJ63" s="10">
        <f t="shared" si="239"/>
        <v>0</v>
      </c>
      <c r="VRK63" s="10">
        <f t="shared" si="239"/>
        <v>0</v>
      </c>
      <c r="VRL63" s="10">
        <f t="shared" si="239"/>
        <v>0</v>
      </c>
      <c r="VRM63" s="10">
        <f t="shared" si="239"/>
        <v>0</v>
      </c>
      <c r="VRN63" s="10">
        <f t="shared" si="239"/>
        <v>0</v>
      </c>
      <c r="VRO63" s="10">
        <f t="shared" si="239"/>
        <v>0</v>
      </c>
      <c r="VRP63" s="10">
        <f t="shared" si="239"/>
        <v>0</v>
      </c>
      <c r="VRQ63" s="10">
        <f t="shared" si="239"/>
        <v>0</v>
      </c>
      <c r="VRR63" s="10">
        <f t="shared" si="239"/>
        <v>0</v>
      </c>
      <c r="VRS63" s="10">
        <f t="shared" si="239"/>
        <v>0</v>
      </c>
      <c r="VRT63" s="10">
        <f t="shared" si="239"/>
        <v>0</v>
      </c>
      <c r="VRU63" s="10">
        <f t="shared" si="239"/>
        <v>0</v>
      </c>
      <c r="VRV63" s="10">
        <f t="shared" si="239"/>
        <v>0</v>
      </c>
      <c r="VRW63" s="10">
        <f t="shared" si="239"/>
        <v>0</v>
      </c>
      <c r="VRX63" s="10">
        <f t="shared" ref="VRX63:VUI63" si="240">SUM(VRX4:VRX61)</f>
        <v>0</v>
      </c>
      <c r="VRY63" s="10">
        <f t="shared" si="240"/>
        <v>0</v>
      </c>
      <c r="VRZ63" s="10">
        <f t="shared" si="240"/>
        <v>0</v>
      </c>
      <c r="VSA63" s="10">
        <f t="shared" si="240"/>
        <v>0</v>
      </c>
      <c r="VSB63" s="10">
        <f t="shared" si="240"/>
        <v>0</v>
      </c>
      <c r="VSC63" s="10">
        <f t="shared" si="240"/>
        <v>0</v>
      </c>
      <c r="VSD63" s="10">
        <f t="shared" si="240"/>
        <v>0</v>
      </c>
      <c r="VSE63" s="10">
        <f t="shared" si="240"/>
        <v>0</v>
      </c>
      <c r="VSF63" s="10">
        <f t="shared" si="240"/>
        <v>0</v>
      </c>
      <c r="VSG63" s="10">
        <f t="shared" si="240"/>
        <v>0</v>
      </c>
      <c r="VSH63" s="10">
        <f t="shared" si="240"/>
        <v>0</v>
      </c>
      <c r="VSI63" s="10">
        <f t="shared" si="240"/>
        <v>0</v>
      </c>
      <c r="VSJ63" s="10">
        <f t="shared" si="240"/>
        <v>0</v>
      </c>
      <c r="VSK63" s="10">
        <f t="shared" si="240"/>
        <v>0</v>
      </c>
      <c r="VSL63" s="10">
        <f t="shared" si="240"/>
        <v>0</v>
      </c>
      <c r="VSM63" s="10">
        <f t="shared" si="240"/>
        <v>0</v>
      </c>
      <c r="VSN63" s="10">
        <f t="shared" si="240"/>
        <v>0</v>
      </c>
      <c r="VSO63" s="10">
        <f t="shared" si="240"/>
        <v>0</v>
      </c>
      <c r="VSP63" s="10">
        <f t="shared" si="240"/>
        <v>0</v>
      </c>
      <c r="VSQ63" s="10">
        <f t="shared" si="240"/>
        <v>0</v>
      </c>
      <c r="VSR63" s="10">
        <f t="shared" si="240"/>
        <v>0</v>
      </c>
      <c r="VSS63" s="10">
        <f t="shared" si="240"/>
        <v>0</v>
      </c>
      <c r="VST63" s="10">
        <f t="shared" si="240"/>
        <v>0</v>
      </c>
      <c r="VSU63" s="10">
        <f t="shared" si="240"/>
        <v>0</v>
      </c>
      <c r="VSV63" s="10">
        <f t="shared" si="240"/>
        <v>0</v>
      </c>
      <c r="VSW63" s="10">
        <f t="shared" si="240"/>
        <v>0</v>
      </c>
      <c r="VSX63" s="10">
        <f t="shared" si="240"/>
        <v>0</v>
      </c>
      <c r="VSY63" s="10">
        <f t="shared" si="240"/>
        <v>0</v>
      </c>
      <c r="VSZ63" s="10">
        <f t="shared" si="240"/>
        <v>0</v>
      </c>
      <c r="VTA63" s="10">
        <f t="shared" si="240"/>
        <v>0</v>
      </c>
      <c r="VTB63" s="10">
        <f t="shared" si="240"/>
        <v>0</v>
      </c>
      <c r="VTC63" s="10">
        <f t="shared" si="240"/>
        <v>0</v>
      </c>
      <c r="VTD63" s="10">
        <f t="shared" si="240"/>
        <v>0</v>
      </c>
      <c r="VTE63" s="10">
        <f t="shared" si="240"/>
        <v>0</v>
      </c>
      <c r="VTF63" s="10">
        <f t="shared" si="240"/>
        <v>0</v>
      </c>
      <c r="VTG63" s="10">
        <f t="shared" si="240"/>
        <v>0</v>
      </c>
      <c r="VTH63" s="10">
        <f t="shared" si="240"/>
        <v>0</v>
      </c>
      <c r="VTI63" s="10">
        <f t="shared" si="240"/>
        <v>0</v>
      </c>
      <c r="VTJ63" s="10">
        <f t="shared" si="240"/>
        <v>0</v>
      </c>
      <c r="VTK63" s="10">
        <f t="shared" si="240"/>
        <v>0</v>
      </c>
      <c r="VTL63" s="10">
        <f t="shared" si="240"/>
        <v>0</v>
      </c>
      <c r="VTM63" s="10">
        <f t="shared" si="240"/>
        <v>0</v>
      </c>
      <c r="VTN63" s="10">
        <f t="shared" si="240"/>
        <v>0</v>
      </c>
      <c r="VTO63" s="10">
        <f t="shared" si="240"/>
        <v>0</v>
      </c>
      <c r="VTP63" s="10">
        <f t="shared" si="240"/>
        <v>0</v>
      </c>
      <c r="VTQ63" s="10">
        <f t="shared" si="240"/>
        <v>0</v>
      </c>
      <c r="VTR63" s="10">
        <f t="shared" si="240"/>
        <v>0</v>
      </c>
      <c r="VTS63" s="10">
        <f t="shared" si="240"/>
        <v>0</v>
      </c>
      <c r="VTT63" s="10">
        <f t="shared" si="240"/>
        <v>0</v>
      </c>
      <c r="VTU63" s="10">
        <f t="shared" si="240"/>
        <v>0</v>
      </c>
      <c r="VTV63" s="10">
        <f t="shared" si="240"/>
        <v>0</v>
      </c>
      <c r="VTW63" s="10">
        <f t="shared" si="240"/>
        <v>0</v>
      </c>
      <c r="VTX63" s="10">
        <f t="shared" si="240"/>
        <v>0</v>
      </c>
      <c r="VTY63" s="10">
        <f t="shared" si="240"/>
        <v>0</v>
      </c>
      <c r="VTZ63" s="10">
        <f t="shared" si="240"/>
        <v>0</v>
      </c>
      <c r="VUA63" s="10">
        <f t="shared" si="240"/>
        <v>0</v>
      </c>
      <c r="VUB63" s="10">
        <f t="shared" si="240"/>
        <v>0</v>
      </c>
      <c r="VUC63" s="10">
        <f t="shared" si="240"/>
        <v>0</v>
      </c>
      <c r="VUD63" s="10">
        <f t="shared" si="240"/>
        <v>0</v>
      </c>
      <c r="VUE63" s="10">
        <f t="shared" si="240"/>
        <v>0</v>
      </c>
      <c r="VUF63" s="10">
        <f t="shared" si="240"/>
        <v>0</v>
      </c>
      <c r="VUG63" s="10">
        <f t="shared" si="240"/>
        <v>0</v>
      </c>
      <c r="VUH63" s="10">
        <f t="shared" si="240"/>
        <v>0</v>
      </c>
      <c r="VUI63" s="10">
        <f t="shared" si="240"/>
        <v>0</v>
      </c>
      <c r="VUJ63" s="10">
        <f t="shared" ref="VUJ63:VWU63" si="241">SUM(VUJ4:VUJ61)</f>
        <v>0</v>
      </c>
      <c r="VUK63" s="10">
        <f t="shared" si="241"/>
        <v>0</v>
      </c>
      <c r="VUL63" s="10">
        <f t="shared" si="241"/>
        <v>0</v>
      </c>
      <c r="VUM63" s="10">
        <f t="shared" si="241"/>
        <v>0</v>
      </c>
      <c r="VUN63" s="10">
        <f t="shared" si="241"/>
        <v>0</v>
      </c>
      <c r="VUO63" s="10">
        <f t="shared" si="241"/>
        <v>0</v>
      </c>
      <c r="VUP63" s="10">
        <f t="shared" si="241"/>
        <v>0</v>
      </c>
      <c r="VUQ63" s="10">
        <f t="shared" si="241"/>
        <v>0</v>
      </c>
      <c r="VUR63" s="10">
        <f t="shared" si="241"/>
        <v>0</v>
      </c>
      <c r="VUS63" s="10">
        <f t="shared" si="241"/>
        <v>0</v>
      </c>
      <c r="VUT63" s="10">
        <f t="shared" si="241"/>
        <v>0</v>
      </c>
      <c r="VUU63" s="10">
        <f t="shared" si="241"/>
        <v>0</v>
      </c>
      <c r="VUV63" s="10">
        <f t="shared" si="241"/>
        <v>0</v>
      </c>
      <c r="VUW63" s="10">
        <f t="shared" si="241"/>
        <v>0</v>
      </c>
      <c r="VUX63" s="10">
        <f t="shared" si="241"/>
        <v>0</v>
      </c>
      <c r="VUY63" s="10">
        <f t="shared" si="241"/>
        <v>0</v>
      </c>
      <c r="VUZ63" s="10">
        <f t="shared" si="241"/>
        <v>0</v>
      </c>
      <c r="VVA63" s="10">
        <f t="shared" si="241"/>
        <v>0</v>
      </c>
      <c r="VVB63" s="10">
        <f t="shared" si="241"/>
        <v>0</v>
      </c>
      <c r="VVC63" s="10">
        <f t="shared" si="241"/>
        <v>0</v>
      </c>
      <c r="VVD63" s="10">
        <f t="shared" si="241"/>
        <v>0</v>
      </c>
      <c r="VVE63" s="10">
        <f t="shared" si="241"/>
        <v>0</v>
      </c>
      <c r="VVF63" s="10">
        <f t="shared" si="241"/>
        <v>0</v>
      </c>
      <c r="VVG63" s="10">
        <f t="shared" si="241"/>
        <v>0</v>
      </c>
      <c r="VVH63" s="10">
        <f t="shared" si="241"/>
        <v>0</v>
      </c>
      <c r="VVI63" s="10">
        <f t="shared" si="241"/>
        <v>0</v>
      </c>
      <c r="VVJ63" s="10">
        <f t="shared" si="241"/>
        <v>0</v>
      </c>
      <c r="VVK63" s="10">
        <f t="shared" si="241"/>
        <v>0</v>
      </c>
      <c r="VVL63" s="10">
        <f t="shared" si="241"/>
        <v>0</v>
      </c>
      <c r="VVM63" s="10">
        <f t="shared" si="241"/>
        <v>0</v>
      </c>
      <c r="VVN63" s="10">
        <f t="shared" si="241"/>
        <v>0</v>
      </c>
      <c r="VVO63" s="10">
        <f t="shared" si="241"/>
        <v>0</v>
      </c>
      <c r="VVP63" s="10">
        <f t="shared" si="241"/>
        <v>0</v>
      </c>
      <c r="VVQ63" s="10">
        <f t="shared" si="241"/>
        <v>0</v>
      </c>
      <c r="VVR63" s="10">
        <f t="shared" si="241"/>
        <v>0</v>
      </c>
      <c r="VVS63" s="10">
        <f t="shared" si="241"/>
        <v>0</v>
      </c>
      <c r="VVT63" s="10">
        <f t="shared" si="241"/>
        <v>0</v>
      </c>
      <c r="VVU63" s="10">
        <f t="shared" si="241"/>
        <v>0</v>
      </c>
      <c r="VVV63" s="10">
        <f t="shared" si="241"/>
        <v>0</v>
      </c>
      <c r="VVW63" s="10">
        <f t="shared" si="241"/>
        <v>0</v>
      </c>
      <c r="VVX63" s="10">
        <f t="shared" si="241"/>
        <v>0</v>
      </c>
      <c r="VVY63" s="10">
        <f t="shared" si="241"/>
        <v>0</v>
      </c>
      <c r="VVZ63" s="10">
        <f t="shared" si="241"/>
        <v>0</v>
      </c>
      <c r="VWA63" s="10">
        <f t="shared" si="241"/>
        <v>0</v>
      </c>
      <c r="VWB63" s="10">
        <f t="shared" si="241"/>
        <v>0</v>
      </c>
      <c r="VWC63" s="10">
        <f t="shared" si="241"/>
        <v>0</v>
      </c>
      <c r="VWD63" s="10">
        <f t="shared" si="241"/>
        <v>0</v>
      </c>
      <c r="VWE63" s="10">
        <f t="shared" si="241"/>
        <v>0</v>
      </c>
      <c r="VWF63" s="10">
        <f t="shared" si="241"/>
        <v>0</v>
      </c>
      <c r="VWG63" s="10">
        <f t="shared" si="241"/>
        <v>0</v>
      </c>
      <c r="VWH63" s="10">
        <f t="shared" si="241"/>
        <v>0</v>
      </c>
      <c r="VWI63" s="10">
        <f t="shared" si="241"/>
        <v>0</v>
      </c>
      <c r="VWJ63" s="10">
        <f t="shared" si="241"/>
        <v>0</v>
      </c>
      <c r="VWK63" s="10">
        <f t="shared" si="241"/>
        <v>0</v>
      </c>
      <c r="VWL63" s="10">
        <f t="shared" si="241"/>
        <v>0</v>
      </c>
      <c r="VWM63" s="10">
        <f t="shared" si="241"/>
        <v>0</v>
      </c>
      <c r="VWN63" s="10">
        <f t="shared" si="241"/>
        <v>0</v>
      </c>
      <c r="VWO63" s="10">
        <f t="shared" si="241"/>
        <v>0</v>
      </c>
      <c r="VWP63" s="10">
        <f t="shared" si="241"/>
        <v>0</v>
      </c>
      <c r="VWQ63" s="10">
        <f t="shared" si="241"/>
        <v>0</v>
      </c>
      <c r="VWR63" s="10">
        <f t="shared" si="241"/>
        <v>0</v>
      </c>
      <c r="VWS63" s="10">
        <f t="shared" si="241"/>
        <v>0</v>
      </c>
      <c r="VWT63" s="10">
        <f t="shared" si="241"/>
        <v>0</v>
      </c>
      <c r="VWU63" s="10">
        <f t="shared" si="241"/>
        <v>0</v>
      </c>
      <c r="VWV63" s="10">
        <f t="shared" ref="VWV63:VZG63" si="242">SUM(VWV4:VWV61)</f>
        <v>0</v>
      </c>
      <c r="VWW63" s="10">
        <f t="shared" si="242"/>
        <v>0</v>
      </c>
      <c r="VWX63" s="10">
        <f t="shared" si="242"/>
        <v>0</v>
      </c>
      <c r="VWY63" s="10">
        <f t="shared" si="242"/>
        <v>0</v>
      </c>
      <c r="VWZ63" s="10">
        <f t="shared" si="242"/>
        <v>0</v>
      </c>
      <c r="VXA63" s="10">
        <f t="shared" si="242"/>
        <v>0</v>
      </c>
      <c r="VXB63" s="10">
        <f t="shared" si="242"/>
        <v>0</v>
      </c>
      <c r="VXC63" s="10">
        <f t="shared" si="242"/>
        <v>0</v>
      </c>
      <c r="VXD63" s="10">
        <f t="shared" si="242"/>
        <v>0</v>
      </c>
      <c r="VXE63" s="10">
        <f t="shared" si="242"/>
        <v>0</v>
      </c>
      <c r="VXF63" s="10">
        <f t="shared" si="242"/>
        <v>0</v>
      </c>
      <c r="VXG63" s="10">
        <f t="shared" si="242"/>
        <v>0</v>
      </c>
      <c r="VXH63" s="10">
        <f t="shared" si="242"/>
        <v>0</v>
      </c>
      <c r="VXI63" s="10">
        <f t="shared" si="242"/>
        <v>0</v>
      </c>
      <c r="VXJ63" s="10">
        <f t="shared" si="242"/>
        <v>0</v>
      </c>
      <c r="VXK63" s="10">
        <f t="shared" si="242"/>
        <v>0</v>
      </c>
      <c r="VXL63" s="10">
        <f t="shared" si="242"/>
        <v>0</v>
      </c>
      <c r="VXM63" s="10">
        <f t="shared" si="242"/>
        <v>0</v>
      </c>
      <c r="VXN63" s="10">
        <f t="shared" si="242"/>
        <v>0</v>
      </c>
      <c r="VXO63" s="10">
        <f t="shared" si="242"/>
        <v>0</v>
      </c>
      <c r="VXP63" s="10">
        <f t="shared" si="242"/>
        <v>0</v>
      </c>
      <c r="VXQ63" s="10">
        <f t="shared" si="242"/>
        <v>0</v>
      </c>
      <c r="VXR63" s="10">
        <f t="shared" si="242"/>
        <v>0</v>
      </c>
      <c r="VXS63" s="10">
        <f t="shared" si="242"/>
        <v>0</v>
      </c>
      <c r="VXT63" s="10">
        <f t="shared" si="242"/>
        <v>0</v>
      </c>
      <c r="VXU63" s="10">
        <f t="shared" si="242"/>
        <v>0</v>
      </c>
      <c r="VXV63" s="10">
        <f t="shared" si="242"/>
        <v>0</v>
      </c>
      <c r="VXW63" s="10">
        <f t="shared" si="242"/>
        <v>0</v>
      </c>
      <c r="VXX63" s="10">
        <f t="shared" si="242"/>
        <v>0</v>
      </c>
      <c r="VXY63" s="10">
        <f t="shared" si="242"/>
        <v>0</v>
      </c>
      <c r="VXZ63" s="10">
        <f t="shared" si="242"/>
        <v>0</v>
      </c>
      <c r="VYA63" s="10">
        <f t="shared" si="242"/>
        <v>0</v>
      </c>
      <c r="VYB63" s="10">
        <f t="shared" si="242"/>
        <v>0</v>
      </c>
      <c r="VYC63" s="10">
        <f t="shared" si="242"/>
        <v>0</v>
      </c>
      <c r="VYD63" s="10">
        <f t="shared" si="242"/>
        <v>0</v>
      </c>
      <c r="VYE63" s="10">
        <f t="shared" si="242"/>
        <v>0</v>
      </c>
      <c r="VYF63" s="10">
        <f t="shared" si="242"/>
        <v>0</v>
      </c>
      <c r="VYG63" s="10">
        <f t="shared" si="242"/>
        <v>0</v>
      </c>
      <c r="VYH63" s="10">
        <f t="shared" si="242"/>
        <v>0</v>
      </c>
      <c r="VYI63" s="10">
        <f t="shared" si="242"/>
        <v>0</v>
      </c>
      <c r="VYJ63" s="10">
        <f t="shared" si="242"/>
        <v>0</v>
      </c>
      <c r="VYK63" s="10">
        <f t="shared" si="242"/>
        <v>0</v>
      </c>
      <c r="VYL63" s="10">
        <f t="shared" si="242"/>
        <v>0</v>
      </c>
      <c r="VYM63" s="10">
        <f t="shared" si="242"/>
        <v>0</v>
      </c>
      <c r="VYN63" s="10">
        <f t="shared" si="242"/>
        <v>0</v>
      </c>
      <c r="VYO63" s="10">
        <f t="shared" si="242"/>
        <v>0</v>
      </c>
      <c r="VYP63" s="10">
        <f t="shared" si="242"/>
        <v>0</v>
      </c>
      <c r="VYQ63" s="10">
        <f t="shared" si="242"/>
        <v>0</v>
      </c>
      <c r="VYR63" s="10">
        <f t="shared" si="242"/>
        <v>0</v>
      </c>
      <c r="VYS63" s="10">
        <f t="shared" si="242"/>
        <v>0</v>
      </c>
      <c r="VYT63" s="10">
        <f t="shared" si="242"/>
        <v>0</v>
      </c>
      <c r="VYU63" s="10">
        <f t="shared" si="242"/>
        <v>0</v>
      </c>
      <c r="VYV63" s="10">
        <f t="shared" si="242"/>
        <v>0</v>
      </c>
      <c r="VYW63" s="10">
        <f t="shared" si="242"/>
        <v>0</v>
      </c>
      <c r="VYX63" s="10">
        <f t="shared" si="242"/>
        <v>0</v>
      </c>
      <c r="VYY63" s="10">
        <f t="shared" si="242"/>
        <v>0</v>
      </c>
      <c r="VYZ63" s="10">
        <f t="shared" si="242"/>
        <v>0</v>
      </c>
      <c r="VZA63" s="10">
        <f t="shared" si="242"/>
        <v>0</v>
      </c>
      <c r="VZB63" s="10">
        <f t="shared" si="242"/>
        <v>0</v>
      </c>
      <c r="VZC63" s="10">
        <f t="shared" si="242"/>
        <v>0</v>
      </c>
      <c r="VZD63" s="10">
        <f t="shared" si="242"/>
        <v>0</v>
      </c>
      <c r="VZE63" s="10">
        <f t="shared" si="242"/>
        <v>0</v>
      </c>
      <c r="VZF63" s="10">
        <f t="shared" si="242"/>
        <v>0</v>
      </c>
      <c r="VZG63" s="10">
        <f t="shared" si="242"/>
        <v>0</v>
      </c>
      <c r="VZH63" s="10">
        <f t="shared" ref="VZH63:WBS63" si="243">SUM(VZH4:VZH61)</f>
        <v>0</v>
      </c>
      <c r="VZI63" s="10">
        <f t="shared" si="243"/>
        <v>0</v>
      </c>
      <c r="VZJ63" s="10">
        <f t="shared" si="243"/>
        <v>0</v>
      </c>
      <c r="VZK63" s="10">
        <f t="shared" si="243"/>
        <v>0</v>
      </c>
      <c r="VZL63" s="10">
        <f t="shared" si="243"/>
        <v>0</v>
      </c>
      <c r="VZM63" s="10">
        <f t="shared" si="243"/>
        <v>0</v>
      </c>
      <c r="VZN63" s="10">
        <f t="shared" si="243"/>
        <v>0</v>
      </c>
      <c r="VZO63" s="10">
        <f t="shared" si="243"/>
        <v>0</v>
      </c>
      <c r="VZP63" s="10">
        <f t="shared" si="243"/>
        <v>0</v>
      </c>
      <c r="VZQ63" s="10">
        <f t="shared" si="243"/>
        <v>0</v>
      </c>
      <c r="VZR63" s="10">
        <f t="shared" si="243"/>
        <v>0</v>
      </c>
      <c r="VZS63" s="10">
        <f t="shared" si="243"/>
        <v>0</v>
      </c>
      <c r="VZT63" s="10">
        <f t="shared" si="243"/>
        <v>0</v>
      </c>
      <c r="VZU63" s="10">
        <f t="shared" si="243"/>
        <v>0</v>
      </c>
      <c r="VZV63" s="10">
        <f t="shared" si="243"/>
        <v>0</v>
      </c>
      <c r="VZW63" s="10">
        <f t="shared" si="243"/>
        <v>0</v>
      </c>
      <c r="VZX63" s="10">
        <f t="shared" si="243"/>
        <v>0</v>
      </c>
      <c r="VZY63" s="10">
        <f t="shared" si="243"/>
        <v>0</v>
      </c>
      <c r="VZZ63" s="10">
        <f t="shared" si="243"/>
        <v>0</v>
      </c>
      <c r="WAA63" s="10">
        <f t="shared" si="243"/>
        <v>0</v>
      </c>
      <c r="WAB63" s="10">
        <f t="shared" si="243"/>
        <v>0</v>
      </c>
      <c r="WAC63" s="10">
        <f t="shared" si="243"/>
        <v>0</v>
      </c>
      <c r="WAD63" s="10">
        <f t="shared" si="243"/>
        <v>0</v>
      </c>
      <c r="WAE63" s="10">
        <f t="shared" si="243"/>
        <v>0</v>
      </c>
      <c r="WAF63" s="10">
        <f t="shared" si="243"/>
        <v>0</v>
      </c>
      <c r="WAG63" s="10">
        <f t="shared" si="243"/>
        <v>0</v>
      </c>
      <c r="WAH63" s="10">
        <f t="shared" si="243"/>
        <v>0</v>
      </c>
      <c r="WAI63" s="10">
        <f t="shared" si="243"/>
        <v>0</v>
      </c>
      <c r="WAJ63" s="10">
        <f t="shared" si="243"/>
        <v>0</v>
      </c>
      <c r="WAK63" s="10">
        <f t="shared" si="243"/>
        <v>0</v>
      </c>
      <c r="WAL63" s="10">
        <f t="shared" si="243"/>
        <v>0</v>
      </c>
      <c r="WAM63" s="10">
        <f t="shared" si="243"/>
        <v>0</v>
      </c>
      <c r="WAN63" s="10">
        <f t="shared" si="243"/>
        <v>0</v>
      </c>
      <c r="WAO63" s="10">
        <f t="shared" si="243"/>
        <v>0</v>
      </c>
      <c r="WAP63" s="10">
        <f t="shared" si="243"/>
        <v>0</v>
      </c>
      <c r="WAQ63" s="10">
        <f t="shared" si="243"/>
        <v>0</v>
      </c>
      <c r="WAR63" s="10">
        <f t="shared" si="243"/>
        <v>0</v>
      </c>
      <c r="WAS63" s="10">
        <f t="shared" si="243"/>
        <v>0</v>
      </c>
      <c r="WAT63" s="10">
        <f t="shared" si="243"/>
        <v>0</v>
      </c>
      <c r="WAU63" s="10">
        <f t="shared" si="243"/>
        <v>0</v>
      </c>
      <c r="WAV63" s="10">
        <f t="shared" si="243"/>
        <v>0</v>
      </c>
      <c r="WAW63" s="10">
        <f t="shared" si="243"/>
        <v>0</v>
      </c>
      <c r="WAX63" s="10">
        <f t="shared" si="243"/>
        <v>0</v>
      </c>
      <c r="WAY63" s="10">
        <f t="shared" si="243"/>
        <v>0</v>
      </c>
      <c r="WAZ63" s="10">
        <f t="shared" si="243"/>
        <v>0</v>
      </c>
      <c r="WBA63" s="10">
        <f t="shared" si="243"/>
        <v>0</v>
      </c>
      <c r="WBB63" s="10">
        <f t="shared" si="243"/>
        <v>0</v>
      </c>
      <c r="WBC63" s="10">
        <f t="shared" si="243"/>
        <v>0</v>
      </c>
      <c r="WBD63" s="10">
        <f t="shared" si="243"/>
        <v>0</v>
      </c>
      <c r="WBE63" s="10">
        <f t="shared" si="243"/>
        <v>0</v>
      </c>
      <c r="WBF63" s="10">
        <f t="shared" si="243"/>
        <v>0</v>
      </c>
      <c r="WBG63" s="10">
        <f t="shared" si="243"/>
        <v>0</v>
      </c>
      <c r="WBH63" s="10">
        <f t="shared" si="243"/>
        <v>0</v>
      </c>
      <c r="WBI63" s="10">
        <f t="shared" si="243"/>
        <v>0</v>
      </c>
      <c r="WBJ63" s="10">
        <f t="shared" si="243"/>
        <v>0</v>
      </c>
      <c r="WBK63" s="10">
        <f t="shared" si="243"/>
        <v>0</v>
      </c>
      <c r="WBL63" s="10">
        <f t="shared" si="243"/>
        <v>0</v>
      </c>
      <c r="WBM63" s="10">
        <f t="shared" si="243"/>
        <v>0</v>
      </c>
      <c r="WBN63" s="10">
        <f t="shared" si="243"/>
        <v>0</v>
      </c>
      <c r="WBO63" s="10">
        <f t="shared" si="243"/>
        <v>0</v>
      </c>
      <c r="WBP63" s="10">
        <f t="shared" si="243"/>
        <v>0</v>
      </c>
      <c r="WBQ63" s="10">
        <f t="shared" si="243"/>
        <v>0</v>
      </c>
      <c r="WBR63" s="10">
        <f t="shared" si="243"/>
        <v>0</v>
      </c>
      <c r="WBS63" s="10">
        <f t="shared" si="243"/>
        <v>0</v>
      </c>
      <c r="WBT63" s="10">
        <f t="shared" ref="WBT63:WEE63" si="244">SUM(WBT4:WBT61)</f>
        <v>0</v>
      </c>
      <c r="WBU63" s="10">
        <f t="shared" si="244"/>
        <v>0</v>
      </c>
      <c r="WBV63" s="10">
        <f t="shared" si="244"/>
        <v>0</v>
      </c>
      <c r="WBW63" s="10">
        <f t="shared" si="244"/>
        <v>0</v>
      </c>
      <c r="WBX63" s="10">
        <f t="shared" si="244"/>
        <v>0</v>
      </c>
      <c r="WBY63" s="10">
        <f t="shared" si="244"/>
        <v>0</v>
      </c>
      <c r="WBZ63" s="10">
        <f t="shared" si="244"/>
        <v>0</v>
      </c>
      <c r="WCA63" s="10">
        <f t="shared" si="244"/>
        <v>0</v>
      </c>
      <c r="WCB63" s="10">
        <f t="shared" si="244"/>
        <v>0</v>
      </c>
      <c r="WCC63" s="10">
        <f t="shared" si="244"/>
        <v>0</v>
      </c>
      <c r="WCD63" s="10">
        <f t="shared" si="244"/>
        <v>0</v>
      </c>
      <c r="WCE63" s="10">
        <f t="shared" si="244"/>
        <v>0</v>
      </c>
      <c r="WCF63" s="10">
        <f t="shared" si="244"/>
        <v>0</v>
      </c>
      <c r="WCG63" s="10">
        <f t="shared" si="244"/>
        <v>0</v>
      </c>
      <c r="WCH63" s="10">
        <f t="shared" si="244"/>
        <v>0</v>
      </c>
      <c r="WCI63" s="10">
        <f t="shared" si="244"/>
        <v>0</v>
      </c>
      <c r="WCJ63" s="10">
        <f t="shared" si="244"/>
        <v>0</v>
      </c>
      <c r="WCK63" s="10">
        <f t="shared" si="244"/>
        <v>0</v>
      </c>
      <c r="WCL63" s="10">
        <f t="shared" si="244"/>
        <v>0</v>
      </c>
      <c r="WCM63" s="10">
        <f t="shared" si="244"/>
        <v>0</v>
      </c>
      <c r="WCN63" s="10">
        <f t="shared" si="244"/>
        <v>0</v>
      </c>
      <c r="WCO63" s="10">
        <f t="shared" si="244"/>
        <v>0</v>
      </c>
      <c r="WCP63" s="10">
        <f t="shared" si="244"/>
        <v>0</v>
      </c>
      <c r="WCQ63" s="10">
        <f t="shared" si="244"/>
        <v>0</v>
      </c>
      <c r="WCR63" s="10">
        <f t="shared" si="244"/>
        <v>0</v>
      </c>
      <c r="WCS63" s="10">
        <f t="shared" si="244"/>
        <v>0</v>
      </c>
      <c r="WCT63" s="10">
        <f t="shared" si="244"/>
        <v>0</v>
      </c>
      <c r="WCU63" s="10">
        <f t="shared" si="244"/>
        <v>0</v>
      </c>
      <c r="WCV63" s="10">
        <f t="shared" si="244"/>
        <v>0</v>
      </c>
      <c r="WCW63" s="10">
        <f t="shared" si="244"/>
        <v>0</v>
      </c>
      <c r="WCX63" s="10">
        <f t="shared" si="244"/>
        <v>0</v>
      </c>
      <c r="WCY63" s="10">
        <f t="shared" si="244"/>
        <v>0</v>
      </c>
      <c r="WCZ63" s="10">
        <f t="shared" si="244"/>
        <v>0</v>
      </c>
      <c r="WDA63" s="10">
        <f t="shared" si="244"/>
        <v>0</v>
      </c>
      <c r="WDB63" s="10">
        <f t="shared" si="244"/>
        <v>0</v>
      </c>
      <c r="WDC63" s="10">
        <f t="shared" si="244"/>
        <v>0</v>
      </c>
      <c r="WDD63" s="10">
        <f t="shared" si="244"/>
        <v>0</v>
      </c>
      <c r="WDE63" s="10">
        <f t="shared" si="244"/>
        <v>0</v>
      </c>
      <c r="WDF63" s="10">
        <f t="shared" si="244"/>
        <v>0</v>
      </c>
      <c r="WDG63" s="10">
        <f t="shared" si="244"/>
        <v>0</v>
      </c>
      <c r="WDH63" s="10">
        <f t="shared" si="244"/>
        <v>0</v>
      </c>
      <c r="WDI63" s="10">
        <f t="shared" si="244"/>
        <v>0</v>
      </c>
      <c r="WDJ63" s="10">
        <f t="shared" si="244"/>
        <v>0</v>
      </c>
      <c r="WDK63" s="10">
        <f t="shared" si="244"/>
        <v>0</v>
      </c>
      <c r="WDL63" s="10">
        <f t="shared" si="244"/>
        <v>0</v>
      </c>
      <c r="WDM63" s="10">
        <f t="shared" si="244"/>
        <v>0</v>
      </c>
      <c r="WDN63" s="10">
        <f t="shared" si="244"/>
        <v>0</v>
      </c>
      <c r="WDO63" s="10">
        <f t="shared" si="244"/>
        <v>0</v>
      </c>
      <c r="WDP63" s="10">
        <f t="shared" si="244"/>
        <v>0</v>
      </c>
      <c r="WDQ63" s="10">
        <f t="shared" si="244"/>
        <v>0</v>
      </c>
      <c r="WDR63" s="10">
        <f t="shared" si="244"/>
        <v>0</v>
      </c>
      <c r="WDS63" s="10">
        <f t="shared" si="244"/>
        <v>0</v>
      </c>
      <c r="WDT63" s="10">
        <f t="shared" si="244"/>
        <v>0</v>
      </c>
      <c r="WDU63" s="10">
        <f t="shared" si="244"/>
        <v>0</v>
      </c>
      <c r="WDV63" s="10">
        <f t="shared" si="244"/>
        <v>0</v>
      </c>
      <c r="WDW63" s="10">
        <f t="shared" si="244"/>
        <v>0</v>
      </c>
      <c r="WDX63" s="10">
        <f t="shared" si="244"/>
        <v>0</v>
      </c>
      <c r="WDY63" s="10">
        <f t="shared" si="244"/>
        <v>0</v>
      </c>
      <c r="WDZ63" s="10">
        <f t="shared" si="244"/>
        <v>0</v>
      </c>
      <c r="WEA63" s="10">
        <f t="shared" si="244"/>
        <v>0</v>
      </c>
      <c r="WEB63" s="10">
        <f t="shared" si="244"/>
        <v>0</v>
      </c>
      <c r="WEC63" s="10">
        <f t="shared" si="244"/>
        <v>0</v>
      </c>
      <c r="WED63" s="10">
        <f t="shared" si="244"/>
        <v>0</v>
      </c>
      <c r="WEE63" s="10">
        <f t="shared" si="244"/>
        <v>0</v>
      </c>
      <c r="WEF63" s="10">
        <f t="shared" ref="WEF63:WGQ63" si="245">SUM(WEF4:WEF61)</f>
        <v>0</v>
      </c>
      <c r="WEG63" s="10">
        <f t="shared" si="245"/>
        <v>0</v>
      </c>
      <c r="WEH63" s="10">
        <f t="shared" si="245"/>
        <v>0</v>
      </c>
      <c r="WEI63" s="10">
        <f t="shared" si="245"/>
        <v>0</v>
      </c>
      <c r="WEJ63" s="10">
        <f t="shared" si="245"/>
        <v>0</v>
      </c>
      <c r="WEK63" s="10">
        <f t="shared" si="245"/>
        <v>0</v>
      </c>
      <c r="WEL63" s="10">
        <f t="shared" si="245"/>
        <v>0</v>
      </c>
      <c r="WEM63" s="10">
        <f t="shared" si="245"/>
        <v>0</v>
      </c>
      <c r="WEN63" s="10">
        <f t="shared" si="245"/>
        <v>0</v>
      </c>
      <c r="WEO63" s="10">
        <f t="shared" si="245"/>
        <v>0</v>
      </c>
      <c r="WEP63" s="10">
        <f t="shared" si="245"/>
        <v>0</v>
      </c>
      <c r="WEQ63" s="10">
        <f t="shared" si="245"/>
        <v>0</v>
      </c>
      <c r="WER63" s="10">
        <f t="shared" si="245"/>
        <v>0</v>
      </c>
      <c r="WES63" s="10">
        <f t="shared" si="245"/>
        <v>0</v>
      </c>
      <c r="WET63" s="10">
        <f t="shared" si="245"/>
        <v>0</v>
      </c>
      <c r="WEU63" s="10">
        <f t="shared" si="245"/>
        <v>0</v>
      </c>
      <c r="WEV63" s="10">
        <f t="shared" si="245"/>
        <v>0</v>
      </c>
      <c r="WEW63" s="10">
        <f t="shared" si="245"/>
        <v>0</v>
      </c>
      <c r="WEX63" s="10">
        <f t="shared" si="245"/>
        <v>0</v>
      </c>
      <c r="WEY63" s="10">
        <f t="shared" si="245"/>
        <v>0</v>
      </c>
      <c r="WEZ63" s="10">
        <f t="shared" si="245"/>
        <v>0</v>
      </c>
      <c r="WFA63" s="10">
        <f t="shared" si="245"/>
        <v>0</v>
      </c>
      <c r="WFB63" s="10">
        <f t="shared" si="245"/>
        <v>0</v>
      </c>
      <c r="WFC63" s="10">
        <f t="shared" si="245"/>
        <v>0</v>
      </c>
      <c r="WFD63" s="10">
        <f t="shared" si="245"/>
        <v>0</v>
      </c>
      <c r="WFE63" s="10">
        <f t="shared" si="245"/>
        <v>0</v>
      </c>
      <c r="WFF63" s="10">
        <f t="shared" si="245"/>
        <v>0</v>
      </c>
      <c r="WFG63" s="10">
        <f t="shared" si="245"/>
        <v>0</v>
      </c>
      <c r="WFH63" s="10">
        <f t="shared" si="245"/>
        <v>0</v>
      </c>
      <c r="WFI63" s="10">
        <f t="shared" si="245"/>
        <v>0</v>
      </c>
      <c r="WFJ63" s="10">
        <f t="shared" si="245"/>
        <v>0</v>
      </c>
      <c r="WFK63" s="10">
        <f t="shared" si="245"/>
        <v>0</v>
      </c>
      <c r="WFL63" s="10">
        <f t="shared" si="245"/>
        <v>0</v>
      </c>
      <c r="WFM63" s="10">
        <f t="shared" si="245"/>
        <v>0</v>
      </c>
      <c r="WFN63" s="10">
        <f t="shared" si="245"/>
        <v>0</v>
      </c>
      <c r="WFO63" s="10">
        <f t="shared" si="245"/>
        <v>0</v>
      </c>
      <c r="WFP63" s="10">
        <f t="shared" si="245"/>
        <v>0</v>
      </c>
      <c r="WFQ63" s="10">
        <f t="shared" si="245"/>
        <v>0</v>
      </c>
      <c r="WFR63" s="10">
        <f t="shared" si="245"/>
        <v>0</v>
      </c>
      <c r="WFS63" s="10">
        <f t="shared" si="245"/>
        <v>0</v>
      </c>
      <c r="WFT63" s="10">
        <f t="shared" si="245"/>
        <v>0</v>
      </c>
      <c r="WFU63" s="10">
        <f t="shared" si="245"/>
        <v>0</v>
      </c>
      <c r="WFV63" s="10">
        <f t="shared" si="245"/>
        <v>0</v>
      </c>
      <c r="WFW63" s="10">
        <f t="shared" si="245"/>
        <v>0</v>
      </c>
      <c r="WFX63" s="10">
        <f t="shared" si="245"/>
        <v>0</v>
      </c>
      <c r="WFY63" s="10">
        <f t="shared" si="245"/>
        <v>0</v>
      </c>
      <c r="WFZ63" s="10">
        <f t="shared" si="245"/>
        <v>0</v>
      </c>
      <c r="WGA63" s="10">
        <f t="shared" si="245"/>
        <v>0</v>
      </c>
      <c r="WGB63" s="10">
        <f t="shared" si="245"/>
        <v>0</v>
      </c>
      <c r="WGC63" s="10">
        <f t="shared" si="245"/>
        <v>0</v>
      </c>
      <c r="WGD63" s="10">
        <f t="shared" si="245"/>
        <v>0</v>
      </c>
      <c r="WGE63" s="10">
        <f t="shared" si="245"/>
        <v>0</v>
      </c>
      <c r="WGF63" s="10">
        <f t="shared" si="245"/>
        <v>0</v>
      </c>
      <c r="WGG63" s="10">
        <f t="shared" si="245"/>
        <v>0</v>
      </c>
      <c r="WGH63" s="10">
        <f t="shared" si="245"/>
        <v>0</v>
      </c>
      <c r="WGI63" s="10">
        <f t="shared" si="245"/>
        <v>0</v>
      </c>
      <c r="WGJ63" s="10">
        <f t="shared" si="245"/>
        <v>0</v>
      </c>
      <c r="WGK63" s="10">
        <f t="shared" si="245"/>
        <v>0</v>
      </c>
      <c r="WGL63" s="10">
        <f t="shared" si="245"/>
        <v>0</v>
      </c>
      <c r="WGM63" s="10">
        <f t="shared" si="245"/>
        <v>0</v>
      </c>
      <c r="WGN63" s="10">
        <f t="shared" si="245"/>
        <v>0</v>
      </c>
      <c r="WGO63" s="10">
        <f t="shared" si="245"/>
        <v>0</v>
      </c>
      <c r="WGP63" s="10">
        <f t="shared" si="245"/>
        <v>0</v>
      </c>
      <c r="WGQ63" s="10">
        <f t="shared" si="245"/>
        <v>0</v>
      </c>
      <c r="WGR63" s="10">
        <f t="shared" ref="WGR63:WJC63" si="246">SUM(WGR4:WGR61)</f>
        <v>0</v>
      </c>
      <c r="WGS63" s="10">
        <f t="shared" si="246"/>
        <v>0</v>
      </c>
      <c r="WGT63" s="10">
        <f t="shared" si="246"/>
        <v>0</v>
      </c>
      <c r="WGU63" s="10">
        <f t="shared" si="246"/>
        <v>0</v>
      </c>
      <c r="WGV63" s="10">
        <f t="shared" si="246"/>
        <v>0</v>
      </c>
      <c r="WGW63" s="10">
        <f t="shared" si="246"/>
        <v>0</v>
      </c>
      <c r="WGX63" s="10">
        <f t="shared" si="246"/>
        <v>0</v>
      </c>
      <c r="WGY63" s="10">
        <f t="shared" si="246"/>
        <v>0</v>
      </c>
      <c r="WGZ63" s="10">
        <f t="shared" si="246"/>
        <v>0</v>
      </c>
      <c r="WHA63" s="10">
        <f t="shared" si="246"/>
        <v>0</v>
      </c>
      <c r="WHB63" s="10">
        <f t="shared" si="246"/>
        <v>0</v>
      </c>
      <c r="WHC63" s="10">
        <f t="shared" si="246"/>
        <v>0</v>
      </c>
      <c r="WHD63" s="10">
        <f t="shared" si="246"/>
        <v>0</v>
      </c>
      <c r="WHE63" s="10">
        <f t="shared" si="246"/>
        <v>0</v>
      </c>
      <c r="WHF63" s="10">
        <f t="shared" si="246"/>
        <v>0</v>
      </c>
      <c r="WHG63" s="10">
        <f t="shared" si="246"/>
        <v>0</v>
      </c>
      <c r="WHH63" s="10">
        <f t="shared" si="246"/>
        <v>0</v>
      </c>
      <c r="WHI63" s="10">
        <f t="shared" si="246"/>
        <v>0</v>
      </c>
      <c r="WHJ63" s="10">
        <f t="shared" si="246"/>
        <v>0</v>
      </c>
      <c r="WHK63" s="10">
        <f t="shared" si="246"/>
        <v>0</v>
      </c>
      <c r="WHL63" s="10">
        <f t="shared" si="246"/>
        <v>0</v>
      </c>
      <c r="WHM63" s="10">
        <f t="shared" si="246"/>
        <v>0</v>
      </c>
      <c r="WHN63" s="10">
        <f t="shared" si="246"/>
        <v>0</v>
      </c>
      <c r="WHO63" s="10">
        <f t="shared" si="246"/>
        <v>0</v>
      </c>
      <c r="WHP63" s="10">
        <f t="shared" si="246"/>
        <v>0</v>
      </c>
      <c r="WHQ63" s="10">
        <f t="shared" si="246"/>
        <v>0</v>
      </c>
      <c r="WHR63" s="10">
        <f t="shared" si="246"/>
        <v>0</v>
      </c>
      <c r="WHS63" s="10">
        <f t="shared" si="246"/>
        <v>0</v>
      </c>
      <c r="WHT63" s="10">
        <f t="shared" si="246"/>
        <v>0</v>
      </c>
      <c r="WHU63" s="10">
        <f t="shared" si="246"/>
        <v>0</v>
      </c>
      <c r="WHV63" s="10">
        <f t="shared" si="246"/>
        <v>0</v>
      </c>
      <c r="WHW63" s="10">
        <f t="shared" si="246"/>
        <v>0</v>
      </c>
      <c r="WHX63" s="10">
        <f t="shared" si="246"/>
        <v>0</v>
      </c>
      <c r="WHY63" s="10">
        <f t="shared" si="246"/>
        <v>0</v>
      </c>
      <c r="WHZ63" s="10">
        <f t="shared" si="246"/>
        <v>0</v>
      </c>
      <c r="WIA63" s="10">
        <f t="shared" si="246"/>
        <v>0</v>
      </c>
      <c r="WIB63" s="10">
        <f t="shared" si="246"/>
        <v>0</v>
      </c>
      <c r="WIC63" s="10">
        <f t="shared" si="246"/>
        <v>0</v>
      </c>
      <c r="WID63" s="10">
        <f t="shared" si="246"/>
        <v>0</v>
      </c>
      <c r="WIE63" s="10">
        <f t="shared" si="246"/>
        <v>0</v>
      </c>
      <c r="WIF63" s="10">
        <f t="shared" si="246"/>
        <v>0</v>
      </c>
      <c r="WIG63" s="10">
        <f t="shared" si="246"/>
        <v>0</v>
      </c>
      <c r="WIH63" s="10">
        <f t="shared" si="246"/>
        <v>0</v>
      </c>
      <c r="WII63" s="10">
        <f t="shared" si="246"/>
        <v>0</v>
      </c>
      <c r="WIJ63" s="10">
        <f t="shared" si="246"/>
        <v>0</v>
      </c>
      <c r="WIK63" s="10">
        <f t="shared" si="246"/>
        <v>0</v>
      </c>
      <c r="WIL63" s="10">
        <f t="shared" si="246"/>
        <v>0</v>
      </c>
      <c r="WIM63" s="10">
        <f t="shared" si="246"/>
        <v>0</v>
      </c>
      <c r="WIN63" s="10">
        <f t="shared" si="246"/>
        <v>0</v>
      </c>
      <c r="WIO63" s="10">
        <f t="shared" si="246"/>
        <v>0</v>
      </c>
      <c r="WIP63" s="10">
        <f t="shared" si="246"/>
        <v>0</v>
      </c>
      <c r="WIQ63" s="10">
        <f t="shared" si="246"/>
        <v>0</v>
      </c>
      <c r="WIR63" s="10">
        <f t="shared" si="246"/>
        <v>0</v>
      </c>
      <c r="WIS63" s="10">
        <f t="shared" si="246"/>
        <v>0</v>
      </c>
      <c r="WIT63" s="10">
        <f t="shared" si="246"/>
        <v>0</v>
      </c>
      <c r="WIU63" s="10">
        <f t="shared" si="246"/>
        <v>0</v>
      </c>
      <c r="WIV63" s="10">
        <f t="shared" si="246"/>
        <v>0</v>
      </c>
      <c r="WIW63" s="10">
        <f t="shared" si="246"/>
        <v>0</v>
      </c>
      <c r="WIX63" s="10">
        <f t="shared" si="246"/>
        <v>0</v>
      </c>
      <c r="WIY63" s="10">
        <f t="shared" si="246"/>
        <v>0</v>
      </c>
      <c r="WIZ63" s="10">
        <f t="shared" si="246"/>
        <v>0</v>
      </c>
      <c r="WJA63" s="10">
        <f t="shared" si="246"/>
        <v>0</v>
      </c>
      <c r="WJB63" s="10">
        <f t="shared" si="246"/>
        <v>0</v>
      </c>
      <c r="WJC63" s="10">
        <f t="shared" si="246"/>
        <v>0</v>
      </c>
      <c r="WJD63" s="10">
        <f t="shared" ref="WJD63:WLO63" si="247">SUM(WJD4:WJD61)</f>
        <v>0</v>
      </c>
      <c r="WJE63" s="10">
        <f t="shared" si="247"/>
        <v>0</v>
      </c>
      <c r="WJF63" s="10">
        <f t="shared" si="247"/>
        <v>0</v>
      </c>
      <c r="WJG63" s="10">
        <f t="shared" si="247"/>
        <v>0</v>
      </c>
      <c r="WJH63" s="10">
        <f t="shared" si="247"/>
        <v>0</v>
      </c>
      <c r="WJI63" s="10">
        <f t="shared" si="247"/>
        <v>0</v>
      </c>
      <c r="WJJ63" s="10">
        <f t="shared" si="247"/>
        <v>0</v>
      </c>
      <c r="WJK63" s="10">
        <f t="shared" si="247"/>
        <v>0</v>
      </c>
      <c r="WJL63" s="10">
        <f t="shared" si="247"/>
        <v>0</v>
      </c>
      <c r="WJM63" s="10">
        <f t="shared" si="247"/>
        <v>0</v>
      </c>
      <c r="WJN63" s="10">
        <f t="shared" si="247"/>
        <v>0</v>
      </c>
      <c r="WJO63" s="10">
        <f t="shared" si="247"/>
        <v>0</v>
      </c>
      <c r="WJP63" s="10">
        <f t="shared" si="247"/>
        <v>0</v>
      </c>
      <c r="WJQ63" s="10">
        <f t="shared" si="247"/>
        <v>0</v>
      </c>
      <c r="WJR63" s="10">
        <f t="shared" si="247"/>
        <v>0</v>
      </c>
      <c r="WJS63" s="10">
        <f t="shared" si="247"/>
        <v>0</v>
      </c>
      <c r="WJT63" s="10">
        <f t="shared" si="247"/>
        <v>0</v>
      </c>
      <c r="WJU63" s="10">
        <f t="shared" si="247"/>
        <v>0</v>
      </c>
      <c r="WJV63" s="10">
        <f t="shared" si="247"/>
        <v>0</v>
      </c>
      <c r="WJW63" s="10">
        <f t="shared" si="247"/>
        <v>0</v>
      </c>
      <c r="WJX63" s="10">
        <f t="shared" si="247"/>
        <v>0</v>
      </c>
      <c r="WJY63" s="10">
        <f t="shared" si="247"/>
        <v>0</v>
      </c>
      <c r="WJZ63" s="10">
        <f t="shared" si="247"/>
        <v>0</v>
      </c>
      <c r="WKA63" s="10">
        <f t="shared" si="247"/>
        <v>0</v>
      </c>
      <c r="WKB63" s="10">
        <f t="shared" si="247"/>
        <v>0</v>
      </c>
      <c r="WKC63" s="10">
        <f t="shared" si="247"/>
        <v>0</v>
      </c>
      <c r="WKD63" s="10">
        <f t="shared" si="247"/>
        <v>0</v>
      </c>
      <c r="WKE63" s="10">
        <f t="shared" si="247"/>
        <v>0</v>
      </c>
      <c r="WKF63" s="10">
        <f t="shared" si="247"/>
        <v>0</v>
      </c>
      <c r="WKG63" s="10">
        <f t="shared" si="247"/>
        <v>0</v>
      </c>
      <c r="WKH63" s="10">
        <f t="shared" si="247"/>
        <v>0</v>
      </c>
      <c r="WKI63" s="10">
        <f t="shared" si="247"/>
        <v>0</v>
      </c>
      <c r="WKJ63" s="10">
        <f t="shared" si="247"/>
        <v>0</v>
      </c>
      <c r="WKK63" s="10">
        <f t="shared" si="247"/>
        <v>0</v>
      </c>
      <c r="WKL63" s="10">
        <f t="shared" si="247"/>
        <v>0</v>
      </c>
      <c r="WKM63" s="10">
        <f t="shared" si="247"/>
        <v>0</v>
      </c>
      <c r="WKN63" s="10">
        <f t="shared" si="247"/>
        <v>0</v>
      </c>
      <c r="WKO63" s="10">
        <f t="shared" si="247"/>
        <v>0</v>
      </c>
      <c r="WKP63" s="10">
        <f t="shared" si="247"/>
        <v>0</v>
      </c>
      <c r="WKQ63" s="10">
        <f t="shared" si="247"/>
        <v>0</v>
      </c>
      <c r="WKR63" s="10">
        <f t="shared" si="247"/>
        <v>0</v>
      </c>
      <c r="WKS63" s="10">
        <f t="shared" si="247"/>
        <v>0</v>
      </c>
      <c r="WKT63" s="10">
        <f t="shared" si="247"/>
        <v>0</v>
      </c>
      <c r="WKU63" s="10">
        <f t="shared" si="247"/>
        <v>0</v>
      </c>
      <c r="WKV63" s="10">
        <f t="shared" si="247"/>
        <v>0</v>
      </c>
      <c r="WKW63" s="10">
        <f t="shared" si="247"/>
        <v>0</v>
      </c>
      <c r="WKX63" s="10">
        <f t="shared" si="247"/>
        <v>0</v>
      </c>
      <c r="WKY63" s="10">
        <f t="shared" si="247"/>
        <v>0</v>
      </c>
      <c r="WKZ63" s="10">
        <f t="shared" si="247"/>
        <v>0</v>
      </c>
      <c r="WLA63" s="10">
        <f t="shared" si="247"/>
        <v>0</v>
      </c>
      <c r="WLB63" s="10">
        <f t="shared" si="247"/>
        <v>0</v>
      </c>
      <c r="WLC63" s="10">
        <f t="shared" si="247"/>
        <v>0</v>
      </c>
      <c r="WLD63" s="10">
        <f t="shared" si="247"/>
        <v>0</v>
      </c>
      <c r="WLE63" s="10">
        <f t="shared" si="247"/>
        <v>0</v>
      </c>
      <c r="WLF63" s="10">
        <f t="shared" si="247"/>
        <v>0</v>
      </c>
      <c r="WLG63" s="10">
        <f t="shared" si="247"/>
        <v>0</v>
      </c>
      <c r="WLH63" s="10">
        <f t="shared" si="247"/>
        <v>0</v>
      </c>
      <c r="WLI63" s="10">
        <f t="shared" si="247"/>
        <v>0</v>
      </c>
      <c r="WLJ63" s="10">
        <f t="shared" si="247"/>
        <v>0</v>
      </c>
      <c r="WLK63" s="10">
        <f t="shared" si="247"/>
        <v>0</v>
      </c>
      <c r="WLL63" s="10">
        <f t="shared" si="247"/>
        <v>0</v>
      </c>
      <c r="WLM63" s="10">
        <f t="shared" si="247"/>
        <v>0</v>
      </c>
      <c r="WLN63" s="10">
        <f t="shared" si="247"/>
        <v>0</v>
      </c>
      <c r="WLO63" s="10">
        <f t="shared" si="247"/>
        <v>0</v>
      </c>
      <c r="WLP63" s="10">
        <f t="shared" ref="WLP63:WOA63" si="248">SUM(WLP4:WLP61)</f>
        <v>0</v>
      </c>
      <c r="WLQ63" s="10">
        <f t="shared" si="248"/>
        <v>0</v>
      </c>
      <c r="WLR63" s="10">
        <f t="shared" si="248"/>
        <v>0</v>
      </c>
      <c r="WLS63" s="10">
        <f t="shared" si="248"/>
        <v>0</v>
      </c>
      <c r="WLT63" s="10">
        <f t="shared" si="248"/>
        <v>0</v>
      </c>
      <c r="WLU63" s="10">
        <f t="shared" si="248"/>
        <v>0</v>
      </c>
      <c r="WLV63" s="10">
        <f t="shared" si="248"/>
        <v>0</v>
      </c>
      <c r="WLW63" s="10">
        <f t="shared" si="248"/>
        <v>0</v>
      </c>
      <c r="WLX63" s="10">
        <f t="shared" si="248"/>
        <v>0</v>
      </c>
      <c r="WLY63" s="10">
        <f t="shared" si="248"/>
        <v>0</v>
      </c>
      <c r="WLZ63" s="10">
        <f t="shared" si="248"/>
        <v>0</v>
      </c>
      <c r="WMA63" s="10">
        <f t="shared" si="248"/>
        <v>0</v>
      </c>
      <c r="WMB63" s="10">
        <f t="shared" si="248"/>
        <v>0</v>
      </c>
      <c r="WMC63" s="10">
        <f t="shared" si="248"/>
        <v>0</v>
      </c>
      <c r="WMD63" s="10">
        <f t="shared" si="248"/>
        <v>0</v>
      </c>
      <c r="WME63" s="10">
        <f t="shared" si="248"/>
        <v>0</v>
      </c>
      <c r="WMF63" s="10">
        <f t="shared" si="248"/>
        <v>0</v>
      </c>
      <c r="WMG63" s="10">
        <f t="shared" si="248"/>
        <v>0</v>
      </c>
      <c r="WMH63" s="10">
        <f t="shared" si="248"/>
        <v>0</v>
      </c>
      <c r="WMI63" s="10">
        <f t="shared" si="248"/>
        <v>0</v>
      </c>
      <c r="WMJ63" s="10">
        <f t="shared" si="248"/>
        <v>0</v>
      </c>
      <c r="WMK63" s="10">
        <f t="shared" si="248"/>
        <v>0</v>
      </c>
      <c r="WML63" s="10">
        <f t="shared" si="248"/>
        <v>0</v>
      </c>
      <c r="WMM63" s="10">
        <f t="shared" si="248"/>
        <v>0</v>
      </c>
      <c r="WMN63" s="10">
        <f t="shared" si="248"/>
        <v>0</v>
      </c>
      <c r="WMO63" s="10">
        <f t="shared" si="248"/>
        <v>0</v>
      </c>
      <c r="WMP63" s="10">
        <f t="shared" si="248"/>
        <v>0</v>
      </c>
      <c r="WMQ63" s="10">
        <f t="shared" si="248"/>
        <v>0</v>
      </c>
      <c r="WMR63" s="10">
        <f t="shared" si="248"/>
        <v>0</v>
      </c>
      <c r="WMS63" s="10">
        <f t="shared" si="248"/>
        <v>0</v>
      </c>
      <c r="WMT63" s="10">
        <f t="shared" si="248"/>
        <v>0</v>
      </c>
      <c r="WMU63" s="10">
        <f t="shared" si="248"/>
        <v>0</v>
      </c>
      <c r="WMV63" s="10">
        <f t="shared" si="248"/>
        <v>0</v>
      </c>
      <c r="WMW63" s="10">
        <f t="shared" si="248"/>
        <v>0</v>
      </c>
      <c r="WMX63" s="10">
        <f t="shared" si="248"/>
        <v>0</v>
      </c>
      <c r="WMY63" s="10">
        <f t="shared" si="248"/>
        <v>0</v>
      </c>
      <c r="WMZ63" s="10">
        <f t="shared" si="248"/>
        <v>0</v>
      </c>
      <c r="WNA63" s="10">
        <f t="shared" si="248"/>
        <v>0</v>
      </c>
      <c r="WNB63" s="10">
        <f t="shared" si="248"/>
        <v>0</v>
      </c>
      <c r="WNC63" s="10">
        <f t="shared" si="248"/>
        <v>0</v>
      </c>
      <c r="WND63" s="10">
        <f t="shared" si="248"/>
        <v>0</v>
      </c>
      <c r="WNE63" s="10">
        <f t="shared" si="248"/>
        <v>0</v>
      </c>
      <c r="WNF63" s="10">
        <f t="shared" si="248"/>
        <v>0</v>
      </c>
      <c r="WNG63" s="10">
        <f t="shared" si="248"/>
        <v>0</v>
      </c>
      <c r="WNH63" s="10">
        <f t="shared" si="248"/>
        <v>0</v>
      </c>
      <c r="WNI63" s="10">
        <f t="shared" si="248"/>
        <v>0</v>
      </c>
      <c r="WNJ63" s="10">
        <f t="shared" si="248"/>
        <v>0</v>
      </c>
      <c r="WNK63" s="10">
        <f t="shared" si="248"/>
        <v>0</v>
      </c>
      <c r="WNL63" s="10">
        <f t="shared" si="248"/>
        <v>0</v>
      </c>
      <c r="WNM63" s="10">
        <f t="shared" si="248"/>
        <v>0</v>
      </c>
      <c r="WNN63" s="10">
        <f t="shared" si="248"/>
        <v>0</v>
      </c>
      <c r="WNO63" s="10">
        <f t="shared" si="248"/>
        <v>0</v>
      </c>
      <c r="WNP63" s="10">
        <f t="shared" si="248"/>
        <v>0</v>
      </c>
      <c r="WNQ63" s="10">
        <f t="shared" si="248"/>
        <v>0</v>
      </c>
      <c r="WNR63" s="10">
        <f t="shared" si="248"/>
        <v>0</v>
      </c>
      <c r="WNS63" s="10">
        <f t="shared" si="248"/>
        <v>0</v>
      </c>
      <c r="WNT63" s="10">
        <f t="shared" si="248"/>
        <v>0</v>
      </c>
      <c r="WNU63" s="10">
        <f t="shared" si="248"/>
        <v>0</v>
      </c>
      <c r="WNV63" s="10">
        <f t="shared" si="248"/>
        <v>0</v>
      </c>
      <c r="WNW63" s="10">
        <f t="shared" si="248"/>
        <v>0</v>
      </c>
      <c r="WNX63" s="10">
        <f t="shared" si="248"/>
        <v>0</v>
      </c>
      <c r="WNY63" s="10">
        <f t="shared" si="248"/>
        <v>0</v>
      </c>
      <c r="WNZ63" s="10">
        <f t="shared" si="248"/>
        <v>0</v>
      </c>
      <c r="WOA63" s="10">
        <f t="shared" si="248"/>
        <v>0</v>
      </c>
      <c r="WOB63" s="10">
        <f t="shared" ref="WOB63:WQM63" si="249">SUM(WOB4:WOB61)</f>
        <v>0</v>
      </c>
      <c r="WOC63" s="10">
        <f t="shared" si="249"/>
        <v>0</v>
      </c>
      <c r="WOD63" s="10">
        <f t="shared" si="249"/>
        <v>0</v>
      </c>
      <c r="WOE63" s="10">
        <f t="shared" si="249"/>
        <v>0</v>
      </c>
      <c r="WOF63" s="10">
        <f t="shared" si="249"/>
        <v>0</v>
      </c>
      <c r="WOG63" s="10">
        <f t="shared" si="249"/>
        <v>0</v>
      </c>
      <c r="WOH63" s="10">
        <f t="shared" si="249"/>
        <v>0</v>
      </c>
      <c r="WOI63" s="10">
        <f t="shared" si="249"/>
        <v>0</v>
      </c>
      <c r="WOJ63" s="10">
        <f t="shared" si="249"/>
        <v>0</v>
      </c>
      <c r="WOK63" s="10">
        <f t="shared" si="249"/>
        <v>0</v>
      </c>
      <c r="WOL63" s="10">
        <f t="shared" si="249"/>
        <v>0</v>
      </c>
      <c r="WOM63" s="10">
        <f t="shared" si="249"/>
        <v>0</v>
      </c>
      <c r="WON63" s="10">
        <f t="shared" si="249"/>
        <v>0</v>
      </c>
      <c r="WOO63" s="10">
        <f t="shared" si="249"/>
        <v>0</v>
      </c>
      <c r="WOP63" s="10">
        <f t="shared" si="249"/>
        <v>0</v>
      </c>
      <c r="WOQ63" s="10">
        <f t="shared" si="249"/>
        <v>0</v>
      </c>
      <c r="WOR63" s="10">
        <f t="shared" si="249"/>
        <v>0</v>
      </c>
      <c r="WOS63" s="10">
        <f t="shared" si="249"/>
        <v>0</v>
      </c>
      <c r="WOT63" s="10">
        <f t="shared" si="249"/>
        <v>0</v>
      </c>
      <c r="WOU63" s="10">
        <f t="shared" si="249"/>
        <v>0</v>
      </c>
      <c r="WOV63" s="10">
        <f t="shared" si="249"/>
        <v>0</v>
      </c>
      <c r="WOW63" s="10">
        <f t="shared" si="249"/>
        <v>0</v>
      </c>
      <c r="WOX63" s="10">
        <f t="shared" si="249"/>
        <v>0</v>
      </c>
      <c r="WOY63" s="10">
        <f t="shared" si="249"/>
        <v>0</v>
      </c>
      <c r="WOZ63" s="10">
        <f t="shared" si="249"/>
        <v>0</v>
      </c>
      <c r="WPA63" s="10">
        <f t="shared" si="249"/>
        <v>0</v>
      </c>
      <c r="WPB63" s="10">
        <f t="shared" si="249"/>
        <v>0</v>
      </c>
      <c r="WPC63" s="10">
        <f t="shared" si="249"/>
        <v>0</v>
      </c>
      <c r="WPD63" s="10">
        <f t="shared" si="249"/>
        <v>0</v>
      </c>
      <c r="WPE63" s="10">
        <f t="shared" si="249"/>
        <v>0</v>
      </c>
      <c r="WPF63" s="10">
        <f t="shared" si="249"/>
        <v>0</v>
      </c>
      <c r="WPG63" s="10">
        <f t="shared" si="249"/>
        <v>0</v>
      </c>
      <c r="WPH63" s="10">
        <f t="shared" si="249"/>
        <v>0</v>
      </c>
      <c r="WPI63" s="10">
        <f t="shared" si="249"/>
        <v>0</v>
      </c>
      <c r="WPJ63" s="10">
        <f t="shared" si="249"/>
        <v>0</v>
      </c>
      <c r="WPK63" s="10">
        <f t="shared" si="249"/>
        <v>0</v>
      </c>
      <c r="WPL63" s="10">
        <f t="shared" si="249"/>
        <v>0</v>
      </c>
      <c r="WPM63" s="10">
        <f t="shared" si="249"/>
        <v>0</v>
      </c>
      <c r="WPN63" s="10">
        <f t="shared" si="249"/>
        <v>0</v>
      </c>
      <c r="WPO63" s="10">
        <f t="shared" si="249"/>
        <v>0</v>
      </c>
      <c r="WPP63" s="10">
        <f t="shared" si="249"/>
        <v>0</v>
      </c>
      <c r="WPQ63" s="10">
        <f t="shared" si="249"/>
        <v>0</v>
      </c>
      <c r="WPR63" s="10">
        <f t="shared" si="249"/>
        <v>0</v>
      </c>
      <c r="WPS63" s="10">
        <f t="shared" si="249"/>
        <v>0</v>
      </c>
      <c r="WPT63" s="10">
        <f t="shared" si="249"/>
        <v>0</v>
      </c>
      <c r="WPU63" s="10">
        <f t="shared" si="249"/>
        <v>0</v>
      </c>
      <c r="WPV63" s="10">
        <f t="shared" si="249"/>
        <v>0</v>
      </c>
      <c r="WPW63" s="10">
        <f t="shared" si="249"/>
        <v>0</v>
      </c>
      <c r="WPX63" s="10">
        <f t="shared" si="249"/>
        <v>0</v>
      </c>
      <c r="WPY63" s="10">
        <f t="shared" si="249"/>
        <v>0</v>
      </c>
      <c r="WPZ63" s="10">
        <f t="shared" si="249"/>
        <v>0</v>
      </c>
      <c r="WQA63" s="10">
        <f t="shared" si="249"/>
        <v>0</v>
      </c>
      <c r="WQB63" s="10">
        <f t="shared" si="249"/>
        <v>0</v>
      </c>
      <c r="WQC63" s="10">
        <f t="shared" si="249"/>
        <v>0</v>
      </c>
      <c r="WQD63" s="10">
        <f t="shared" si="249"/>
        <v>0</v>
      </c>
      <c r="WQE63" s="10">
        <f t="shared" si="249"/>
        <v>0</v>
      </c>
      <c r="WQF63" s="10">
        <f t="shared" si="249"/>
        <v>0</v>
      </c>
      <c r="WQG63" s="10">
        <f t="shared" si="249"/>
        <v>0</v>
      </c>
      <c r="WQH63" s="10">
        <f t="shared" si="249"/>
        <v>0</v>
      </c>
      <c r="WQI63" s="10">
        <f t="shared" si="249"/>
        <v>0</v>
      </c>
      <c r="WQJ63" s="10">
        <f t="shared" si="249"/>
        <v>0</v>
      </c>
      <c r="WQK63" s="10">
        <f t="shared" si="249"/>
        <v>0</v>
      </c>
      <c r="WQL63" s="10">
        <f t="shared" si="249"/>
        <v>0</v>
      </c>
      <c r="WQM63" s="10">
        <f t="shared" si="249"/>
        <v>0</v>
      </c>
      <c r="WQN63" s="10">
        <f t="shared" ref="WQN63:WSY63" si="250">SUM(WQN4:WQN61)</f>
        <v>0</v>
      </c>
      <c r="WQO63" s="10">
        <f t="shared" si="250"/>
        <v>0</v>
      </c>
      <c r="WQP63" s="10">
        <f t="shared" si="250"/>
        <v>0</v>
      </c>
      <c r="WQQ63" s="10">
        <f t="shared" si="250"/>
        <v>0</v>
      </c>
      <c r="WQR63" s="10">
        <f t="shared" si="250"/>
        <v>0</v>
      </c>
      <c r="WQS63" s="10">
        <f t="shared" si="250"/>
        <v>0</v>
      </c>
      <c r="WQT63" s="10">
        <f t="shared" si="250"/>
        <v>0</v>
      </c>
      <c r="WQU63" s="10">
        <f t="shared" si="250"/>
        <v>0</v>
      </c>
      <c r="WQV63" s="10">
        <f t="shared" si="250"/>
        <v>0</v>
      </c>
      <c r="WQW63" s="10">
        <f t="shared" si="250"/>
        <v>0</v>
      </c>
      <c r="WQX63" s="10">
        <f t="shared" si="250"/>
        <v>0</v>
      </c>
      <c r="WQY63" s="10">
        <f t="shared" si="250"/>
        <v>0</v>
      </c>
      <c r="WQZ63" s="10">
        <f t="shared" si="250"/>
        <v>0</v>
      </c>
      <c r="WRA63" s="10">
        <f t="shared" si="250"/>
        <v>0</v>
      </c>
      <c r="WRB63" s="10">
        <f t="shared" si="250"/>
        <v>0</v>
      </c>
      <c r="WRC63" s="10">
        <f t="shared" si="250"/>
        <v>0</v>
      </c>
      <c r="WRD63" s="10">
        <f t="shared" si="250"/>
        <v>0</v>
      </c>
      <c r="WRE63" s="10">
        <f t="shared" si="250"/>
        <v>0</v>
      </c>
      <c r="WRF63" s="10">
        <f t="shared" si="250"/>
        <v>0</v>
      </c>
      <c r="WRG63" s="10">
        <f t="shared" si="250"/>
        <v>0</v>
      </c>
      <c r="WRH63" s="10">
        <f t="shared" si="250"/>
        <v>0</v>
      </c>
      <c r="WRI63" s="10">
        <f t="shared" si="250"/>
        <v>0</v>
      </c>
      <c r="WRJ63" s="10">
        <f t="shared" si="250"/>
        <v>0</v>
      </c>
      <c r="WRK63" s="10">
        <f t="shared" si="250"/>
        <v>0</v>
      </c>
      <c r="WRL63" s="10">
        <f t="shared" si="250"/>
        <v>0</v>
      </c>
      <c r="WRM63" s="10">
        <f t="shared" si="250"/>
        <v>0</v>
      </c>
      <c r="WRN63" s="10">
        <f t="shared" si="250"/>
        <v>0</v>
      </c>
      <c r="WRO63" s="10">
        <f t="shared" si="250"/>
        <v>0</v>
      </c>
      <c r="WRP63" s="10">
        <f t="shared" si="250"/>
        <v>0</v>
      </c>
      <c r="WRQ63" s="10">
        <f t="shared" si="250"/>
        <v>0</v>
      </c>
      <c r="WRR63" s="10">
        <f t="shared" si="250"/>
        <v>0</v>
      </c>
      <c r="WRS63" s="10">
        <f t="shared" si="250"/>
        <v>0</v>
      </c>
      <c r="WRT63" s="10">
        <f t="shared" si="250"/>
        <v>0</v>
      </c>
      <c r="WRU63" s="10">
        <f t="shared" si="250"/>
        <v>0</v>
      </c>
      <c r="WRV63" s="10">
        <f t="shared" si="250"/>
        <v>0</v>
      </c>
      <c r="WRW63" s="10">
        <f t="shared" si="250"/>
        <v>0</v>
      </c>
      <c r="WRX63" s="10">
        <f t="shared" si="250"/>
        <v>0</v>
      </c>
      <c r="WRY63" s="10">
        <f t="shared" si="250"/>
        <v>0</v>
      </c>
      <c r="WRZ63" s="10">
        <f t="shared" si="250"/>
        <v>0</v>
      </c>
      <c r="WSA63" s="10">
        <f t="shared" si="250"/>
        <v>0</v>
      </c>
      <c r="WSB63" s="10">
        <f t="shared" si="250"/>
        <v>0</v>
      </c>
      <c r="WSC63" s="10">
        <f t="shared" si="250"/>
        <v>0</v>
      </c>
      <c r="WSD63" s="10">
        <f t="shared" si="250"/>
        <v>0</v>
      </c>
      <c r="WSE63" s="10">
        <f t="shared" si="250"/>
        <v>0</v>
      </c>
      <c r="WSF63" s="10">
        <f t="shared" si="250"/>
        <v>0</v>
      </c>
      <c r="WSG63" s="10">
        <f t="shared" si="250"/>
        <v>0</v>
      </c>
      <c r="WSH63" s="10">
        <f t="shared" si="250"/>
        <v>0</v>
      </c>
      <c r="WSI63" s="10">
        <f t="shared" si="250"/>
        <v>0</v>
      </c>
      <c r="WSJ63" s="10">
        <f t="shared" si="250"/>
        <v>0</v>
      </c>
      <c r="WSK63" s="10">
        <f t="shared" si="250"/>
        <v>0</v>
      </c>
      <c r="WSL63" s="10">
        <f t="shared" si="250"/>
        <v>0</v>
      </c>
      <c r="WSM63" s="10">
        <f t="shared" si="250"/>
        <v>0</v>
      </c>
      <c r="WSN63" s="10">
        <f t="shared" si="250"/>
        <v>0</v>
      </c>
      <c r="WSO63" s="10">
        <f t="shared" si="250"/>
        <v>0</v>
      </c>
      <c r="WSP63" s="10">
        <f t="shared" si="250"/>
        <v>0</v>
      </c>
      <c r="WSQ63" s="10">
        <f t="shared" si="250"/>
        <v>0</v>
      </c>
      <c r="WSR63" s="10">
        <f t="shared" si="250"/>
        <v>0</v>
      </c>
      <c r="WSS63" s="10">
        <f t="shared" si="250"/>
        <v>0</v>
      </c>
      <c r="WST63" s="10">
        <f t="shared" si="250"/>
        <v>0</v>
      </c>
      <c r="WSU63" s="10">
        <f t="shared" si="250"/>
        <v>0</v>
      </c>
      <c r="WSV63" s="10">
        <f t="shared" si="250"/>
        <v>0</v>
      </c>
      <c r="WSW63" s="10">
        <f t="shared" si="250"/>
        <v>0</v>
      </c>
      <c r="WSX63" s="10">
        <f t="shared" si="250"/>
        <v>0</v>
      </c>
      <c r="WSY63" s="10">
        <f t="shared" si="250"/>
        <v>0</v>
      </c>
      <c r="WSZ63" s="10">
        <f t="shared" ref="WSZ63:WVK63" si="251">SUM(WSZ4:WSZ61)</f>
        <v>0</v>
      </c>
      <c r="WTA63" s="10">
        <f t="shared" si="251"/>
        <v>0</v>
      </c>
      <c r="WTB63" s="10">
        <f t="shared" si="251"/>
        <v>0</v>
      </c>
      <c r="WTC63" s="10">
        <f t="shared" si="251"/>
        <v>0</v>
      </c>
      <c r="WTD63" s="10">
        <f t="shared" si="251"/>
        <v>0</v>
      </c>
      <c r="WTE63" s="10">
        <f t="shared" si="251"/>
        <v>0</v>
      </c>
      <c r="WTF63" s="10">
        <f t="shared" si="251"/>
        <v>0</v>
      </c>
      <c r="WTG63" s="10">
        <f t="shared" si="251"/>
        <v>0</v>
      </c>
      <c r="WTH63" s="10">
        <f t="shared" si="251"/>
        <v>0</v>
      </c>
      <c r="WTI63" s="10">
        <f t="shared" si="251"/>
        <v>0</v>
      </c>
      <c r="WTJ63" s="10">
        <f t="shared" si="251"/>
        <v>0</v>
      </c>
      <c r="WTK63" s="10">
        <f t="shared" si="251"/>
        <v>0</v>
      </c>
      <c r="WTL63" s="10">
        <f t="shared" si="251"/>
        <v>0</v>
      </c>
      <c r="WTM63" s="10">
        <f t="shared" si="251"/>
        <v>0</v>
      </c>
      <c r="WTN63" s="10">
        <f t="shared" si="251"/>
        <v>0</v>
      </c>
      <c r="WTO63" s="10">
        <f t="shared" si="251"/>
        <v>0</v>
      </c>
      <c r="WTP63" s="10">
        <f t="shared" si="251"/>
        <v>0</v>
      </c>
      <c r="WTQ63" s="10">
        <f t="shared" si="251"/>
        <v>0</v>
      </c>
      <c r="WTR63" s="10">
        <f t="shared" si="251"/>
        <v>0</v>
      </c>
      <c r="WTS63" s="10">
        <f t="shared" si="251"/>
        <v>0</v>
      </c>
      <c r="WTT63" s="10">
        <f t="shared" si="251"/>
        <v>0</v>
      </c>
      <c r="WTU63" s="10">
        <f t="shared" si="251"/>
        <v>0</v>
      </c>
      <c r="WTV63" s="10">
        <f t="shared" si="251"/>
        <v>0</v>
      </c>
      <c r="WTW63" s="10">
        <f t="shared" si="251"/>
        <v>0</v>
      </c>
      <c r="WTX63" s="10">
        <f t="shared" si="251"/>
        <v>0</v>
      </c>
      <c r="WTY63" s="10">
        <f t="shared" si="251"/>
        <v>0</v>
      </c>
      <c r="WTZ63" s="10">
        <f t="shared" si="251"/>
        <v>0</v>
      </c>
      <c r="WUA63" s="10">
        <f t="shared" si="251"/>
        <v>0</v>
      </c>
      <c r="WUB63" s="10">
        <f t="shared" si="251"/>
        <v>0</v>
      </c>
      <c r="WUC63" s="10">
        <f t="shared" si="251"/>
        <v>0</v>
      </c>
      <c r="WUD63" s="10">
        <f t="shared" si="251"/>
        <v>0</v>
      </c>
      <c r="WUE63" s="10">
        <f t="shared" si="251"/>
        <v>0</v>
      </c>
      <c r="WUF63" s="10">
        <f t="shared" si="251"/>
        <v>0</v>
      </c>
      <c r="WUG63" s="10">
        <f t="shared" si="251"/>
        <v>0</v>
      </c>
      <c r="WUH63" s="10">
        <f t="shared" si="251"/>
        <v>0</v>
      </c>
      <c r="WUI63" s="10">
        <f t="shared" si="251"/>
        <v>0</v>
      </c>
      <c r="WUJ63" s="10">
        <f t="shared" si="251"/>
        <v>0</v>
      </c>
      <c r="WUK63" s="10">
        <f t="shared" si="251"/>
        <v>0</v>
      </c>
      <c r="WUL63" s="10">
        <f t="shared" si="251"/>
        <v>0</v>
      </c>
      <c r="WUM63" s="10">
        <f t="shared" si="251"/>
        <v>0</v>
      </c>
      <c r="WUN63" s="10">
        <f t="shared" si="251"/>
        <v>0</v>
      </c>
      <c r="WUO63" s="10">
        <f t="shared" si="251"/>
        <v>0</v>
      </c>
      <c r="WUP63" s="10">
        <f t="shared" si="251"/>
        <v>0</v>
      </c>
      <c r="WUQ63" s="10">
        <f t="shared" si="251"/>
        <v>0</v>
      </c>
      <c r="WUR63" s="10">
        <f t="shared" si="251"/>
        <v>0</v>
      </c>
      <c r="WUS63" s="10">
        <f t="shared" si="251"/>
        <v>0</v>
      </c>
      <c r="WUT63" s="10">
        <f t="shared" si="251"/>
        <v>0</v>
      </c>
      <c r="WUU63" s="10">
        <f t="shared" si="251"/>
        <v>0</v>
      </c>
      <c r="WUV63" s="10">
        <f t="shared" si="251"/>
        <v>0</v>
      </c>
      <c r="WUW63" s="10">
        <f t="shared" si="251"/>
        <v>0</v>
      </c>
      <c r="WUX63" s="10">
        <f t="shared" si="251"/>
        <v>0</v>
      </c>
      <c r="WUY63" s="10">
        <f t="shared" si="251"/>
        <v>0</v>
      </c>
      <c r="WUZ63" s="10">
        <f t="shared" si="251"/>
        <v>0</v>
      </c>
      <c r="WVA63" s="10">
        <f t="shared" si="251"/>
        <v>0</v>
      </c>
      <c r="WVB63" s="10">
        <f t="shared" si="251"/>
        <v>0</v>
      </c>
      <c r="WVC63" s="10">
        <f t="shared" si="251"/>
        <v>0</v>
      </c>
      <c r="WVD63" s="10">
        <f t="shared" si="251"/>
        <v>0</v>
      </c>
      <c r="WVE63" s="10">
        <f t="shared" si="251"/>
        <v>0</v>
      </c>
      <c r="WVF63" s="10">
        <f t="shared" si="251"/>
        <v>0</v>
      </c>
      <c r="WVG63" s="10">
        <f t="shared" si="251"/>
        <v>0</v>
      </c>
      <c r="WVH63" s="10">
        <f t="shared" si="251"/>
        <v>0</v>
      </c>
      <c r="WVI63" s="10">
        <f t="shared" si="251"/>
        <v>0</v>
      </c>
      <c r="WVJ63" s="10">
        <f t="shared" si="251"/>
        <v>0</v>
      </c>
      <c r="WVK63" s="10">
        <f t="shared" si="251"/>
        <v>0</v>
      </c>
      <c r="WVL63" s="10">
        <f t="shared" ref="WVL63:WXW63" si="252">SUM(WVL4:WVL61)</f>
        <v>0</v>
      </c>
      <c r="WVM63" s="10">
        <f t="shared" si="252"/>
        <v>0</v>
      </c>
      <c r="WVN63" s="10">
        <f t="shared" si="252"/>
        <v>0</v>
      </c>
      <c r="WVO63" s="10">
        <f t="shared" si="252"/>
        <v>0</v>
      </c>
      <c r="WVP63" s="10">
        <f t="shared" si="252"/>
        <v>0</v>
      </c>
      <c r="WVQ63" s="10">
        <f t="shared" si="252"/>
        <v>0</v>
      </c>
      <c r="WVR63" s="10">
        <f t="shared" si="252"/>
        <v>0</v>
      </c>
      <c r="WVS63" s="10">
        <f t="shared" si="252"/>
        <v>0</v>
      </c>
      <c r="WVT63" s="10">
        <f t="shared" si="252"/>
        <v>0</v>
      </c>
      <c r="WVU63" s="10">
        <f t="shared" si="252"/>
        <v>0</v>
      </c>
      <c r="WVV63" s="10">
        <f t="shared" si="252"/>
        <v>0</v>
      </c>
      <c r="WVW63" s="10">
        <f t="shared" si="252"/>
        <v>0</v>
      </c>
      <c r="WVX63" s="10">
        <f t="shared" si="252"/>
        <v>0</v>
      </c>
      <c r="WVY63" s="10">
        <f t="shared" si="252"/>
        <v>0</v>
      </c>
      <c r="WVZ63" s="10">
        <f t="shared" si="252"/>
        <v>0</v>
      </c>
      <c r="WWA63" s="10">
        <f t="shared" si="252"/>
        <v>0</v>
      </c>
      <c r="WWB63" s="10">
        <f t="shared" si="252"/>
        <v>0</v>
      </c>
      <c r="WWC63" s="10">
        <f t="shared" si="252"/>
        <v>0</v>
      </c>
      <c r="WWD63" s="10">
        <f t="shared" si="252"/>
        <v>0</v>
      </c>
      <c r="WWE63" s="10">
        <f t="shared" si="252"/>
        <v>0</v>
      </c>
      <c r="WWF63" s="10">
        <f t="shared" si="252"/>
        <v>0</v>
      </c>
      <c r="WWG63" s="10">
        <f t="shared" si="252"/>
        <v>0</v>
      </c>
      <c r="WWH63" s="10">
        <f t="shared" si="252"/>
        <v>0</v>
      </c>
      <c r="WWI63" s="10">
        <f t="shared" si="252"/>
        <v>0</v>
      </c>
      <c r="WWJ63" s="10">
        <f t="shared" si="252"/>
        <v>0</v>
      </c>
      <c r="WWK63" s="10">
        <f t="shared" si="252"/>
        <v>0</v>
      </c>
      <c r="WWL63" s="10">
        <f t="shared" si="252"/>
        <v>0</v>
      </c>
      <c r="WWM63" s="10">
        <f t="shared" si="252"/>
        <v>0</v>
      </c>
      <c r="WWN63" s="10">
        <f t="shared" si="252"/>
        <v>0</v>
      </c>
      <c r="WWO63" s="10">
        <f t="shared" si="252"/>
        <v>0</v>
      </c>
      <c r="WWP63" s="10">
        <f t="shared" si="252"/>
        <v>0</v>
      </c>
      <c r="WWQ63" s="10">
        <f t="shared" si="252"/>
        <v>0</v>
      </c>
      <c r="WWR63" s="10">
        <f t="shared" si="252"/>
        <v>0</v>
      </c>
      <c r="WWS63" s="10">
        <f t="shared" si="252"/>
        <v>0</v>
      </c>
      <c r="WWT63" s="10">
        <f t="shared" si="252"/>
        <v>0</v>
      </c>
      <c r="WWU63" s="10">
        <f t="shared" si="252"/>
        <v>0</v>
      </c>
      <c r="WWV63" s="10">
        <f t="shared" si="252"/>
        <v>0</v>
      </c>
      <c r="WWW63" s="10">
        <f t="shared" si="252"/>
        <v>0</v>
      </c>
      <c r="WWX63" s="10">
        <f t="shared" si="252"/>
        <v>0</v>
      </c>
      <c r="WWY63" s="10">
        <f t="shared" si="252"/>
        <v>0</v>
      </c>
      <c r="WWZ63" s="10">
        <f t="shared" si="252"/>
        <v>0</v>
      </c>
      <c r="WXA63" s="10">
        <f t="shared" si="252"/>
        <v>0</v>
      </c>
      <c r="WXB63" s="10">
        <f t="shared" si="252"/>
        <v>0</v>
      </c>
      <c r="WXC63" s="10">
        <f t="shared" si="252"/>
        <v>0</v>
      </c>
      <c r="WXD63" s="10">
        <f t="shared" si="252"/>
        <v>0</v>
      </c>
      <c r="WXE63" s="10">
        <f t="shared" si="252"/>
        <v>0</v>
      </c>
      <c r="WXF63" s="10">
        <f t="shared" si="252"/>
        <v>0</v>
      </c>
      <c r="WXG63" s="10">
        <f t="shared" si="252"/>
        <v>0</v>
      </c>
      <c r="WXH63" s="10">
        <f t="shared" si="252"/>
        <v>0</v>
      </c>
      <c r="WXI63" s="10">
        <f t="shared" si="252"/>
        <v>0</v>
      </c>
      <c r="WXJ63" s="10">
        <f t="shared" si="252"/>
        <v>0</v>
      </c>
      <c r="WXK63" s="10">
        <f t="shared" si="252"/>
        <v>0</v>
      </c>
      <c r="WXL63" s="10">
        <f t="shared" si="252"/>
        <v>0</v>
      </c>
      <c r="WXM63" s="10">
        <f t="shared" si="252"/>
        <v>0</v>
      </c>
      <c r="WXN63" s="10">
        <f t="shared" si="252"/>
        <v>0</v>
      </c>
      <c r="WXO63" s="10">
        <f t="shared" si="252"/>
        <v>0</v>
      </c>
      <c r="WXP63" s="10">
        <f t="shared" si="252"/>
        <v>0</v>
      </c>
      <c r="WXQ63" s="10">
        <f t="shared" si="252"/>
        <v>0</v>
      </c>
      <c r="WXR63" s="10">
        <f t="shared" si="252"/>
        <v>0</v>
      </c>
      <c r="WXS63" s="10">
        <f t="shared" si="252"/>
        <v>0</v>
      </c>
      <c r="WXT63" s="10">
        <f t="shared" si="252"/>
        <v>0</v>
      </c>
      <c r="WXU63" s="10">
        <f t="shared" si="252"/>
        <v>0</v>
      </c>
      <c r="WXV63" s="10">
        <f t="shared" si="252"/>
        <v>0</v>
      </c>
      <c r="WXW63" s="10">
        <f t="shared" si="252"/>
        <v>0</v>
      </c>
      <c r="WXX63" s="10">
        <f t="shared" ref="WXX63:XAI63" si="253">SUM(WXX4:WXX61)</f>
        <v>0</v>
      </c>
      <c r="WXY63" s="10">
        <f t="shared" si="253"/>
        <v>0</v>
      </c>
      <c r="WXZ63" s="10">
        <f t="shared" si="253"/>
        <v>0</v>
      </c>
      <c r="WYA63" s="10">
        <f t="shared" si="253"/>
        <v>0</v>
      </c>
      <c r="WYB63" s="10">
        <f t="shared" si="253"/>
        <v>0</v>
      </c>
      <c r="WYC63" s="10">
        <f t="shared" si="253"/>
        <v>0</v>
      </c>
      <c r="WYD63" s="10">
        <f t="shared" si="253"/>
        <v>0</v>
      </c>
      <c r="WYE63" s="10">
        <f t="shared" si="253"/>
        <v>0</v>
      </c>
      <c r="WYF63" s="10">
        <f t="shared" si="253"/>
        <v>0</v>
      </c>
      <c r="WYG63" s="10">
        <f t="shared" si="253"/>
        <v>0</v>
      </c>
      <c r="WYH63" s="10">
        <f t="shared" si="253"/>
        <v>0</v>
      </c>
      <c r="WYI63" s="10">
        <f t="shared" si="253"/>
        <v>0</v>
      </c>
      <c r="WYJ63" s="10">
        <f t="shared" si="253"/>
        <v>0</v>
      </c>
      <c r="WYK63" s="10">
        <f t="shared" si="253"/>
        <v>0</v>
      </c>
      <c r="WYL63" s="10">
        <f t="shared" si="253"/>
        <v>0</v>
      </c>
      <c r="WYM63" s="10">
        <f t="shared" si="253"/>
        <v>0</v>
      </c>
      <c r="WYN63" s="10">
        <f t="shared" si="253"/>
        <v>0</v>
      </c>
      <c r="WYO63" s="10">
        <f t="shared" si="253"/>
        <v>0</v>
      </c>
      <c r="WYP63" s="10">
        <f t="shared" si="253"/>
        <v>0</v>
      </c>
      <c r="WYQ63" s="10">
        <f t="shared" si="253"/>
        <v>0</v>
      </c>
      <c r="WYR63" s="10">
        <f t="shared" si="253"/>
        <v>0</v>
      </c>
      <c r="WYS63" s="10">
        <f t="shared" si="253"/>
        <v>0</v>
      </c>
      <c r="WYT63" s="10">
        <f t="shared" si="253"/>
        <v>0</v>
      </c>
      <c r="WYU63" s="10">
        <f t="shared" si="253"/>
        <v>0</v>
      </c>
      <c r="WYV63" s="10">
        <f t="shared" si="253"/>
        <v>0</v>
      </c>
      <c r="WYW63" s="10">
        <f t="shared" si="253"/>
        <v>0</v>
      </c>
      <c r="WYX63" s="10">
        <f t="shared" si="253"/>
        <v>0</v>
      </c>
      <c r="WYY63" s="10">
        <f t="shared" si="253"/>
        <v>0</v>
      </c>
      <c r="WYZ63" s="10">
        <f t="shared" si="253"/>
        <v>0</v>
      </c>
      <c r="WZA63" s="10">
        <f t="shared" si="253"/>
        <v>0</v>
      </c>
      <c r="WZB63" s="10">
        <f t="shared" si="253"/>
        <v>0</v>
      </c>
      <c r="WZC63" s="10">
        <f t="shared" si="253"/>
        <v>0</v>
      </c>
      <c r="WZD63" s="10">
        <f t="shared" si="253"/>
        <v>0</v>
      </c>
      <c r="WZE63" s="10">
        <f t="shared" si="253"/>
        <v>0</v>
      </c>
      <c r="WZF63" s="10">
        <f t="shared" si="253"/>
        <v>0</v>
      </c>
      <c r="WZG63" s="10">
        <f t="shared" si="253"/>
        <v>0</v>
      </c>
      <c r="WZH63" s="10">
        <f t="shared" si="253"/>
        <v>0</v>
      </c>
      <c r="WZI63" s="10">
        <f t="shared" si="253"/>
        <v>0</v>
      </c>
      <c r="WZJ63" s="10">
        <f t="shared" si="253"/>
        <v>0</v>
      </c>
      <c r="WZK63" s="10">
        <f t="shared" si="253"/>
        <v>0</v>
      </c>
      <c r="WZL63" s="10">
        <f t="shared" si="253"/>
        <v>0</v>
      </c>
      <c r="WZM63" s="10">
        <f t="shared" si="253"/>
        <v>0</v>
      </c>
      <c r="WZN63" s="10">
        <f t="shared" si="253"/>
        <v>0</v>
      </c>
      <c r="WZO63" s="10">
        <f t="shared" si="253"/>
        <v>0</v>
      </c>
      <c r="WZP63" s="10">
        <f t="shared" si="253"/>
        <v>0</v>
      </c>
      <c r="WZQ63" s="10">
        <f t="shared" si="253"/>
        <v>0</v>
      </c>
      <c r="WZR63" s="10">
        <f t="shared" si="253"/>
        <v>0</v>
      </c>
      <c r="WZS63" s="10">
        <f t="shared" si="253"/>
        <v>0</v>
      </c>
      <c r="WZT63" s="10">
        <f t="shared" si="253"/>
        <v>0</v>
      </c>
      <c r="WZU63" s="10">
        <f t="shared" si="253"/>
        <v>0</v>
      </c>
      <c r="WZV63" s="10">
        <f t="shared" si="253"/>
        <v>0</v>
      </c>
      <c r="WZW63" s="10">
        <f t="shared" si="253"/>
        <v>0</v>
      </c>
      <c r="WZX63" s="10">
        <f t="shared" si="253"/>
        <v>0</v>
      </c>
      <c r="WZY63" s="10">
        <f t="shared" si="253"/>
        <v>0</v>
      </c>
      <c r="WZZ63" s="10">
        <f t="shared" si="253"/>
        <v>0</v>
      </c>
      <c r="XAA63" s="10">
        <f t="shared" si="253"/>
        <v>0</v>
      </c>
      <c r="XAB63" s="10">
        <f t="shared" si="253"/>
        <v>0</v>
      </c>
      <c r="XAC63" s="10">
        <f t="shared" si="253"/>
        <v>0</v>
      </c>
      <c r="XAD63" s="10">
        <f t="shared" si="253"/>
        <v>0</v>
      </c>
      <c r="XAE63" s="10">
        <f t="shared" si="253"/>
        <v>0</v>
      </c>
      <c r="XAF63" s="10">
        <f t="shared" si="253"/>
        <v>0</v>
      </c>
      <c r="XAG63" s="10">
        <f t="shared" si="253"/>
        <v>0</v>
      </c>
      <c r="XAH63" s="10">
        <f t="shared" si="253"/>
        <v>0</v>
      </c>
      <c r="XAI63" s="10">
        <f t="shared" si="253"/>
        <v>0</v>
      </c>
      <c r="XAJ63" s="10">
        <f t="shared" ref="XAJ63:XCU63" si="254">SUM(XAJ4:XAJ61)</f>
        <v>0</v>
      </c>
      <c r="XAK63" s="10">
        <f t="shared" si="254"/>
        <v>0</v>
      </c>
      <c r="XAL63" s="10">
        <f t="shared" si="254"/>
        <v>0</v>
      </c>
      <c r="XAM63" s="10">
        <f t="shared" si="254"/>
        <v>0</v>
      </c>
      <c r="XAN63" s="10">
        <f t="shared" si="254"/>
        <v>0</v>
      </c>
      <c r="XAO63" s="10">
        <f t="shared" si="254"/>
        <v>0</v>
      </c>
      <c r="XAP63" s="10">
        <f t="shared" si="254"/>
        <v>0</v>
      </c>
      <c r="XAQ63" s="10">
        <f t="shared" si="254"/>
        <v>0</v>
      </c>
      <c r="XAR63" s="10">
        <f t="shared" si="254"/>
        <v>0</v>
      </c>
      <c r="XAS63" s="10">
        <f t="shared" si="254"/>
        <v>0</v>
      </c>
      <c r="XAT63" s="10">
        <f t="shared" si="254"/>
        <v>0</v>
      </c>
      <c r="XAU63" s="10">
        <f t="shared" si="254"/>
        <v>0</v>
      </c>
      <c r="XAV63" s="10">
        <f t="shared" si="254"/>
        <v>0</v>
      </c>
      <c r="XAW63" s="10">
        <f t="shared" si="254"/>
        <v>0</v>
      </c>
      <c r="XAX63" s="10">
        <f t="shared" si="254"/>
        <v>0</v>
      </c>
      <c r="XAY63" s="10">
        <f t="shared" si="254"/>
        <v>0</v>
      </c>
      <c r="XAZ63" s="10">
        <f t="shared" si="254"/>
        <v>0</v>
      </c>
      <c r="XBA63" s="10">
        <f t="shared" si="254"/>
        <v>0</v>
      </c>
      <c r="XBB63" s="10">
        <f t="shared" si="254"/>
        <v>0</v>
      </c>
      <c r="XBC63" s="10">
        <f t="shared" si="254"/>
        <v>0</v>
      </c>
      <c r="XBD63" s="10">
        <f t="shared" si="254"/>
        <v>0</v>
      </c>
      <c r="XBE63" s="10">
        <f t="shared" si="254"/>
        <v>0</v>
      </c>
      <c r="XBF63" s="10">
        <f t="shared" si="254"/>
        <v>0</v>
      </c>
      <c r="XBG63" s="10">
        <f t="shared" si="254"/>
        <v>0</v>
      </c>
      <c r="XBH63" s="10">
        <f t="shared" si="254"/>
        <v>0</v>
      </c>
      <c r="XBI63" s="10">
        <f t="shared" si="254"/>
        <v>0</v>
      </c>
      <c r="XBJ63" s="10">
        <f t="shared" si="254"/>
        <v>0</v>
      </c>
      <c r="XBK63" s="10">
        <f t="shared" si="254"/>
        <v>0</v>
      </c>
      <c r="XBL63" s="10">
        <f t="shared" si="254"/>
        <v>0</v>
      </c>
      <c r="XBM63" s="10">
        <f t="shared" si="254"/>
        <v>0</v>
      </c>
      <c r="XBN63" s="10">
        <f t="shared" si="254"/>
        <v>0</v>
      </c>
      <c r="XBO63" s="10">
        <f t="shared" si="254"/>
        <v>0</v>
      </c>
      <c r="XBP63" s="10">
        <f t="shared" si="254"/>
        <v>0</v>
      </c>
      <c r="XBQ63" s="10">
        <f t="shared" si="254"/>
        <v>0</v>
      </c>
      <c r="XBR63" s="10">
        <f t="shared" si="254"/>
        <v>0</v>
      </c>
      <c r="XBS63" s="10">
        <f t="shared" si="254"/>
        <v>0</v>
      </c>
      <c r="XBT63" s="10">
        <f t="shared" si="254"/>
        <v>0</v>
      </c>
      <c r="XBU63" s="10">
        <f t="shared" si="254"/>
        <v>0</v>
      </c>
      <c r="XBV63" s="10">
        <f t="shared" si="254"/>
        <v>0</v>
      </c>
      <c r="XBW63" s="10">
        <f t="shared" si="254"/>
        <v>0</v>
      </c>
      <c r="XBX63" s="10">
        <f t="shared" si="254"/>
        <v>0</v>
      </c>
      <c r="XBY63" s="10">
        <f t="shared" si="254"/>
        <v>0</v>
      </c>
      <c r="XBZ63" s="10">
        <f t="shared" si="254"/>
        <v>0</v>
      </c>
      <c r="XCA63" s="10">
        <f t="shared" si="254"/>
        <v>0</v>
      </c>
      <c r="XCB63" s="10">
        <f t="shared" si="254"/>
        <v>0</v>
      </c>
      <c r="XCC63" s="10">
        <f t="shared" si="254"/>
        <v>0</v>
      </c>
      <c r="XCD63" s="10">
        <f t="shared" si="254"/>
        <v>0</v>
      </c>
      <c r="XCE63" s="10">
        <f t="shared" si="254"/>
        <v>0</v>
      </c>
      <c r="XCF63" s="10">
        <f t="shared" si="254"/>
        <v>0</v>
      </c>
      <c r="XCG63" s="10">
        <f t="shared" si="254"/>
        <v>0</v>
      </c>
      <c r="XCH63" s="10">
        <f t="shared" si="254"/>
        <v>0</v>
      </c>
      <c r="XCI63" s="10">
        <f t="shared" si="254"/>
        <v>0</v>
      </c>
      <c r="XCJ63" s="10">
        <f t="shared" si="254"/>
        <v>0</v>
      </c>
      <c r="XCK63" s="10">
        <f t="shared" si="254"/>
        <v>0</v>
      </c>
      <c r="XCL63" s="10">
        <f t="shared" si="254"/>
        <v>0</v>
      </c>
      <c r="XCM63" s="10">
        <f t="shared" si="254"/>
        <v>0</v>
      </c>
      <c r="XCN63" s="10">
        <f t="shared" si="254"/>
        <v>0</v>
      </c>
      <c r="XCO63" s="10">
        <f t="shared" si="254"/>
        <v>0</v>
      </c>
      <c r="XCP63" s="10">
        <f t="shared" si="254"/>
        <v>0</v>
      </c>
      <c r="XCQ63" s="10">
        <f t="shared" si="254"/>
        <v>0</v>
      </c>
      <c r="XCR63" s="10">
        <f t="shared" si="254"/>
        <v>0</v>
      </c>
      <c r="XCS63" s="10">
        <f t="shared" si="254"/>
        <v>0</v>
      </c>
      <c r="XCT63" s="10">
        <f t="shared" si="254"/>
        <v>0</v>
      </c>
      <c r="XCU63" s="10">
        <f t="shared" si="254"/>
        <v>0</v>
      </c>
      <c r="XCV63" s="10">
        <f t="shared" ref="XCV63:XFD63" si="255">SUM(XCV4:XCV61)</f>
        <v>0</v>
      </c>
      <c r="XCW63" s="10">
        <f t="shared" si="255"/>
        <v>0</v>
      </c>
      <c r="XCX63" s="10">
        <f t="shared" si="255"/>
        <v>0</v>
      </c>
      <c r="XCY63" s="10">
        <f t="shared" si="255"/>
        <v>0</v>
      </c>
      <c r="XCZ63" s="10">
        <f t="shared" si="255"/>
        <v>0</v>
      </c>
      <c r="XDA63" s="10">
        <f t="shared" si="255"/>
        <v>0</v>
      </c>
      <c r="XDB63" s="10">
        <f t="shared" si="255"/>
        <v>0</v>
      </c>
      <c r="XDC63" s="10">
        <f t="shared" si="255"/>
        <v>0</v>
      </c>
      <c r="XDD63" s="10">
        <f t="shared" si="255"/>
        <v>0</v>
      </c>
      <c r="XDE63" s="10">
        <f t="shared" si="255"/>
        <v>0</v>
      </c>
      <c r="XDF63" s="10">
        <f t="shared" si="255"/>
        <v>0</v>
      </c>
      <c r="XDG63" s="10">
        <f t="shared" si="255"/>
        <v>0</v>
      </c>
      <c r="XDH63" s="10">
        <f t="shared" si="255"/>
        <v>0</v>
      </c>
      <c r="XDI63" s="10">
        <f t="shared" si="255"/>
        <v>0</v>
      </c>
      <c r="XDJ63" s="10">
        <f t="shared" si="255"/>
        <v>0</v>
      </c>
      <c r="XDK63" s="10">
        <f t="shared" si="255"/>
        <v>0</v>
      </c>
      <c r="XDL63" s="10">
        <f t="shared" si="255"/>
        <v>0</v>
      </c>
      <c r="XDM63" s="10">
        <f t="shared" si="255"/>
        <v>0</v>
      </c>
      <c r="XDN63" s="10">
        <f t="shared" si="255"/>
        <v>0</v>
      </c>
      <c r="XDO63" s="10">
        <f t="shared" si="255"/>
        <v>0</v>
      </c>
      <c r="XDP63" s="10">
        <f t="shared" si="255"/>
        <v>0</v>
      </c>
      <c r="XDQ63" s="10">
        <f t="shared" si="255"/>
        <v>0</v>
      </c>
      <c r="XDR63" s="10">
        <f t="shared" si="255"/>
        <v>0</v>
      </c>
      <c r="XDS63" s="10">
        <f t="shared" si="255"/>
        <v>0</v>
      </c>
      <c r="XDT63" s="10">
        <f t="shared" si="255"/>
        <v>0</v>
      </c>
      <c r="XDU63" s="10">
        <f t="shared" si="255"/>
        <v>0</v>
      </c>
      <c r="XDV63" s="10">
        <f t="shared" si="255"/>
        <v>0</v>
      </c>
      <c r="XDW63" s="10">
        <f t="shared" si="255"/>
        <v>0</v>
      </c>
      <c r="XDX63" s="10">
        <f t="shared" si="255"/>
        <v>0</v>
      </c>
      <c r="XDY63" s="10">
        <f t="shared" si="255"/>
        <v>0</v>
      </c>
      <c r="XDZ63" s="10">
        <f t="shared" si="255"/>
        <v>0</v>
      </c>
      <c r="XEA63" s="10">
        <f t="shared" si="255"/>
        <v>0</v>
      </c>
      <c r="XEB63" s="10">
        <f t="shared" si="255"/>
        <v>0</v>
      </c>
      <c r="XEC63" s="10">
        <f t="shared" si="255"/>
        <v>0</v>
      </c>
      <c r="XED63" s="10">
        <f t="shared" si="255"/>
        <v>0</v>
      </c>
      <c r="XEE63" s="10">
        <f t="shared" si="255"/>
        <v>0</v>
      </c>
      <c r="XEF63" s="10">
        <f t="shared" si="255"/>
        <v>0</v>
      </c>
      <c r="XEG63" s="10">
        <f t="shared" si="255"/>
        <v>0</v>
      </c>
      <c r="XEH63" s="10">
        <f t="shared" si="255"/>
        <v>0</v>
      </c>
      <c r="XEI63" s="10">
        <f t="shared" si="255"/>
        <v>0</v>
      </c>
      <c r="XEJ63" s="10">
        <f t="shared" si="255"/>
        <v>0</v>
      </c>
      <c r="XEK63" s="10">
        <f t="shared" si="255"/>
        <v>0</v>
      </c>
      <c r="XEL63" s="10">
        <f t="shared" si="255"/>
        <v>0</v>
      </c>
      <c r="XEM63" s="10">
        <f t="shared" si="255"/>
        <v>0</v>
      </c>
      <c r="XEN63" s="10">
        <f t="shared" si="255"/>
        <v>0</v>
      </c>
      <c r="XEO63" s="10">
        <f t="shared" si="255"/>
        <v>0</v>
      </c>
      <c r="XEP63" s="10">
        <f t="shared" si="255"/>
        <v>0</v>
      </c>
      <c r="XEQ63" s="10">
        <f t="shared" si="255"/>
        <v>0</v>
      </c>
      <c r="XER63" s="10">
        <f t="shared" si="255"/>
        <v>0</v>
      </c>
      <c r="XES63" s="10">
        <f t="shared" si="255"/>
        <v>0</v>
      </c>
      <c r="XET63" s="10">
        <f t="shared" si="255"/>
        <v>0</v>
      </c>
      <c r="XEU63" s="10">
        <f t="shared" si="255"/>
        <v>0</v>
      </c>
      <c r="XEV63" s="10">
        <f t="shared" si="255"/>
        <v>0</v>
      </c>
      <c r="XEW63" s="10">
        <f t="shared" si="255"/>
        <v>0</v>
      </c>
      <c r="XEX63" s="10">
        <f t="shared" si="255"/>
        <v>0</v>
      </c>
      <c r="XEY63" s="10">
        <f t="shared" si="255"/>
        <v>0</v>
      </c>
      <c r="XEZ63" s="10">
        <f t="shared" si="255"/>
        <v>0</v>
      </c>
      <c r="XFA63" s="10">
        <f t="shared" si="255"/>
        <v>0</v>
      </c>
      <c r="XFB63" s="10">
        <f t="shared" si="255"/>
        <v>0</v>
      </c>
      <c r="XFC63" s="10">
        <f t="shared" si="255"/>
        <v>0</v>
      </c>
      <c r="XFD63" s="10">
        <f t="shared" si="255"/>
        <v>0</v>
      </c>
    </row>
    <row r="64" spans="1:16384" ht="17.149999999999999" customHeight="1" x14ac:dyDescent="0.45">
      <c r="A64" s="30" t="s">
        <v>20</v>
      </c>
    </row>
  </sheetData>
  <sheetProtection sheet="1" objects="1" scenarios="1" selectLockedCells="1"/>
  <conditionalFormatting sqref="A4:R4 A5:Q5 A6:R6 A7:Q7 A8:R8 A9:Q9 A10:R10 A11:Q11 A12:R13 A14:Q14 A15:R18 A19:Q19 A20:R20 A21:Q21 A22:R25 A26:Q27 A28:R43 A44:Q44 A45:R45 A46:Q47 A48:R50 A51:Q51 A52:R54 A55:Q55 A56:R57 A58:Q58 A59:R59 A60:Q60 A61:R62">
    <cfRule type="expression" dxfId="43" priority="14">
      <formula>MOD(ROW(),2)=0</formula>
    </cfRule>
  </conditionalFormatting>
  <conditionalFormatting sqref="R5 R7 R9 R11">
    <cfRule type="expression" dxfId="42" priority="13">
      <formula>MOD(ROW(),2)=0</formula>
    </cfRule>
  </conditionalFormatting>
  <conditionalFormatting sqref="R14">
    <cfRule type="expression" dxfId="41" priority="6">
      <formula>MOD(ROW(),2)=0</formula>
    </cfRule>
  </conditionalFormatting>
  <conditionalFormatting sqref="R19">
    <cfRule type="expression" dxfId="40" priority="12">
      <formula>MOD(ROW(),2)=0</formula>
    </cfRule>
  </conditionalFormatting>
  <conditionalFormatting sqref="R21">
    <cfRule type="expression" dxfId="39" priority="11">
      <formula>MOD(ROW(),2)=0</formula>
    </cfRule>
  </conditionalFormatting>
  <conditionalFormatting sqref="R26:R27">
    <cfRule type="expression" dxfId="38" priority="5">
      <formula>MOD(ROW(),2)=0</formula>
    </cfRule>
  </conditionalFormatting>
  <conditionalFormatting sqref="R44">
    <cfRule type="expression" dxfId="37" priority="4">
      <formula>MOD(ROW(),2)=0</formula>
    </cfRule>
  </conditionalFormatting>
  <conditionalFormatting sqref="R46:R47">
    <cfRule type="expression" dxfId="36" priority="3">
      <formula>MOD(ROW(),2)=0</formula>
    </cfRule>
  </conditionalFormatting>
  <conditionalFormatting sqref="R51">
    <cfRule type="expression" dxfId="35" priority="9">
      <formula>MOD(ROW(),2)=0</formula>
    </cfRule>
  </conditionalFormatting>
  <conditionalFormatting sqref="R55">
    <cfRule type="expression" dxfId="34" priority="7">
      <formula>MOD(ROW(),2)=0</formula>
    </cfRule>
  </conditionalFormatting>
  <conditionalFormatting sqref="R58">
    <cfRule type="expression" dxfId="33" priority="2">
      <formula>MOD(ROW(),2)=0</formula>
    </cfRule>
  </conditionalFormatting>
  <conditionalFormatting sqref="R60">
    <cfRule type="expression" dxfId="32" priority="1">
      <formula>MOD(ROW(),2)=0</formula>
    </cfRule>
  </conditionalFormatting>
  <pageMargins left="0.05" right="0.05" top="0.5" bottom="0.5" header="0" footer="0"/>
  <pageSetup orientation="portrait" horizontalDpi="300" verticalDpi="300" r:id="rId1"/>
  <tableParts count="1">
    <tablePart r:id="rId2"/>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5A59136-5086-4473-8F08-AC1A455D5062}">
  <dimension ref="A1:R64"/>
  <sheetViews>
    <sheetView topLeftCell="B1" zoomScaleNormal="100" workbookViewId="0">
      <pane ySplit="3" topLeftCell="A4" activePane="bottomLeft" state="frozen"/>
      <selection activeCell="O62" sqref="O62"/>
      <selection pane="bottomLeft" activeCell="I5" sqref="I5"/>
    </sheetView>
  </sheetViews>
  <sheetFormatPr defaultColWidth="0" defaultRowHeight="17.149999999999999" customHeight="1" zeroHeight="1" x14ac:dyDescent="0.45"/>
  <cols>
    <col min="1" max="1" width="19.6328125" style="1" customWidth="1"/>
    <col min="2" max="2" width="17.6328125" style="1" customWidth="1"/>
    <col min="3" max="3" width="20.54296875" style="1" customWidth="1"/>
    <col min="4" max="4" width="21.453125" style="1" customWidth="1"/>
    <col min="5" max="5" width="20.453125" style="1" customWidth="1"/>
    <col min="6" max="6" width="24.6328125" style="1" customWidth="1"/>
    <col min="7" max="7" width="13.6328125" style="1" customWidth="1"/>
    <col min="8" max="8" width="17.6328125" style="1" customWidth="1"/>
    <col min="9" max="9" width="15.6328125" style="1" customWidth="1"/>
    <col min="10" max="10" width="17.6328125" style="1" customWidth="1"/>
    <col min="11" max="11" width="16.6328125" style="1" customWidth="1"/>
    <col min="12" max="12" width="17.6328125" style="1" customWidth="1"/>
    <col min="13" max="13" width="23.6328125" style="1" customWidth="1"/>
    <col min="14" max="14" width="24.6328125" style="1" customWidth="1"/>
    <col min="15" max="15" width="13.6328125" style="1" bestFit="1" customWidth="1"/>
    <col min="16" max="16" width="14.6328125" style="1" bestFit="1" customWidth="1"/>
    <col min="17" max="17" width="14.453125" style="2" customWidth="1"/>
    <col min="18" max="18" width="42.54296875" style="1" bestFit="1" customWidth="1"/>
    <col min="19" max="16384" width="11.453125" style="1" hidden="1"/>
  </cols>
  <sheetData>
    <row r="1" spans="1:18" ht="17.149999999999999" customHeight="1" x14ac:dyDescent="0.45">
      <c r="A1" s="15" t="s">
        <v>0</v>
      </c>
    </row>
    <row r="2" spans="1:18" s="3" customFormat="1" ht="23.15" customHeight="1" x14ac:dyDescent="0.65">
      <c r="A2" s="16" t="s">
        <v>21</v>
      </c>
      <c r="Q2" s="4"/>
    </row>
    <row r="3" spans="1:18" ht="87.5" x14ac:dyDescent="0.45">
      <c r="A3" s="42" t="s">
        <v>2</v>
      </c>
      <c r="B3" s="42" t="s">
        <v>3</v>
      </c>
      <c r="C3" s="42" t="s">
        <v>22</v>
      </c>
      <c r="D3" s="42" t="s">
        <v>23</v>
      </c>
      <c r="E3" s="42" t="s">
        <v>24</v>
      </c>
      <c r="F3" s="42" t="s">
        <v>25</v>
      </c>
      <c r="G3" s="42" t="s">
        <v>26</v>
      </c>
      <c r="H3" s="42" t="s">
        <v>27</v>
      </c>
      <c r="I3" s="42" t="s">
        <v>28</v>
      </c>
      <c r="J3" s="42" t="s">
        <v>29</v>
      </c>
      <c r="K3" s="42" t="s">
        <v>30</v>
      </c>
      <c r="L3" s="42" t="s">
        <v>31</v>
      </c>
      <c r="M3" s="42" t="s">
        <v>32</v>
      </c>
      <c r="N3" s="42" t="s">
        <v>33</v>
      </c>
      <c r="O3" s="42" t="s">
        <v>34</v>
      </c>
      <c r="P3" s="42" t="s">
        <v>35</v>
      </c>
      <c r="Q3" s="42" t="s">
        <v>18</v>
      </c>
      <c r="R3" s="42" t="s">
        <v>19</v>
      </c>
    </row>
    <row r="4" spans="1:18" ht="17.149999999999999" customHeight="1" x14ac:dyDescent="0.45">
      <c r="A4" s="17" t="s">
        <v>75</v>
      </c>
      <c r="B4" s="18" t="s">
        <v>76</v>
      </c>
      <c r="C4" s="19">
        <v>3165</v>
      </c>
      <c r="D4" s="19">
        <v>2862</v>
      </c>
      <c r="E4" s="21">
        <v>0.90426540284360191</v>
      </c>
      <c r="F4" s="19">
        <v>2610</v>
      </c>
      <c r="G4" s="19">
        <v>1429</v>
      </c>
      <c r="H4" s="21">
        <v>0.4515007898894155</v>
      </c>
      <c r="I4" s="19">
        <v>1417</v>
      </c>
      <c r="J4" s="21">
        <v>0.44770932069510266</v>
      </c>
      <c r="K4" s="19">
        <v>12</v>
      </c>
      <c r="L4" s="21">
        <v>3.7914691943127963E-3</v>
      </c>
      <c r="M4" s="19">
        <v>252</v>
      </c>
      <c r="N4" s="21">
        <v>7.9620853080568724E-2</v>
      </c>
      <c r="O4" s="19">
        <v>303</v>
      </c>
      <c r="P4" s="21">
        <v>9.5734597156398107E-2</v>
      </c>
      <c r="Q4" s="22" t="s">
        <v>138</v>
      </c>
      <c r="R4" s="22" t="s">
        <v>138</v>
      </c>
    </row>
    <row r="5" spans="1:18" ht="17.149999999999999" customHeight="1" x14ac:dyDescent="0.45">
      <c r="A5" s="17" t="s">
        <v>75</v>
      </c>
      <c r="B5" s="18" t="s">
        <v>78</v>
      </c>
      <c r="C5" s="23" t="s">
        <v>137</v>
      </c>
      <c r="D5" s="23" t="s">
        <v>137</v>
      </c>
      <c r="E5" s="23" t="s">
        <v>137</v>
      </c>
      <c r="F5" s="23" t="s">
        <v>137</v>
      </c>
      <c r="G5" s="23" t="s">
        <v>137</v>
      </c>
      <c r="H5" s="23" t="s">
        <v>137</v>
      </c>
      <c r="I5" s="23" t="s">
        <v>137</v>
      </c>
      <c r="J5" s="23" t="s">
        <v>137</v>
      </c>
      <c r="K5" s="19">
        <v>0</v>
      </c>
      <c r="L5" s="21">
        <v>0</v>
      </c>
      <c r="M5" s="19">
        <v>0</v>
      </c>
      <c r="N5" s="21">
        <v>0</v>
      </c>
      <c r="O5" s="19" t="s">
        <v>137</v>
      </c>
      <c r="P5" s="19" t="s">
        <v>137</v>
      </c>
      <c r="Q5" s="26">
        <v>1</v>
      </c>
      <c r="R5" s="18" t="s">
        <v>80</v>
      </c>
    </row>
    <row r="6" spans="1:18" ht="17.149999999999999" customHeight="1" x14ac:dyDescent="0.45">
      <c r="A6" s="17" t="s">
        <v>75</v>
      </c>
      <c r="B6" s="18" t="s">
        <v>79</v>
      </c>
      <c r="C6" s="19">
        <v>111</v>
      </c>
      <c r="D6" s="19">
        <v>111</v>
      </c>
      <c r="E6" s="21">
        <v>1</v>
      </c>
      <c r="F6" s="23" t="s">
        <v>137</v>
      </c>
      <c r="G6" s="19">
        <v>70</v>
      </c>
      <c r="H6" s="21">
        <v>0.63063063063063063</v>
      </c>
      <c r="I6" s="19">
        <v>70</v>
      </c>
      <c r="J6" s="21">
        <v>0.63063063063063063</v>
      </c>
      <c r="K6" s="19">
        <v>0</v>
      </c>
      <c r="L6" s="21">
        <v>0</v>
      </c>
      <c r="M6" s="23" t="s">
        <v>137</v>
      </c>
      <c r="N6" s="23" t="s">
        <v>137</v>
      </c>
      <c r="O6" s="19">
        <v>0</v>
      </c>
      <c r="P6" s="21">
        <v>0</v>
      </c>
      <c r="Q6" s="24">
        <v>2</v>
      </c>
      <c r="R6" s="25" t="s">
        <v>139</v>
      </c>
    </row>
    <row r="7" spans="1:18" ht="17.149999999999999" customHeight="1" x14ac:dyDescent="0.45">
      <c r="A7" s="17" t="s">
        <v>75</v>
      </c>
      <c r="B7" s="18" t="s">
        <v>81</v>
      </c>
      <c r="C7" s="19">
        <v>364</v>
      </c>
      <c r="D7" s="19">
        <v>308</v>
      </c>
      <c r="E7" s="21">
        <v>0.84615384615384615</v>
      </c>
      <c r="F7" s="19">
        <v>286</v>
      </c>
      <c r="G7" s="19">
        <v>176</v>
      </c>
      <c r="H7" s="21">
        <v>0.48351648351648352</v>
      </c>
      <c r="I7" s="23" t="s">
        <v>137</v>
      </c>
      <c r="J7" s="23" t="s">
        <v>137</v>
      </c>
      <c r="K7" s="23" t="s">
        <v>137</v>
      </c>
      <c r="L7" s="23" t="s">
        <v>137</v>
      </c>
      <c r="M7" s="19">
        <v>22</v>
      </c>
      <c r="N7" s="21">
        <v>6.043956043956044E-2</v>
      </c>
      <c r="O7" s="19">
        <v>56</v>
      </c>
      <c r="P7" s="21">
        <v>0.15384615384615385</v>
      </c>
      <c r="Q7" s="26">
        <v>1</v>
      </c>
      <c r="R7" s="18" t="s">
        <v>80</v>
      </c>
    </row>
    <row r="8" spans="1:18" ht="17.149999999999999" customHeight="1" x14ac:dyDescent="0.45">
      <c r="A8" s="17" t="s">
        <v>75</v>
      </c>
      <c r="B8" s="18" t="s">
        <v>82</v>
      </c>
      <c r="C8" s="19">
        <v>132</v>
      </c>
      <c r="D8" s="23" t="s">
        <v>137</v>
      </c>
      <c r="E8" s="23" t="s">
        <v>137</v>
      </c>
      <c r="F8" s="19">
        <v>123</v>
      </c>
      <c r="G8" s="19">
        <v>60</v>
      </c>
      <c r="H8" s="21">
        <v>0.45454545454545453</v>
      </c>
      <c r="I8" s="19">
        <v>60</v>
      </c>
      <c r="J8" s="21">
        <v>0.45454545454545453</v>
      </c>
      <c r="K8" s="19">
        <v>0</v>
      </c>
      <c r="L8" s="21">
        <v>0</v>
      </c>
      <c r="M8" s="23" t="s">
        <v>137</v>
      </c>
      <c r="N8" s="23" t="s">
        <v>137</v>
      </c>
      <c r="O8" s="23" t="s">
        <v>137</v>
      </c>
      <c r="P8" s="23" t="s">
        <v>137</v>
      </c>
      <c r="Q8" s="26">
        <v>1</v>
      </c>
      <c r="R8" s="18" t="s">
        <v>80</v>
      </c>
    </row>
    <row r="9" spans="1:18" ht="17.149999999999999" customHeight="1" x14ac:dyDescent="0.45">
      <c r="A9" s="17" t="s">
        <v>75</v>
      </c>
      <c r="B9" s="18" t="s">
        <v>83</v>
      </c>
      <c r="C9" s="19">
        <v>145</v>
      </c>
      <c r="D9" s="23" t="s">
        <v>137</v>
      </c>
      <c r="E9" s="23" t="s">
        <v>137</v>
      </c>
      <c r="F9" s="19">
        <v>125</v>
      </c>
      <c r="G9" s="19">
        <v>64</v>
      </c>
      <c r="H9" s="21">
        <v>0.44137931034482758</v>
      </c>
      <c r="I9" s="19">
        <v>64</v>
      </c>
      <c r="J9" s="21">
        <v>0.44137931034482758</v>
      </c>
      <c r="K9" s="19">
        <v>0</v>
      </c>
      <c r="L9" s="21">
        <v>0</v>
      </c>
      <c r="M9" s="23" t="s">
        <v>137</v>
      </c>
      <c r="N9" s="23" t="s">
        <v>137</v>
      </c>
      <c r="O9" s="23" t="s">
        <v>137</v>
      </c>
      <c r="P9" s="23" t="s">
        <v>137</v>
      </c>
      <c r="Q9" s="26">
        <v>1</v>
      </c>
      <c r="R9" s="18" t="s">
        <v>80</v>
      </c>
    </row>
    <row r="10" spans="1:18" ht="17.149999999999999" customHeight="1" x14ac:dyDescent="0.45">
      <c r="A10" s="17" t="s">
        <v>75</v>
      </c>
      <c r="B10" s="28" t="s">
        <v>84</v>
      </c>
      <c r="C10" s="19">
        <v>2366</v>
      </c>
      <c r="D10" s="19">
        <v>2352</v>
      </c>
      <c r="E10" s="21">
        <v>0.99408284023668636</v>
      </c>
      <c r="F10" s="19">
        <v>2184</v>
      </c>
      <c r="G10" s="19">
        <v>1144</v>
      </c>
      <c r="H10" s="21">
        <v>0.48351648351648352</v>
      </c>
      <c r="I10" s="19">
        <v>1135</v>
      </c>
      <c r="J10" s="21">
        <v>0.47971259509721048</v>
      </c>
      <c r="K10" s="19">
        <v>9</v>
      </c>
      <c r="L10" s="21">
        <v>3.8038884192730348E-3</v>
      </c>
      <c r="M10" s="19">
        <v>168</v>
      </c>
      <c r="N10" s="21">
        <v>7.1005917159763315E-2</v>
      </c>
      <c r="O10" s="19">
        <v>14</v>
      </c>
      <c r="P10" s="21">
        <v>5.9171597633136093E-3</v>
      </c>
      <c r="Q10" s="22" t="s">
        <v>138</v>
      </c>
      <c r="R10" s="22" t="s">
        <v>138</v>
      </c>
    </row>
    <row r="11" spans="1:18" ht="17.149999999999999" customHeight="1" x14ac:dyDescent="0.45">
      <c r="A11" s="17" t="s">
        <v>75</v>
      </c>
      <c r="B11" s="18" t="s">
        <v>85</v>
      </c>
      <c r="C11" s="19">
        <v>94</v>
      </c>
      <c r="D11" s="19">
        <v>84</v>
      </c>
      <c r="E11" s="21">
        <v>0.8936170212765957</v>
      </c>
      <c r="F11" s="19">
        <v>77</v>
      </c>
      <c r="G11" s="19">
        <v>47</v>
      </c>
      <c r="H11" s="21">
        <v>0.5</v>
      </c>
      <c r="I11" s="23" t="s">
        <v>137</v>
      </c>
      <c r="J11" s="23" t="s">
        <v>137</v>
      </c>
      <c r="K11" s="23" t="s">
        <v>137</v>
      </c>
      <c r="L11" s="23" t="s">
        <v>137</v>
      </c>
      <c r="M11" s="19">
        <v>7</v>
      </c>
      <c r="N11" s="21">
        <v>7.4468085106382975E-2</v>
      </c>
      <c r="O11" s="19">
        <v>10</v>
      </c>
      <c r="P11" s="21">
        <v>0.10638297872340426</v>
      </c>
      <c r="Q11" s="26">
        <v>1</v>
      </c>
      <c r="R11" s="18" t="s">
        <v>80</v>
      </c>
    </row>
    <row r="12" spans="1:18" ht="17.149999999999999" customHeight="1" x14ac:dyDescent="0.45">
      <c r="A12" s="17" t="s">
        <v>75</v>
      </c>
      <c r="B12" s="18" t="s">
        <v>86</v>
      </c>
      <c r="C12" s="19">
        <v>254</v>
      </c>
      <c r="D12" s="19">
        <v>219</v>
      </c>
      <c r="E12" s="21">
        <v>0.86220472440944884</v>
      </c>
      <c r="F12" s="19">
        <v>203</v>
      </c>
      <c r="G12" s="19">
        <v>96</v>
      </c>
      <c r="H12" s="21">
        <v>0.37795275590551181</v>
      </c>
      <c r="I12" s="23" t="s">
        <v>137</v>
      </c>
      <c r="J12" s="23" t="s">
        <v>137</v>
      </c>
      <c r="K12" s="23" t="s">
        <v>137</v>
      </c>
      <c r="L12" s="23" t="s">
        <v>137</v>
      </c>
      <c r="M12" s="19">
        <v>16</v>
      </c>
      <c r="N12" s="21">
        <v>6.2992125984251968E-2</v>
      </c>
      <c r="O12" s="19">
        <v>35</v>
      </c>
      <c r="P12" s="21">
        <v>0.13779527559055119</v>
      </c>
      <c r="Q12" s="26">
        <v>1</v>
      </c>
      <c r="R12" s="18" t="s">
        <v>80</v>
      </c>
    </row>
    <row r="13" spans="1:18" ht="17.149999999999999" customHeight="1" x14ac:dyDescent="0.45">
      <c r="A13" s="17" t="s">
        <v>75</v>
      </c>
      <c r="B13" s="18" t="s">
        <v>87</v>
      </c>
      <c r="C13" s="19">
        <v>2590</v>
      </c>
      <c r="D13" s="19">
        <v>2396</v>
      </c>
      <c r="E13" s="21">
        <v>0.92509652509652507</v>
      </c>
      <c r="F13" s="19">
        <v>2156</v>
      </c>
      <c r="G13" s="19">
        <v>1166</v>
      </c>
      <c r="H13" s="21">
        <v>0.45019305019305017</v>
      </c>
      <c r="I13" s="19">
        <v>1152</v>
      </c>
      <c r="J13" s="21">
        <v>0.44478764478764476</v>
      </c>
      <c r="K13" s="19">
        <v>14</v>
      </c>
      <c r="L13" s="21">
        <v>5.4054054054054057E-3</v>
      </c>
      <c r="M13" s="19">
        <v>240</v>
      </c>
      <c r="N13" s="21">
        <v>9.2664092664092659E-2</v>
      </c>
      <c r="O13" s="19">
        <v>194</v>
      </c>
      <c r="P13" s="21">
        <v>7.4903474903474904E-2</v>
      </c>
      <c r="Q13" s="29" t="s">
        <v>138</v>
      </c>
      <c r="R13" s="29" t="s">
        <v>138</v>
      </c>
    </row>
    <row r="14" spans="1:18" ht="17.149999999999999" customHeight="1" x14ac:dyDescent="0.45">
      <c r="A14" s="17" t="s">
        <v>75</v>
      </c>
      <c r="B14" s="18" t="s">
        <v>88</v>
      </c>
      <c r="C14" s="19">
        <v>129</v>
      </c>
      <c r="D14" s="19">
        <v>117</v>
      </c>
      <c r="E14" s="21">
        <v>0.90697674418604646</v>
      </c>
      <c r="F14" s="19">
        <v>100</v>
      </c>
      <c r="G14" s="19">
        <v>47</v>
      </c>
      <c r="H14" s="21">
        <v>0.36434108527131781</v>
      </c>
      <c r="I14" s="23" t="s">
        <v>137</v>
      </c>
      <c r="J14" s="23" t="s">
        <v>137</v>
      </c>
      <c r="K14" s="23" t="s">
        <v>137</v>
      </c>
      <c r="L14" s="23" t="s">
        <v>137</v>
      </c>
      <c r="M14" s="19">
        <v>17</v>
      </c>
      <c r="N14" s="21">
        <v>0.13178294573643412</v>
      </c>
      <c r="O14" s="19">
        <v>12</v>
      </c>
      <c r="P14" s="21">
        <v>9.3023255813953487E-2</v>
      </c>
      <c r="Q14" s="26">
        <v>1</v>
      </c>
      <c r="R14" s="18" t="s">
        <v>80</v>
      </c>
    </row>
    <row r="15" spans="1:18" ht="17.149999999999999" customHeight="1" x14ac:dyDescent="0.45">
      <c r="A15" s="17" t="s">
        <v>75</v>
      </c>
      <c r="B15" s="18" t="s">
        <v>89</v>
      </c>
      <c r="C15" s="19">
        <v>444</v>
      </c>
      <c r="D15" s="19">
        <v>364</v>
      </c>
      <c r="E15" s="21">
        <v>0.81981981981981977</v>
      </c>
      <c r="F15" s="19">
        <v>324</v>
      </c>
      <c r="G15" s="19">
        <v>155</v>
      </c>
      <c r="H15" s="21">
        <v>0.34909909909909909</v>
      </c>
      <c r="I15" s="19">
        <v>148</v>
      </c>
      <c r="J15" s="21">
        <v>0.33333333333333331</v>
      </c>
      <c r="K15" s="19">
        <v>7</v>
      </c>
      <c r="L15" s="21">
        <v>1.5765765765765764E-2</v>
      </c>
      <c r="M15" s="19">
        <v>40</v>
      </c>
      <c r="N15" s="21">
        <v>9.0090090090090086E-2</v>
      </c>
      <c r="O15" s="19">
        <v>80</v>
      </c>
      <c r="P15" s="21">
        <v>0.18018018018018017</v>
      </c>
      <c r="Q15" s="29" t="s">
        <v>138</v>
      </c>
      <c r="R15" s="29" t="s">
        <v>138</v>
      </c>
    </row>
    <row r="16" spans="1:18" ht="17.149999999999999" customHeight="1" x14ac:dyDescent="0.45">
      <c r="A16" s="17" t="s">
        <v>75</v>
      </c>
      <c r="B16" s="18" t="s">
        <v>90</v>
      </c>
      <c r="C16" s="19">
        <v>1028</v>
      </c>
      <c r="D16" s="23" t="s">
        <v>137</v>
      </c>
      <c r="E16" s="23" t="s">
        <v>137</v>
      </c>
      <c r="F16" s="19">
        <v>960</v>
      </c>
      <c r="G16" s="19">
        <v>581</v>
      </c>
      <c r="H16" s="21">
        <v>0.56517509727626458</v>
      </c>
      <c r="I16" s="23" t="s">
        <v>137</v>
      </c>
      <c r="J16" s="23" t="s">
        <v>137</v>
      </c>
      <c r="K16" s="23" t="s">
        <v>137</v>
      </c>
      <c r="L16" s="23" t="s">
        <v>137</v>
      </c>
      <c r="M16" s="23" t="s">
        <v>137</v>
      </c>
      <c r="N16" s="23" t="s">
        <v>137</v>
      </c>
      <c r="O16" s="23" t="s">
        <v>137</v>
      </c>
      <c r="P16" s="23" t="s">
        <v>137</v>
      </c>
      <c r="Q16" s="26">
        <v>1</v>
      </c>
      <c r="R16" s="18" t="s">
        <v>80</v>
      </c>
    </row>
    <row r="17" spans="1:18" ht="17.149999999999999" customHeight="1" x14ac:dyDescent="0.45">
      <c r="A17" s="17" t="s">
        <v>75</v>
      </c>
      <c r="B17" s="18" t="s">
        <v>91</v>
      </c>
      <c r="C17" s="19">
        <v>75</v>
      </c>
      <c r="D17" s="23" t="s">
        <v>137</v>
      </c>
      <c r="E17" s="23" t="s">
        <v>137</v>
      </c>
      <c r="F17" s="23" t="s">
        <v>137</v>
      </c>
      <c r="G17" s="19">
        <v>38</v>
      </c>
      <c r="H17" s="21">
        <v>0.50666666666666671</v>
      </c>
      <c r="I17" s="19">
        <v>38</v>
      </c>
      <c r="J17" s="21">
        <v>0.50666666666666671</v>
      </c>
      <c r="K17" s="19">
        <v>0</v>
      </c>
      <c r="L17" s="21">
        <v>0</v>
      </c>
      <c r="M17" s="23" t="s">
        <v>137</v>
      </c>
      <c r="N17" s="23" t="s">
        <v>137</v>
      </c>
      <c r="O17" s="23" t="s">
        <v>137</v>
      </c>
      <c r="P17" s="23" t="s">
        <v>137</v>
      </c>
      <c r="Q17" s="26">
        <v>1</v>
      </c>
      <c r="R17" s="18" t="s">
        <v>80</v>
      </c>
    </row>
    <row r="18" spans="1:18" ht="17.149999999999999" customHeight="1" x14ac:dyDescent="0.45">
      <c r="A18" s="17" t="s">
        <v>75</v>
      </c>
      <c r="B18" s="18" t="s">
        <v>92</v>
      </c>
      <c r="C18" s="19">
        <v>2585</v>
      </c>
      <c r="D18" s="23" t="s">
        <v>137</v>
      </c>
      <c r="E18" s="23" t="s">
        <v>137</v>
      </c>
      <c r="F18" s="19">
        <v>2347</v>
      </c>
      <c r="G18" s="19">
        <v>1520</v>
      </c>
      <c r="H18" s="21">
        <v>0.58800773694390718</v>
      </c>
      <c r="I18" s="19">
        <v>1504</v>
      </c>
      <c r="J18" s="21">
        <v>0.58181818181818179</v>
      </c>
      <c r="K18" s="19">
        <v>16</v>
      </c>
      <c r="L18" s="21">
        <v>6.1895551257253384E-3</v>
      </c>
      <c r="M18" s="23" t="s">
        <v>137</v>
      </c>
      <c r="N18" s="23" t="s">
        <v>137</v>
      </c>
      <c r="O18" s="23" t="s">
        <v>137</v>
      </c>
      <c r="P18" s="23" t="s">
        <v>137</v>
      </c>
      <c r="Q18" s="26">
        <v>1</v>
      </c>
      <c r="R18" s="18" t="s">
        <v>80</v>
      </c>
    </row>
    <row r="19" spans="1:18" ht="17.149999999999999" customHeight="1" x14ac:dyDescent="0.45">
      <c r="A19" s="17" t="s">
        <v>75</v>
      </c>
      <c r="B19" s="18" t="s">
        <v>93</v>
      </c>
      <c r="C19" s="19">
        <v>378</v>
      </c>
      <c r="D19" s="23" t="s">
        <v>137</v>
      </c>
      <c r="E19" s="23" t="s">
        <v>137</v>
      </c>
      <c r="F19" s="19">
        <v>364</v>
      </c>
      <c r="G19" s="19">
        <v>244</v>
      </c>
      <c r="H19" s="21">
        <v>0.64550264550264547</v>
      </c>
      <c r="I19" s="23" t="s">
        <v>137</v>
      </c>
      <c r="J19" s="23" t="s">
        <v>137</v>
      </c>
      <c r="K19" s="23" t="s">
        <v>137</v>
      </c>
      <c r="L19" s="23" t="s">
        <v>137</v>
      </c>
      <c r="M19" s="23" t="s">
        <v>137</v>
      </c>
      <c r="N19" s="23" t="s">
        <v>137</v>
      </c>
      <c r="O19" s="23" t="s">
        <v>137</v>
      </c>
      <c r="P19" s="23" t="s">
        <v>137</v>
      </c>
      <c r="Q19" s="26">
        <v>1</v>
      </c>
      <c r="R19" s="18" t="s">
        <v>80</v>
      </c>
    </row>
    <row r="20" spans="1:18" ht="17.149999999999999" customHeight="1" x14ac:dyDescent="0.45">
      <c r="A20" s="17" t="s">
        <v>75</v>
      </c>
      <c r="B20" s="18" t="s">
        <v>94</v>
      </c>
      <c r="C20" s="19">
        <v>424</v>
      </c>
      <c r="D20" s="23" t="s">
        <v>137</v>
      </c>
      <c r="E20" s="23" t="s">
        <v>137</v>
      </c>
      <c r="F20" s="19">
        <v>396</v>
      </c>
      <c r="G20" s="19">
        <v>145</v>
      </c>
      <c r="H20" s="21">
        <v>0.34198113207547171</v>
      </c>
      <c r="I20" s="23" t="s">
        <v>137</v>
      </c>
      <c r="J20" s="23" t="s">
        <v>137</v>
      </c>
      <c r="K20" s="23" t="s">
        <v>137</v>
      </c>
      <c r="L20" s="23" t="s">
        <v>137</v>
      </c>
      <c r="M20" s="23" t="s">
        <v>137</v>
      </c>
      <c r="N20" s="23" t="s">
        <v>137</v>
      </c>
      <c r="O20" s="23" t="s">
        <v>137</v>
      </c>
      <c r="P20" s="23" t="s">
        <v>137</v>
      </c>
      <c r="Q20" s="26">
        <v>1</v>
      </c>
      <c r="R20" s="18" t="s">
        <v>80</v>
      </c>
    </row>
    <row r="21" spans="1:18" ht="17.149999999999999" customHeight="1" x14ac:dyDescent="0.45">
      <c r="A21" s="17" t="s">
        <v>75</v>
      </c>
      <c r="B21" s="18" t="s">
        <v>95</v>
      </c>
      <c r="C21" s="19">
        <v>68</v>
      </c>
      <c r="D21" s="19">
        <v>58</v>
      </c>
      <c r="E21" s="21">
        <v>0.8529411764705882</v>
      </c>
      <c r="F21" s="23" t="s">
        <v>137</v>
      </c>
      <c r="G21" s="19">
        <v>26</v>
      </c>
      <c r="H21" s="21">
        <v>0.38235294117647056</v>
      </c>
      <c r="I21" s="19">
        <v>26</v>
      </c>
      <c r="J21" s="21">
        <v>0.38235294117647056</v>
      </c>
      <c r="K21" s="19">
        <v>0</v>
      </c>
      <c r="L21" s="21">
        <v>0</v>
      </c>
      <c r="M21" s="23" t="s">
        <v>137</v>
      </c>
      <c r="N21" s="23" t="s">
        <v>137</v>
      </c>
      <c r="O21" s="19">
        <v>10</v>
      </c>
      <c r="P21" s="21">
        <v>0.14705882352941177</v>
      </c>
      <c r="Q21" s="24">
        <v>2</v>
      </c>
      <c r="R21" s="25" t="s">
        <v>139</v>
      </c>
    </row>
    <row r="22" spans="1:18" ht="17.149999999999999" customHeight="1" x14ac:dyDescent="0.45">
      <c r="A22" s="17" t="s">
        <v>75</v>
      </c>
      <c r="B22" s="18" t="s">
        <v>96</v>
      </c>
      <c r="C22" s="19">
        <v>32893</v>
      </c>
      <c r="D22" s="19">
        <v>31844</v>
      </c>
      <c r="E22" s="21">
        <v>0.96810871614021221</v>
      </c>
      <c r="F22" s="19">
        <v>29541</v>
      </c>
      <c r="G22" s="19">
        <v>18081</v>
      </c>
      <c r="H22" s="21">
        <v>0.54969142370717172</v>
      </c>
      <c r="I22" s="19">
        <v>18051</v>
      </c>
      <c r="J22" s="21">
        <v>0.54877937555102907</v>
      </c>
      <c r="K22" s="19">
        <v>30</v>
      </c>
      <c r="L22" s="21">
        <v>9.1204815614264433E-4</v>
      </c>
      <c r="M22" s="19">
        <v>2303</v>
      </c>
      <c r="N22" s="21">
        <v>7.0014896786550332E-2</v>
      </c>
      <c r="O22" s="19">
        <v>1049</v>
      </c>
      <c r="P22" s="21">
        <v>3.1891283859787796E-2</v>
      </c>
      <c r="Q22" s="22" t="s">
        <v>138</v>
      </c>
      <c r="R22" s="22" t="s">
        <v>138</v>
      </c>
    </row>
    <row r="23" spans="1:18" ht="17.149999999999999" customHeight="1" x14ac:dyDescent="0.45">
      <c r="A23" s="17" t="s">
        <v>75</v>
      </c>
      <c r="B23" s="18" t="s">
        <v>97</v>
      </c>
      <c r="C23" s="19">
        <v>408</v>
      </c>
      <c r="D23" s="19">
        <v>382</v>
      </c>
      <c r="E23" s="21">
        <v>0.93627450980392157</v>
      </c>
      <c r="F23" s="19">
        <v>349</v>
      </c>
      <c r="G23" s="19">
        <v>228</v>
      </c>
      <c r="H23" s="21">
        <v>0.55882352941176472</v>
      </c>
      <c r="I23" s="19">
        <v>228</v>
      </c>
      <c r="J23" s="21">
        <v>0.55882352941176472</v>
      </c>
      <c r="K23" s="19">
        <v>0</v>
      </c>
      <c r="L23" s="21">
        <v>0</v>
      </c>
      <c r="M23" s="19">
        <v>33</v>
      </c>
      <c r="N23" s="21">
        <v>8.0882352941176475E-2</v>
      </c>
      <c r="O23" s="19">
        <v>26</v>
      </c>
      <c r="P23" s="21">
        <v>6.3725490196078427E-2</v>
      </c>
      <c r="Q23" s="29" t="s">
        <v>138</v>
      </c>
      <c r="R23" s="29" t="s">
        <v>138</v>
      </c>
    </row>
    <row r="24" spans="1:18" ht="17.149999999999999" customHeight="1" x14ac:dyDescent="0.45">
      <c r="A24" s="17" t="s">
        <v>75</v>
      </c>
      <c r="B24" s="18" t="s">
        <v>98</v>
      </c>
      <c r="C24" s="19">
        <v>559</v>
      </c>
      <c r="D24" s="19">
        <v>545</v>
      </c>
      <c r="E24" s="21">
        <v>0.97495527728085862</v>
      </c>
      <c r="F24" s="19">
        <v>504</v>
      </c>
      <c r="G24" s="19">
        <v>253</v>
      </c>
      <c r="H24" s="21">
        <v>0.4525939177101968</v>
      </c>
      <c r="I24" s="23" t="s">
        <v>137</v>
      </c>
      <c r="J24" s="23" t="s">
        <v>137</v>
      </c>
      <c r="K24" s="23" t="s">
        <v>137</v>
      </c>
      <c r="L24" s="23" t="s">
        <v>137</v>
      </c>
      <c r="M24" s="19">
        <v>41</v>
      </c>
      <c r="N24" s="21">
        <v>7.3345259391771014E-2</v>
      </c>
      <c r="O24" s="19">
        <v>14</v>
      </c>
      <c r="P24" s="21">
        <v>2.5044722719141325E-2</v>
      </c>
      <c r="Q24" s="26">
        <v>1</v>
      </c>
      <c r="R24" s="18" t="s">
        <v>80</v>
      </c>
    </row>
    <row r="25" spans="1:18" ht="17.149999999999999" customHeight="1" x14ac:dyDescent="0.45">
      <c r="A25" s="17" t="s">
        <v>75</v>
      </c>
      <c r="B25" s="18" t="s">
        <v>99</v>
      </c>
      <c r="C25" s="19">
        <v>84</v>
      </c>
      <c r="D25" s="19">
        <v>79</v>
      </c>
      <c r="E25" s="21">
        <v>0.94047619047619047</v>
      </c>
      <c r="F25" s="19">
        <v>67</v>
      </c>
      <c r="G25" s="19">
        <v>40</v>
      </c>
      <c r="H25" s="21">
        <v>0.47619047619047616</v>
      </c>
      <c r="I25" s="19">
        <v>40</v>
      </c>
      <c r="J25" s="21">
        <v>0.47619047619047616</v>
      </c>
      <c r="K25" s="19">
        <v>0</v>
      </c>
      <c r="L25" s="21">
        <v>0</v>
      </c>
      <c r="M25" s="19">
        <v>12</v>
      </c>
      <c r="N25" s="21">
        <v>0.14285714285714285</v>
      </c>
      <c r="O25" s="19">
        <v>5</v>
      </c>
      <c r="P25" s="21">
        <v>5.9523809523809521E-2</v>
      </c>
      <c r="Q25" s="29" t="s">
        <v>138</v>
      </c>
      <c r="R25" s="29" t="s">
        <v>138</v>
      </c>
    </row>
    <row r="26" spans="1:18" ht="17.149999999999999" customHeight="1" x14ac:dyDescent="0.45">
      <c r="A26" s="17" t="s">
        <v>75</v>
      </c>
      <c r="B26" s="18" t="s">
        <v>100</v>
      </c>
      <c r="C26" s="19">
        <v>362</v>
      </c>
      <c r="D26" s="19">
        <v>319</v>
      </c>
      <c r="E26" s="21">
        <v>0.88121546961325969</v>
      </c>
      <c r="F26" s="19">
        <v>279</v>
      </c>
      <c r="G26" s="19">
        <v>164</v>
      </c>
      <c r="H26" s="21">
        <v>0.45303867403314918</v>
      </c>
      <c r="I26" s="23" t="s">
        <v>137</v>
      </c>
      <c r="J26" s="23" t="s">
        <v>137</v>
      </c>
      <c r="K26" s="23" t="s">
        <v>137</v>
      </c>
      <c r="L26" s="23" t="s">
        <v>137</v>
      </c>
      <c r="M26" s="19">
        <v>40</v>
      </c>
      <c r="N26" s="21">
        <v>0.11049723756906077</v>
      </c>
      <c r="O26" s="19">
        <v>43</v>
      </c>
      <c r="P26" s="21">
        <v>0.11878453038674033</v>
      </c>
      <c r="Q26" s="26">
        <v>1</v>
      </c>
      <c r="R26" s="18" t="s">
        <v>80</v>
      </c>
    </row>
    <row r="27" spans="1:18" ht="17.149999999999999" customHeight="1" x14ac:dyDescent="0.45">
      <c r="A27" s="17" t="s">
        <v>75</v>
      </c>
      <c r="B27" s="18" t="s">
        <v>101</v>
      </c>
      <c r="C27" s="19">
        <v>745</v>
      </c>
      <c r="D27" s="19">
        <v>606</v>
      </c>
      <c r="E27" s="21">
        <v>0.81342281879194633</v>
      </c>
      <c r="F27" s="19">
        <v>571</v>
      </c>
      <c r="G27" s="19">
        <v>385</v>
      </c>
      <c r="H27" s="21">
        <v>0.51677852348993292</v>
      </c>
      <c r="I27" s="23" t="s">
        <v>137</v>
      </c>
      <c r="J27" s="23" t="s">
        <v>137</v>
      </c>
      <c r="K27" s="23" t="s">
        <v>137</v>
      </c>
      <c r="L27" s="23" t="s">
        <v>137</v>
      </c>
      <c r="M27" s="19">
        <v>35</v>
      </c>
      <c r="N27" s="21">
        <v>4.6979865771812082E-2</v>
      </c>
      <c r="O27" s="19">
        <v>139</v>
      </c>
      <c r="P27" s="21">
        <v>0.18657718120805369</v>
      </c>
      <c r="Q27" s="26">
        <v>1</v>
      </c>
      <c r="R27" s="18" t="s">
        <v>80</v>
      </c>
    </row>
    <row r="28" spans="1:18" ht="17.149999999999999" customHeight="1" x14ac:dyDescent="0.45">
      <c r="A28" s="17" t="s">
        <v>75</v>
      </c>
      <c r="B28" s="18" t="s">
        <v>102</v>
      </c>
      <c r="C28" s="19">
        <v>62</v>
      </c>
      <c r="D28" s="19">
        <v>62</v>
      </c>
      <c r="E28" s="21">
        <v>1</v>
      </c>
      <c r="F28" s="23" t="s">
        <v>137</v>
      </c>
      <c r="G28" s="19">
        <v>30</v>
      </c>
      <c r="H28" s="21">
        <v>0.4838709677419355</v>
      </c>
      <c r="I28" s="19">
        <v>30</v>
      </c>
      <c r="J28" s="21">
        <v>0.4838709677419355</v>
      </c>
      <c r="K28" s="19">
        <v>0</v>
      </c>
      <c r="L28" s="21">
        <v>0</v>
      </c>
      <c r="M28" s="23" t="s">
        <v>137</v>
      </c>
      <c r="N28" s="23" t="s">
        <v>137</v>
      </c>
      <c r="O28" s="19">
        <v>0</v>
      </c>
      <c r="P28" s="21">
        <v>0</v>
      </c>
      <c r="Q28" s="24">
        <v>2</v>
      </c>
      <c r="R28" s="25" t="s">
        <v>139</v>
      </c>
    </row>
    <row r="29" spans="1:18" ht="17.149999999999999" customHeight="1" x14ac:dyDescent="0.45">
      <c r="A29" s="17" t="s">
        <v>75</v>
      </c>
      <c r="B29" s="18" t="s">
        <v>103</v>
      </c>
      <c r="C29" s="19" t="s">
        <v>137</v>
      </c>
      <c r="D29" s="19" t="s">
        <v>137</v>
      </c>
      <c r="E29" s="19" t="s">
        <v>137</v>
      </c>
      <c r="F29" s="19" t="s">
        <v>137</v>
      </c>
      <c r="G29" s="19" t="s">
        <v>137</v>
      </c>
      <c r="H29" s="19" t="s">
        <v>137</v>
      </c>
      <c r="I29" s="19" t="s">
        <v>137</v>
      </c>
      <c r="J29" s="19" t="s">
        <v>137</v>
      </c>
      <c r="K29" s="19">
        <v>0</v>
      </c>
      <c r="L29" s="21">
        <v>0</v>
      </c>
      <c r="M29" s="23" t="s">
        <v>137</v>
      </c>
      <c r="N29" s="23" t="s">
        <v>137</v>
      </c>
      <c r="O29" s="23" t="s">
        <v>137</v>
      </c>
      <c r="P29" s="23" t="s">
        <v>137</v>
      </c>
      <c r="Q29" s="26">
        <v>1</v>
      </c>
      <c r="R29" s="18" t="s">
        <v>80</v>
      </c>
    </row>
    <row r="30" spans="1:18" ht="17.149999999999999" customHeight="1" x14ac:dyDescent="0.45">
      <c r="A30" s="17" t="s">
        <v>75</v>
      </c>
      <c r="B30" s="18" t="s">
        <v>104</v>
      </c>
      <c r="C30" s="19">
        <v>1539</v>
      </c>
      <c r="D30" s="19">
        <v>1429</v>
      </c>
      <c r="E30" s="21">
        <v>0.92852501624431449</v>
      </c>
      <c r="F30" s="19">
        <v>1211</v>
      </c>
      <c r="G30" s="19">
        <v>629</v>
      </c>
      <c r="H30" s="21">
        <v>0.40870695256660167</v>
      </c>
      <c r="I30" s="19">
        <v>613</v>
      </c>
      <c r="J30" s="21">
        <v>0.39831059129304741</v>
      </c>
      <c r="K30" s="19">
        <v>16</v>
      </c>
      <c r="L30" s="21">
        <v>1.0396361273554255E-2</v>
      </c>
      <c r="M30" s="19">
        <v>218</v>
      </c>
      <c r="N30" s="21">
        <v>0.14165042235217673</v>
      </c>
      <c r="O30" s="19">
        <v>110</v>
      </c>
      <c r="P30" s="21">
        <v>7.1474983755685506E-2</v>
      </c>
      <c r="Q30" s="22" t="s">
        <v>138</v>
      </c>
      <c r="R30" s="22" t="s">
        <v>138</v>
      </c>
    </row>
    <row r="31" spans="1:18" ht="17.149999999999999" customHeight="1" x14ac:dyDescent="0.45">
      <c r="A31" s="17" t="s">
        <v>75</v>
      </c>
      <c r="B31" s="18" t="s">
        <v>105</v>
      </c>
      <c r="C31" s="19">
        <v>391</v>
      </c>
      <c r="D31" s="19">
        <v>391</v>
      </c>
      <c r="E31" s="21">
        <v>1</v>
      </c>
      <c r="F31" s="19">
        <v>365</v>
      </c>
      <c r="G31" s="19">
        <v>161</v>
      </c>
      <c r="H31" s="21">
        <v>0.41176470588235292</v>
      </c>
      <c r="I31" s="23" t="s">
        <v>137</v>
      </c>
      <c r="J31" s="23" t="s">
        <v>137</v>
      </c>
      <c r="K31" s="23" t="s">
        <v>137</v>
      </c>
      <c r="L31" s="23" t="s">
        <v>137</v>
      </c>
      <c r="M31" s="19">
        <v>26</v>
      </c>
      <c r="N31" s="21">
        <v>6.6496163682864456E-2</v>
      </c>
      <c r="O31" s="19">
        <v>0</v>
      </c>
      <c r="P31" s="21">
        <v>0</v>
      </c>
      <c r="Q31" s="26">
        <v>1</v>
      </c>
      <c r="R31" s="18" t="s">
        <v>80</v>
      </c>
    </row>
    <row r="32" spans="1:18" ht="17.149999999999999" customHeight="1" x14ac:dyDescent="0.45">
      <c r="A32" s="17" t="s">
        <v>75</v>
      </c>
      <c r="B32" s="18" t="s">
        <v>106</v>
      </c>
      <c r="C32" s="19">
        <v>202</v>
      </c>
      <c r="D32" s="23" t="s">
        <v>137</v>
      </c>
      <c r="E32" s="23" t="s">
        <v>137</v>
      </c>
      <c r="F32" s="19">
        <v>195</v>
      </c>
      <c r="G32" s="19">
        <v>107</v>
      </c>
      <c r="H32" s="21">
        <v>0.52970297029702973</v>
      </c>
      <c r="I32" s="19">
        <v>107</v>
      </c>
      <c r="J32" s="21">
        <v>0.52970297029702973</v>
      </c>
      <c r="K32" s="19">
        <v>0</v>
      </c>
      <c r="L32" s="21">
        <v>0</v>
      </c>
      <c r="M32" s="23" t="s">
        <v>137</v>
      </c>
      <c r="N32" s="23" t="s">
        <v>137</v>
      </c>
      <c r="O32" s="23" t="s">
        <v>137</v>
      </c>
      <c r="P32" s="23" t="s">
        <v>137</v>
      </c>
      <c r="Q32" s="26">
        <v>1</v>
      </c>
      <c r="R32" s="18" t="s">
        <v>80</v>
      </c>
    </row>
    <row r="33" spans="1:18" ht="17.149999999999999" customHeight="1" x14ac:dyDescent="0.45">
      <c r="A33" s="17" t="s">
        <v>75</v>
      </c>
      <c r="B33" s="18" t="s">
        <v>107</v>
      </c>
      <c r="C33" s="19">
        <v>8020</v>
      </c>
      <c r="D33" s="19">
        <v>7934</v>
      </c>
      <c r="E33" s="21">
        <v>0.98927680798004991</v>
      </c>
      <c r="F33" s="19">
        <v>7521</v>
      </c>
      <c r="G33" s="19">
        <v>4031</v>
      </c>
      <c r="H33" s="21">
        <v>0.50261845386533666</v>
      </c>
      <c r="I33" s="19">
        <v>3963</v>
      </c>
      <c r="J33" s="21">
        <v>0.49413965087281797</v>
      </c>
      <c r="K33" s="19">
        <v>68</v>
      </c>
      <c r="L33" s="21">
        <v>8.4788029925187032E-3</v>
      </c>
      <c r="M33" s="19">
        <v>413</v>
      </c>
      <c r="N33" s="21">
        <v>5.149625935162095E-2</v>
      </c>
      <c r="O33" s="19">
        <v>86</v>
      </c>
      <c r="P33" s="21">
        <v>1.0723192019950124E-2</v>
      </c>
      <c r="Q33" s="29" t="s">
        <v>138</v>
      </c>
      <c r="R33" s="29" t="s">
        <v>138</v>
      </c>
    </row>
    <row r="34" spans="1:18" ht="17.149999999999999" customHeight="1" x14ac:dyDescent="0.45">
      <c r="A34" s="17" t="s">
        <v>75</v>
      </c>
      <c r="B34" s="18" t="s">
        <v>108</v>
      </c>
      <c r="C34" s="19">
        <v>699</v>
      </c>
      <c r="D34" s="19">
        <v>687</v>
      </c>
      <c r="E34" s="21">
        <v>0.98283261802575106</v>
      </c>
      <c r="F34" s="19">
        <v>654</v>
      </c>
      <c r="G34" s="19">
        <v>342</v>
      </c>
      <c r="H34" s="21">
        <v>0.48927038626609443</v>
      </c>
      <c r="I34" s="19">
        <v>335</v>
      </c>
      <c r="J34" s="21">
        <v>0.4792560801144492</v>
      </c>
      <c r="K34" s="19">
        <v>7</v>
      </c>
      <c r="L34" s="21">
        <v>1.0014306151645207E-2</v>
      </c>
      <c r="M34" s="19">
        <v>33</v>
      </c>
      <c r="N34" s="21">
        <v>4.7210300429184553E-2</v>
      </c>
      <c r="O34" s="19">
        <v>12</v>
      </c>
      <c r="P34" s="21">
        <v>1.7167381974248927E-2</v>
      </c>
      <c r="Q34" s="22" t="s">
        <v>138</v>
      </c>
      <c r="R34" s="22" t="s">
        <v>138</v>
      </c>
    </row>
    <row r="35" spans="1:18" ht="17.149999999999999" customHeight="1" x14ac:dyDescent="0.45">
      <c r="A35" s="17" t="s">
        <v>75</v>
      </c>
      <c r="B35" s="18" t="s">
        <v>109</v>
      </c>
      <c r="C35" s="19">
        <v>55</v>
      </c>
      <c r="D35" s="19" t="s">
        <v>137</v>
      </c>
      <c r="E35" s="21" t="s">
        <v>137</v>
      </c>
      <c r="F35" s="23" t="s">
        <v>137</v>
      </c>
      <c r="G35" s="19">
        <v>26</v>
      </c>
      <c r="H35" s="21">
        <v>0.47272727272727272</v>
      </c>
      <c r="I35" s="19">
        <v>26</v>
      </c>
      <c r="J35" s="21">
        <v>0.47272727272727272</v>
      </c>
      <c r="K35" s="19">
        <v>0</v>
      </c>
      <c r="L35" s="21">
        <v>0</v>
      </c>
      <c r="M35" s="23" t="s">
        <v>137</v>
      </c>
      <c r="N35" s="23" t="s">
        <v>137</v>
      </c>
      <c r="O35" s="23" t="s">
        <v>137</v>
      </c>
      <c r="P35" s="23" t="s">
        <v>137</v>
      </c>
      <c r="Q35" s="26">
        <v>1</v>
      </c>
      <c r="R35" s="18" t="s">
        <v>80</v>
      </c>
    </row>
    <row r="36" spans="1:18" ht="17.149999999999999" customHeight="1" x14ac:dyDescent="0.45">
      <c r="A36" s="17" t="s">
        <v>75</v>
      </c>
      <c r="B36" s="18" t="s">
        <v>110</v>
      </c>
      <c r="C36" s="19">
        <v>5375</v>
      </c>
      <c r="D36" s="19">
        <v>5106</v>
      </c>
      <c r="E36" s="21">
        <v>0.94995348837209304</v>
      </c>
      <c r="F36" s="19">
        <v>4771</v>
      </c>
      <c r="G36" s="19">
        <v>1853</v>
      </c>
      <c r="H36" s="21">
        <v>0.34474418604651164</v>
      </c>
      <c r="I36" s="19">
        <v>1743</v>
      </c>
      <c r="J36" s="21">
        <v>0.32427906976744186</v>
      </c>
      <c r="K36" s="19">
        <v>110</v>
      </c>
      <c r="L36" s="21">
        <v>2.0465116279069766E-2</v>
      </c>
      <c r="M36" s="19">
        <v>335</v>
      </c>
      <c r="N36" s="21">
        <v>6.2325581395348835E-2</v>
      </c>
      <c r="O36" s="19">
        <v>269</v>
      </c>
      <c r="P36" s="21">
        <v>5.0046511627906978E-2</v>
      </c>
      <c r="Q36" s="22" t="s">
        <v>138</v>
      </c>
      <c r="R36" s="22" t="s">
        <v>138</v>
      </c>
    </row>
    <row r="37" spans="1:18" ht="17.149999999999999" customHeight="1" x14ac:dyDescent="0.45">
      <c r="A37" s="17" t="s">
        <v>75</v>
      </c>
      <c r="B37" s="18" t="s">
        <v>111</v>
      </c>
      <c r="C37" s="19">
        <v>3084</v>
      </c>
      <c r="D37" s="19">
        <v>2116</v>
      </c>
      <c r="E37" s="21">
        <v>0.68612191958495461</v>
      </c>
      <c r="F37" s="19">
        <v>1819</v>
      </c>
      <c r="G37" s="19">
        <v>1088</v>
      </c>
      <c r="H37" s="21">
        <v>0.35278858625162129</v>
      </c>
      <c r="I37" s="19">
        <v>1069</v>
      </c>
      <c r="J37" s="21">
        <v>0.34662775616083008</v>
      </c>
      <c r="K37" s="19">
        <v>19</v>
      </c>
      <c r="L37" s="21">
        <v>6.1608300907911801E-3</v>
      </c>
      <c r="M37" s="19">
        <v>297</v>
      </c>
      <c r="N37" s="21">
        <v>9.6303501945525297E-2</v>
      </c>
      <c r="O37" s="19">
        <v>968</v>
      </c>
      <c r="P37" s="21">
        <v>0.31387808041504539</v>
      </c>
      <c r="Q37" s="29" t="s">
        <v>138</v>
      </c>
      <c r="R37" s="29" t="s">
        <v>138</v>
      </c>
    </row>
    <row r="38" spans="1:18" ht="17.149999999999999" customHeight="1" x14ac:dyDescent="0.45">
      <c r="A38" s="17" t="s">
        <v>75</v>
      </c>
      <c r="B38" s="18" t="s">
        <v>112</v>
      </c>
      <c r="C38" s="19">
        <v>137</v>
      </c>
      <c r="D38" s="19">
        <v>99</v>
      </c>
      <c r="E38" s="21">
        <v>0.72262773722627738</v>
      </c>
      <c r="F38" s="19">
        <v>94</v>
      </c>
      <c r="G38" s="19">
        <v>62</v>
      </c>
      <c r="H38" s="21">
        <v>0.45255474452554745</v>
      </c>
      <c r="I38" s="19">
        <v>62</v>
      </c>
      <c r="J38" s="21">
        <v>0.45255474452554745</v>
      </c>
      <c r="K38" s="19">
        <v>0</v>
      </c>
      <c r="L38" s="21">
        <v>0</v>
      </c>
      <c r="M38" s="19">
        <v>5</v>
      </c>
      <c r="N38" s="21">
        <v>3.6496350364963501E-2</v>
      </c>
      <c r="O38" s="19">
        <v>38</v>
      </c>
      <c r="P38" s="21">
        <v>0.27737226277372262</v>
      </c>
      <c r="Q38" s="22" t="s">
        <v>138</v>
      </c>
      <c r="R38" s="22" t="s">
        <v>138</v>
      </c>
    </row>
    <row r="39" spans="1:18" ht="17.149999999999999" customHeight="1" x14ac:dyDescent="0.45">
      <c r="A39" s="17" t="s">
        <v>75</v>
      </c>
      <c r="B39" s="28" t="s">
        <v>113</v>
      </c>
      <c r="C39" s="19">
        <v>4964</v>
      </c>
      <c r="D39" s="19">
        <v>4549</v>
      </c>
      <c r="E39" s="21">
        <v>0.91639806607574537</v>
      </c>
      <c r="F39" s="19">
        <v>4210</v>
      </c>
      <c r="G39" s="19">
        <v>2481</v>
      </c>
      <c r="H39" s="21">
        <v>0.49979854955680902</v>
      </c>
      <c r="I39" s="19">
        <v>2419</v>
      </c>
      <c r="J39" s="21">
        <v>0.48730862207896858</v>
      </c>
      <c r="K39" s="19">
        <v>62</v>
      </c>
      <c r="L39" s="21">
        <v>1.2489927477840451E-2</v>
      </c>
      <c r="M39" s="19">
        <v>339</v>
      </c>
      <c r="N39" s="21">
        <v>6.8291700241740527E-2</v>
      </c>
      <c r="O39" s="19">
        <v>415</v>
      </c>
      <c r="P39" s="21">
        <v>8.3601933924254634E-2</v>
      </c>
      <c r="Q39" s="29" t="s">
        <v>138</v>
      </c>
      <c r="R39" s="29" t="s">
        <v>138</v>
      </c>
    </row>
    <row r="40" spans="1:18" ht="17.149999999999999" customHeight="1" x14ac:dyDescent="0.45">
      <c r="A40" s="17" t="s">
        <v>75</v>
      </c>
      <c r="B40" s="18" t="s">
        <v>114</v>
      </c>
      <c r="C40" s="19">
        <v>6721</v>
      </c>
      <c r="D40" s="19">
        <v>6656</v>
      </c>
      <c r="E40" s="21">
        <v>0.99032882011605416</v>
      </c>
      <c r="F40" s="19">
        <v>6078</v>
      </c>
      <c r="G40" s="19">
        <v>3104</v>
      </c>
      <c r="H40" s="21">
        <v>0.4618360363041214</v>
      </c>
      <c r="I40" s="19">
        <v>3053</v>
      </c>
      <c r="J40" s="21">
        <v>0.45424787977979469</v>
      </c>
      <c r="K40" s="19">
        <v>51</v>
      </c>
      <c r="L40" s="21">
        <v>7.588156524326737E-3</v>
      </c>
      <c r="M40" s="19">
        <v>578</v>
      </c>
      <c r="N40" s="21">
        <v>8.5999107275703021E-2</v>
      </c>
      <c r="O40" s="19">
        <v>65</v>
      </c>
      <c r="P40" s="21">
        <v>9.6711798839458421E-3</v>
      </c>
      <c r="Q40" s="22" t="s">
        <v>138</v>
      </c>
      <c r="R40" s="22" t="s">
        <v>138</v>
      </c>
    </row>
    <row r="41" spans="1:18" ht="17.149999999999999" customHeight="1" x14ac:dyDescent="0.45">
      <c r="A41" s="17" t="s">
        <v>75</v>
      </c>
      <c r="B41" s="28" t="s">
        <v>115</v>
      </c>
      <c r="C41" s="19">
        <v>2484</v>
      </c>
      <c r="D41" s="19">
        <v>2426</v>
      </c>
      <c r="E41" s="21">
        <v>0.97665056360708535</v>
      </c>
      <c r="F41" s="19">
        <v>2243</v>
      </c>
      <c r="G41" s="19">
        <v>839</v>
      </c>
      <c r="H41" s="21">
        <v>0.33776167471819646</v>
      </c>
      <c r="I41" s="19">
        <v>832</v>
      </c>
      <c r="J41" s="21">
        <v>0.33494363929146537</v>
      </c>
      <c r="K41" s="19">
        <v>7</v>
      </c>
      <c r="L41" s="21">
        <v>2.8180354267310788E-3</v>
      </c>
      <c r="M41" s="19">
        <v>183</v>
      </c>
      <c r="N41" s="21">
        <v>7.3671497584541057E-2</v>
      </c>
      <c r="O41" s="19">
        <v>58</v>
      </c>
      <c r="P41" s="21">
        <v>2.3349436392914653E-2</v>
      </c>
      <c r="Q41" s="29" t="s">
        <v>138</v>
      </c>
      <c r="R41" s="29" t="s">
        <v>138</v>
      </c>
    </row>
    <row r="42" spans="1:18" ht="17.149999999999999" customHeight="1" x14ac:dyDescent="0.45">
      <c r="A42" s="17" t="s">
        <v>75</v>
      </c>
      <c r="B42" s="28" t="s">
        <v>116</v>
      </c>
      <c r="C42" s="19">
        <v>1833</v>
      </c>
      <c r="D42" s="19">
        <v>1651</v>
      </c>
      <c r="E42" s="21">
        <v>0.900709219858156</v>
      </c>
      <c r="F42" s="19">
        <v>1539</v>
      </c>
      <c r="G42" s="19">
        <v>1046</v>
      </c>
      <c r="H42" s="21">
        <v>0.57064920894708127</v>
      </c>
      <c r="I42" s="19">
        <v>1017</v>
      </c>
      <c r="J42" s="21">
        <v>0.55482815057283141</v>
      </c>
      <c r="K42" s="19">
        <v>29</v>
      </c>
      <c r="L42" s="21">
        <v>1.5821058374249863E-2</v>
      </c>
      <c r="M42" s="19">
        <v>112</v>
      </c>
      <c r="N42" s="21">
        <v>6.1102018548827061E-2</v>
      </c>
      <c r="O42" s="19">
        <v>182</v>
      </c>
      <c r="P42" s="21">
        <v>9.9290780141843976E-2</v>
      </c>
      <c r="Q42" s="22" t="s">
        <v>138</v>
      </c>
      <c r="R42" s="22" t="s">
        <v>138</v>
      </c>
    </row>
    <row r="43" spans="1:18" ht="17.149999999999999" customHeight="1" x14ac:dyDescent="0.45">
      <c r="A43" s="17" t="s">
        <v>75</v>
      </c>
      <c r="B43" s="28" t="s">
        <v>117</v>
      </c>
      <c r="C43" s="19">
        <v>501</v>
      </c>
      <c r="D43" s="19">
        <v>474</v>
      </c>
      <c r="E43" s="21">
        <v>0.94610778443113774</v>
      </c>
      <c r="F43" s="19">
        <v>449</v>
      </c>
      <c r="G43" s="19">
        <v>265</v>
      </c>
      <c r="H43" s="21">
        <v>0.52894211576846306</v>
      </c>
      <c r="I43" s="19">
        <v>265</v>
      </c>
      <c r="J43" s="21">
        <v>0.52894211576846306</v>
      </c>
      <c r="K43" s="19">
        <v>0</v>
      </c>
      <c r="L43" s="21">
        <v>0</v>
      </c>
      <c r="M43" s="19">
        <v>25</v>
      </c>
      <c r="N43" s="21">
        <v>4.9900199600798403E-2</v>
      </c>
      <c r="O43" s="19">
        <v>27</v>
      </c>
      <c r="P43" s="21">
        <v>5.3892215568862277E-2</v>
      </c>
      <c r="Q43" s="29" t="s">
        <v>138</v>
      </c>
      <c r="R43" s="29" t="s">
        <v>138</v>
      </c>
    </row>
    <row r="44" spans="1:18" ht="17.149999999999999" customHeight="1" x14ac:dyDescent="0.45">
      <c r="A44" s="17" t="s">
        <v>75</v>
      </c>
      <c r="B44" s="18" t="s">
        <v>118</v>
      </c>
      <c r="C44" s="19">
        <v>1676</v>
      </c>
      <c r="D44" s="19">
        <v>1666</v>
      </c>
      <c r="E44" s="21">
        <v>0.9940334128878282</v>
      </c>
      <c r="F44" s="19">
        <v>1558</v>
      </c>
      <c r="G44" s="19">
        <v>850</v>
      </c>
      <c r="H44" s="21">
        <v>0.50715990453460624</v>
      </c>
      <c r="I44" s="23" t="s">
        <v>137</v>
      </c>
      <c r="J44" s="23" t="s">
        <v>137</v>
      </c>
      <c r="K44" s="23" t="s">
        <v>137</v>
      </c>
      <c r="L44" s="23" t="s">
        <v>137</v>
      </c>
      <c r="M44" s="19">
        <v>108</v>
      </c>
      <c r="N44" s="21">
        <v>6.4439140811455853E-2</v>
      </c>
      <c r="O44" s="19">
        <v>10</v>
      </c>
      <c r="P44" s="21">
        <v>5.9665871121718375E-3</v>
      </c>
      <c r="Q44" s="26">
        <v>1</v>
      </c>
      <c r="R44" s="18" t="s">
        <v>80</v>
      </c>
    </row>
    <row r="45" spans="1:18" ht="17.149999999999999" customHeight="1" x14ac:dyDescent="0.45">
      <c r="A45" s="17" t="s">
        <v>75</v>
      </c>
      <c r="B45" s="28" t="s">
        <v>119</v>
      </c>
      <c r="C45" s="19">
        <v>1107</v>
      </c>
      <c r="D45" s="19">
        <v>761</v>
      </c>
      <c r="E45" s="21">
        <v>0.68744354110207773</v>
      </c>
      <c r="F45" s="19">
        <v>669</v>
      </c>
      <c r="G45" s="19">
        <v>435</v>
      </c>
      <c r="H45" s="21">
        <v>0.39295392953929537</v>
      </c>
      <c r="I45" s="19">
        <v>421</v>
      </c>
      <c r="J45" s="21">
        <v>0.38030713640469738</v>
      </c>
      <c r="K45" s="19">
        <v>14</v>
      </c>
      <c r="L45" s="21">
        <v>1.2646793134598013E-2</v>
      </c>
      <c r="M45" s="19">
        <v>92</v>
      </c>
      <c r="N45" s="21">
        <v>8.3107497741644082E-2</v>
      </c>
      <c r="O45" s="19">
        <v>346</v>
      </c>
      <c r="P45" s="21">
        <v>0.31255645889792233</v>
      </c>
      <c r="Q45" s="29" t="s">
        <v>138</v>
      </c>
      <c r="R45" s="29" t="s">
        <v>138</v>
      </c>
    </row>
    <row r="46" spans="1:18" ht="17.149999999999999" customHeight="1" x14ac:dyDescent="0.45">
      <c r="A46" s="17" t="s">
        <v>75</v>
      </c>
      <c r="B46" s="18" t="s">
        <v>120</v>
      </c>
      <c r="C46" s="19">
        <v>4584</v>
      </c>
      <c r="D46" s="19">
        <v>4543</v>
      </c>
      <c r="E46" s="21">
        <v>0.99105584642233857</v>
      </c>
      <c r="F46" s="19">
        <v>4285</v>
      </c>
      <c r="G46" s="19">
        <v>2603</v>
      </c>
      <c r="H46" s="21">
        <v>0.5678446771378709</v>
      </c>
      <c r="I46" s="23" t="s">
        <v>137</v>
      </c>
      <c r="J46" s="23" t="s">
        <v>137</v>
      </c>
      <c r="K46" s="23" t="s">
        <v>137</v>
      </c>
      <c r="L46" s="23" t="s">
        <v>137</v>
      </c>
      <c r="M46" s="19">
        <v>258</v>
      </c>
      <c r="N46" s="21">
        <v>5.6282722513089002E-2</v>
      </c>
      <c r="O46" s="19">
        <v>41</v>
      </c>
      <c r="P46" s="21">
        <v>8.9441535776614307E-3</v>
      </c>
      <c r="Q46" s="26">
        <v>1</v>
      </c>
      <c r="R46" s="18" t="s">
        <v>80</v>
      </c>
    </row>
    <row r="47" spans="1:18" ht="17.149999999999999" customHeight="1" x14ac:dyDescent="0.45">
      <c r="A47" s="17" t="s">
        <v>75</v>
      </c>
      <c r="B47" s="18" t="s">
        <v>121</v>
      </c>
      <c r="C47" s="19">
        <v>614</v>
      </c>
      <c r="D47" s="19">
        <v>593</v>
      </c>
      <c r="E47" s="21">
        <v>0.96579804560260585</v>
      </c>
      <c r="F47" s="19">
        <v>551</v>
      </c>
      <c r="G47" s="19">
        <v>302</v>
      </c>
      <c r="H47" s="21">
        <v>0.49185667752442996</v>
      </c>
      <c r="I47" s="23" t="s">
        <v>137</v>
      </c>
      <c r="J47" s="23" t="s">
        <v>137</v>
      </c>
      <c r="K47" s="23" t="s">
        <v>137</v>
      </c>
      <c r="L47" s="23" t="s">
        <v>137</v>
      </c>
      <c r="M47" s="19">
        <v>42</v>
      </c>
      <c r="N47" s="21">
        <v>6.8403908794788276E-2</v>
      </c>
      <c r="O47" s="19">
        <v>21</v>
      </c>
      <c r="P47" s="21">
        <v>3.4201954397394138E-2</v>
      </c>
      <c r="Q47" s="26">
        <v>1</v>
      </c>
      <c r="R47" s="18" t="s">
        <v>80</v>
      </c>
    </row>
    <row r="48" spans="1:18" ht="17.149999999999999" customHeight="1" x14ac:dyDescent="0.45">
      <c r="A48" s="17" t="s">
        <v>75</v>
      </c>
      <c r="B48" s="18" t="s">
        <v>122</v>
      </c>
      <c r="C48" s="19">
        <v>738</v>
      </c>
      <c r="D48" s="19">
        <v>615</v>
      </c>
      <c r="E48" s="21">
        <v>0.83333333333333337</v>
      </c>
      <c r="F48" s="19">
        <v>588</v>
      </c>
      <c r="G48" s="19">
        <v>262</v>
      </c>
      <c r="H48" s="21">
        <v>0.35501355013550134</v>
      </c>
      <c r="I48" s="19">
        <v>230</v>
      </c>
      <c r="J48" s="21">
        <v>0.31165311653116529</v>
      </c>
      <c r="K48" s="19">
        <v>32</v>
      </c>
      <c r="L48" s="21">
        <v>4.3360433604336043E-2</v>
      </c>
      <c r="M48" s="19">
        <v>27</v>
      </c>
      <c r="N48" s="21">
        <v>3.6585365853658534E-2</v>
      </c>
      <c r="O48" s="19">
        <v>123</v>
      </c>
      <c r="P48" s="21">
        <v>0.16666666666666666</v>
      </c>
      <c r="Q48" s="22" t="s">
        <v>138</v>
      </c>
      <c r="R48" s="22" t="s">
        <v>138</v>
      </c>
    </row>
    <row r="49" spans="1:18" ht="17.149999999999999" customHeight="1" x14ac:dyDescent="0.45">
      <c r="A49" s="17" t="s">
        <v>75</v>
      </c>
      <c r="B49" s="18" t="s">
        <v>123</v>
      </c>
      <c r="C49" s="19" t="s">
        <v>137</v>
      </c>
      <c r="D49" s="19" t="s">
        <v>137</v>
      </c>
      <c r="E49" s="19" t="s">
        <v>137</v>
      </c>
      <c r="F49" s="19" t="s">
        <v>137</v>
      </c>
      <c r="G49" s="19" t="s">
        <v>137</v>
      </c>
      <c r="H49" s="19" t="s">
        <v>137</v>
      </c>
      <c r="I49" s="19" t="s">
        <v>137</v>
      </c>
      <c r="J49" s="19" t="s">
        <v>137</v>
      </c>
      <c r="K49" s="19">
        <v>0</v>
      </c>
      <c r="L49" s="21">
        <v>0</v>
      </c>
      <c r="M49" s="23" t="s">
        <v>137</v>
      </c>
      <c r="N49" s="23" t="s">
        <v>137</v>
      </c>
      <c r="O49" s="19" t="s">
        <v>137</v>
      </c>
      <c r="P49" s="19" t="s">
        <v>137</v>
      </c>
      <c r="Q49" s="26">
        <v>1</v>
      </c>
      <c r="R49" s="18" t="s">
        <v>80</v>
      </c>
    </row>
    <row r="50" spans="1:18" ht="17.149999999999999" customHeight="1" x14ac:dyDescent="0.45">
      <c r="A50" s="17" t="s">
        <v>75</v>
      </c>
      <c r="B50" s="18" t="s">
        <v>124</v>
      </c>
      <c r="C50" s="19">
        <v>180</v>
      </c>
      <c r="D50" s="23" t="s">
        <v>137</v>
      </c>
      <c r="E50" s="23" t="s">
        <v>137</v>
      </c>
      <c r="F50" s="19">
        <v>158</v>
      </c>
      <c r="G50" s="19">
        <v>84</v>
      </c>
      <c r="H50" s="21">
        <v>0.46666666666666667</v>
      </c>
      <c r="I50" s="23" t="s">
        <v>137</v>
      </c>
      <c r="J50" s="23" t="s">
        <v>137</v>
      </c>
      <c r="K50" s="23" t="s">
        <v>137</v>
      </c>
      <c r="L50" s="23" t="s">
        <v>137</v>
      </c>
      <c r="M50" s="23" t="s">
        <v>137</v>
      </c>
      <c r="N50" s="23" t="s">
        <v>137</v>
      </c>
      <c r="O50" s="23" t="s">
        <v>137</v>
      </c>
      <c r="P50" s="23" t="s">
        <v>137</v>
      </c>
      <c r="Q50" s="26">
        <v>1</v>
      </c>
      <c r="R50" s="18" t="s">
        <v>80</v>
      </c>
    </row>
    <row r="51" spans="1:18" ht="17.149999999999999" customHeight="1" x14ac:dyDescent="0.45">
      <c r="A51" s="17" t="s">
        <v>75</v>
      </c>
      <c r="B51" s="18" t="s">
        <v>125</v>
      </c>
      <c r="C51" s="19">
        <v>1029</v>
      </c>
      <c r="D51" s="19">
        <v>1002</v>
      </c>
      <c r="E51" s="21">
        <v>0.97376093294460642</v>
      </c>
      <c r="F51" s="19">
        <v>940</v>
      </c>
      <c r="G51" s="19">
        <v>576</v>
      </c>
      <c r="H51" s="21">
        <v>0.55976676384839652</v>
      </c>
      <c r="I51" s="23" t="s">
        <v>137</v>
      </c>
      <c r="J51" s="23" t="s">
        <v>137</v>
      </c>
      <c r="K51" s="23" t="s">
        <v>137</v>
      </c>
      <c r="L51" s="23" t="s">
        <v>137</v>
      </c>
      <c r="M51" s="19">
        <v>62</v>
      </c>
      <c r="N51" s="21">
        <v>6.0252672497570457E-2</v>
      </c>
      <c r="O51" s="19">
        <v>27</v>
      </c>
      <c r="P51" s="21">
        <v>2.6239067055393587E-2</v>
      </c>
      <c r="Q51" s="26">
        <v>1</v>
      </c>
      <c r="R51" s="18" t="s">
        <v>80</v>
      </c>
    </row>
    <row r="52" spans="1:18" ht="17.149999999999999" customHeight="1" x14ac:dyDescent="0.45">
      <c r="A52" s="17" t="s">
        <v>75</v>
      </c>
      <c r="B52" s="18" t="s">
        <v>126</v>
      </c>
      <c r="C52" s="19">
        <v>726</v>
      </c>
      <c r="D52" s="19">
        <v>593</v>
      </c>
      <c r="E52" s="21">
        <v>0.8168044077134986</v>
      </c>
      <c r="F52" s="19">
        <v>531</v>
      </c>
      <c r="G52" s="19">
        <v>290</v>
      </c>
      <c r="H52" s="21">
        <v>0.39944903581267216</v>
      </c>
      <c r="I52" s="23" t="s">
        <v>137</v>
      </c>
      <c r="J52" s="23" t="s">
        <v>137</v>
      </c>
      <c r="K52" s="23" t="s">
        <v>137</v>
      </c>
      <c r="L52" s="23" t="s">
        <v>137</v>
      </c>
      <c r="M52" s="19">
        <v>62</v>
      </c>
      <c r="N52" s="21">
        <v>8.5399449035812675E-2</v>
      </c>
      <c r="O52" s="19">
        <v>133</v>
      </c>
      <c r="P52" s="21">
        <v>0.18319559228650137</v>
      </c>
      <c r="Q52" s="26">
        <v>1</v>
      </c>
      <c r="R52" s="18" t="s">
        <v>80</v>
      </c>
    </row>
    <row r="53" spans="1:18" ht="17.149999999999999" customHeight="1" x14ac:dyDescent="0.45">
      <c r="A53" s="17" t="s">
        <v>75</v>
      </c>
      <c r="B53" s="18" t="s">
        <v>127</v>
      </c>
      <c r="C53" s="19">
        <v>1922</v>
      </c>
      <c r="D53" s="19">
        <v>1727</v>
      </c>
      <c r="E53" s="21">
        <v>0.89854318418314261</v>
      </c>
      <c r="F53" s="19">
        <v>1561</v>
      </c>
      <c r="G53" s="19">
        <v>915</v>
      </c>
      <c r="H53" s="21">
        <v>0.47606659729448492</v>
      </c>
      <c r="I53" s="19">
        <v>900</v>
      </c>
      <c r="J53" s="21">
        <v>0.46826222684703434</v>
      </c>
      <c r="K53" s="19">
        <v>15</v>
      </c>
      <c r="L53" s="21">
        <v>7.804370447450572E-3</v>
      </c>
      <c r="M53" s="19">
        <v>166</v>
      </c>
      <c r="N53" s="21">
        <v>8.6368366285119666E-2</v>
      </c>
      <c r="O53" s="19">
        <v>195</v>
      </c>
      <c r="P53" s="21">
        <v>0.10145681581685743</v>
      </c>
      <c r="Q53" s="29" t="s">
        <v>138</v>
      </c>
      <c r="R53" s="29" t="s">
        <v>138</v>
      </c>
    </row>
    <row r="54" spans="1:18" ht="17.149999999999999" customHeight="1" x14ac:dyDescent="0.45">
      <c r="A54" s="17" t="s">
        <v>75</v>
      </c>
      <c r="B54" s="18" t="s">
        <v>128</v>
      </c>
      <c r="C54" s="19">
        <v>358</v>
      </c>
      <c r="D54" s="19">
        <v>327</v>
      </c>
      <c r="E54" s="21">
        <v>0.91340782122905029</v>
      </c>
      <c r="F54" s="19">
        <v>297</v>
      </c>
      <c r="G54" s="19">
        <v>185</v>
      </c>
      <c r="H54" s="21">
        <v>0.51675977653631289</v>
      </c>
      <c r="I54" s="19">
        <v>185</v>
      </c>
      <c r="J54" s="21">
        <v>0.51675977653631289</v>
      </c>
      <c r="K54" s="19">
        <v>0</v>
      </c>
      <c r="L54" s="21">
        <v>0</v>
      </c>
      <c r="M54" s="19">
        <v>30</v>
      </c>
      <c r="N54" s="21">
        <v>8.3798882681564241E-2</v>
      </c>
      <c r="O54" s="19">
        <v>31</v>
      </c>
      <c r="P54" s="21">
        <v>8.6592178770949726E-2</v>
      </c>
      <c r="Q54" s="22" t="s">
        <v>138</v>
      </c>
      <c r="R54" s="22" t="s">
        <v>138</v>
      </c>
    </row>
    <row r="55" spans="1:18" ht="17.149999999999999" customHeight="1" x14ac:dyDescent="0.45">
      <c r="A55" s="17" t="s">
        <v>75</v>
      </c>
      <c r="B55" s="18" t="s">
        <v>129</v>
      </c>
      <c r="C55" s="19">
        <v>280</v>
      </c>
      <c r="D55" s="19">
        <v>280</v>
      </c>
      <c r="E55" s="21">
        <v>1</v>
      </c>
      <c r="F55" s="19">
        <v>270</v>
      </c>
      <c r="G55" s="19">
        <v>127</v>
      </c>
      <c r="H55" s="21">
        <v>0.45357142857142857</v>
      </c>
      <c r="I55" s="23" t="s">
        <v>137</v>
      </c>
      <c r="J55" s="23" t="s">
        <v>137</v>
      </c>
      <c r="K55" s="23" t="s">
        <v>137</v>
      </c>
      <c r="L55" s="23" t="s">
        <v>137</v>
      </c>
      <c r="M55" s="19">
        <v>10</v>
      </c>
      <c r="N55" s="21">
        <v>3.5714285714285712E-2</v>
      </c>
      <c r="O55" s="19">
        <v>0</v>
      </c>
      <c r="P55" s="21">
        <v>0</v>
      </c>
      <c r="Q55" s="26">
        <v>1</v>
      </c>
      <c r="R55" s="18" t="s">
        <v>80</v>
      </c>
    </row>
    <row r="56" spans="1:18" ht="17.149999999999999" customHeight="1" x14ac:dyDescent="0.45">
      <c r="A56" s="17" t="s">
        <v>75</v>
      </c>
      <c r="B56" s="18" t="s">
        <v>130</v>
      </c>
      <c r="C56" s="19">
        <v>56</v>
      </c>
      <c r="D56" s="23" t="s">
        <v>137</v>
      </c>
      <c r="E56" s="23" t="s">
        <v>137</v>
      </c>
      <c r="F56" s="19" t="s">
        <v>137</v>
      </c>
      <c r="G56" s="19">
        <v>31</v>
      </c>
      <c r="H56" s="21">
        <v>0.5535714285714286</v>
      </c>
      <c r="I56" s="19">
        <v>31</v>
      </c>
      <c r="J56" s="21">
        <v>0.5535714285714286</v>
      </c>
      <c r="K56" s="19">
        <v>0</v>
      </c>
      <c r="L56" s="21">
        <v>0</v>
      </c>
      <c r="M56" s="23" t="s">
        <v>137</v>
      </c>
      <c r="N56" s="23" t="s">
        <v>137</v>
      </c>
      <c r="O56" s="23" t="s">
        <v>137</v>
      </c>
      <c r="P56" s="23" t="s">
        <v>137</v>
      </c>
      <c r="Q56" s="26">
        <v>1</v>
      </c>
      <c r="R56" s="18" t="s">
        <v>80</v>
      </c>
    </row>
    <row r="57" spans="1:18" ht="17.149999999999999" customHeight="1" x14ac:dyDescent="0.45">
      <c r="A57" s="17" t="s">
        <v>75</v>
      </c>
      <c r="B57" s="18" t="s">
        <v>131</v>
      </c>
      <c r="C57" s="19">
        <v>1212</v>
      </c>
      <c r="D57" s="19">
        <v>1082</v>
      </c>
      <c r="E57" s="21">
        <v>0.89273927392739272</v>
      </c>
      <c r="F57" s="19">
        <v>1048</v>
      </c>
      <c r="G57" s="19">
        <v>402</v>
      </c>
      <c r="H57" s="21">
        <v>0.3316831683168317</v>
      </c>
      <c r="I57" s="19">
        <v>395</v>
      </c>
      <c r="J57" s="21">
        <v>0.32590759075907588</v>
      </c>
      <c r="K57" s="19">
        <v>7</v>
      </c>
      <c r="L57" s="21">
        <v>5.7755775577557752E-3</v>
      </c>
      <c r="M57" s="19">
        <v>34</v>
      </c>
      <c r="N57" s="21">
        <v>2.8052805280528052E-2</v>
      </c>
      <c r="O57" s="19">
        <v>130</v>
      </c>
      <c r="P57" s="21">
        <v>0.10726072607260725</v>
      </c>
      <c r="Q57" s="29" t="s">
        <v>138</v>
      </c>
      <c r="R57" s="29" t="s">
        <v>138</v>
      </c>
    </row>
    <row r="58" spans="1:18" ht="17.149999999999999" customHeight="1" x14ac:dyDescent="0.45">
      <c r="A58" s="17" t="s">
        <v>75</v>
      </c>
      <c r="B58" s="18" t="s">
        <v>132</v>
      </c>
      <c r="C58" s="19">
        <v>152</v>
      </c>
      <c r="D58" s="19">
        <v>135</v>
      </c>
      <c r="E58" s="21">
        <v>0.88815789473684215</v>
      </c>
      <c r="F58" s="19">
        <v>123</v>
      </c>
      <c r="G58" s="19">
        <v>63</v>
      </c>
      <c r="H58" s="21">
        <v>0.41447368421052633</v>
      </c>
      <c r="I58" s="23" t="s">
        <v>137</v>
      </c>
      <c r="J58" s="23" t="s">
        <v>137</v>
      </c>
      <c r="K58" s="23" t="s">
        <v>137</v>
      </c>
      <c r="L58" s="23" t="s">
        <v>137</v>
      </c>
      <c r="M58" s="19">
        <v>12</v>
      </c>
      <c r="N58" s="21">
        <v>7.8947368421052627E-2</v>
      </c>
      <c r="O58" s="19">
        <v>17</v>
      </c>
      <c r="P58" s="21">
        <v>0.1118421052631579</v>
      </c>
      <c r="Q58" s="26">
        <v>1</v>
      </c>
      <c r="R58" s="18" t="s">
        <v>80</v>
      </c>
    </row>
    <row r="59" spans="1:18" ht="17.149999999999999" customHeight="1" x14ac:dyDescent="0.45">
      <c r="A59" s="17" t="s">
        <v>75</v>
      </c>
      <c r="B59" s="18" t="s">
        <v>133</v>
      </c>
      <c r="C59" s="19">
        <v>2076</v>
      </c>
      <c r="D59" s="19">
        <v>1980</v>
      </c>
      <c r="E59" s="21">
        <v>0.95375722543352603</v>
      </c>
      <c r="F59" s="19">
        <v>1773</v>
      </c>
      <c r="G59" s="19">
        <v>938</v>
      </c>
      <c r="H59" s="21">
        <v>0.45183044315992293</v>
      </c>
      <c r="I59" s="19">
        <v>923</v>
      </c>
      <c r="J59" s="21">
        <v>0.44460500963391136</v>
      </c>
      <c r="K59" s="19">
        <v>15</v>
      </c>
      <c r="L59" s="21">
        <v>7.2254335260115606E-3</v>
      </c>
      <c r="M59" s="19">
        <v>207</v>
      </c>
      <c r="N59" s="21">
        <v>9.9710982658959543E-2</v>
      </c>
      <c r="O59" s="19">
        <v>96</v>
      </c>
      <c r="P59" s="21">
        <v>4.6242774566473986E-2</v>
      </c>
      <c r="Q59" s="29" t="s">
        <v>138</v>
      </c>
      <c r="R59" s="29" t="s">
        <v>138</v>
      </c>
    </row>
    <row r="60" spans="1:18" ht="17.149999999999999" customHeight="1" x14ac:dyDescent="0.45">
      <c r="A60" s="17" t="s">
        <v>75</v>
      </c>
      <c r="B60" s="18" t="s">
        <v>134</v>
      </c>
      <c r="C60" s="19">
        <v>438</v>
      </c>
      <c r="D60" s="19">
        <v>433</v>
      </c>
      <c r="E60" s="21">
        <v>0.98858447488584478</v>
      </c>
      <c r="F60" s="19">
        <v>391</v>
      </c>
      <c r="G60" s="19">
        <v>217</v>
      </c>
      <c r="H60" s="21">
        <v>0.4954337899543379</v>
      </c>
      <c r="I60" s="23" t="s">
        <v>137</v>
      </c>
      <c r="J60" s="23" t="s">
        <v>137</v>
      </c>
      <c r="K60" s="23" t="s">
        <v>137</v>
      </c>
      <c r="L60" s="23" t="s">
        <v>137</v>
      </c>
      <c r="M60" s="19">
        <v>42</v>
      </c>
      <c r="N60" s="21">
        <v>9.5890410958904104E-2</v>
      </c>
      <c r="O60" s="19">
        <v>5</v>
      </c>
      <c r="P60" s="21">
        <v>1.1415525114155251E-2</v>
      </c>
      <c r="Q60" s="26">
        <v>1</v>
      </c>
      <c r="R60" s="18" t="s">
        <v>80</v>
      </c>
    </row>
    <row r="61" spans="1:18" ht="17.149999999999999" customHeight="1" x14ac:dyDescent="0.45">
      <c r="A61" s="17" t="s">
        <v>75</v>
      </c>
      <c r="B61" s="18" t="s">
        <v>135</v>
      </c>
      <c r="C61" s="19">
        <v>249</v>
      </c>
      <c r="D61" s="19">
        <v>198</v>
      </c>
      <c r="E61" s="21">
        <v>0.79518072289156627</v>
      </c>
      <c r="F61" s="19">
        <v>169</v>
      </c>
      <c r="G61" s="19">
        <v>110</v>
      </c>
      <c r="H61" s="21">
        <v>0.44176706827309237</v>
      </c>
      <c r="I61" s="19">
        <v>110</v>
      </c>
      <c r="J61" s="21">
        <v>0.44176706827309237</v>
      </c>
      <c r="K61" s="19">
        <v>0</v>
      </c>
      <c r="L61" s="21">
        <v>0</v>
      </c>
      <c r="M61" s="19">
        <v>29</v>
      </c>
      <c r="N61" s="21">
        <v>0.11646586345381527</v>
      </c>
      <c r="O61" s="19">
        <v>51</v>
      </c>
      <c r="P61" s="21">
        <v>0.20481927710843373</v>
      </c>
      <c r="Q61" s="29" t="s">
        <v>138</v>
      </c>
      <c r="R61" s="29" t="s">
        <v>138</v>
      </c>
    </row>
    <row r="62" spans="1:18" ht="17.149999999999999" customHeight="1" x14ac:dyDescent="0.45">
      <c r="A62" s="43" t="s">
        <v>75</v>
      </c>
      <c r="B62" s="44" t="s">
        <v>136</v>
      </c>
      <c r="C62" s="45">
        <v>102909</v>
      </c>
      <c r="D62" s="45">
        <v>97440</v>
      </c>
      <c r="E62" s="47">
        <v>0.94685596012010609</v>
      </c>
      <c r="F62" s="45">
        <v>90048</v>
      </c>
      <c r="G62" s="45">
        <v>50627</v>
      </c>
      <c r="H62" s="47">
        <v>0.49195891515805223</v>
      </c>
      <c r="I62" s="45">
        <v>50035</v>
      </c>
      <c r="J62" s="47">
        <v>0.48620625989952287</v>
      </c>
      <c r="K62" s="45">
        <v>592</v>
      </c>
      <c r="L62" s="47">
        <v>5.7526552585293799E-3</v>
      </c>
      <c r="M62" s="45">
        <v>7392</v>
      </c>
      <c r="N62" s="47">
        <v>7.1830452147042534E-2</v>
      </c>
      <c r="O62" s="45">
        <v>5469</v>
      </c>
      <c r="P62" s="47">
        <v>5.3144039879893884E-2</v>
      </c>
      <c r="Q62" s="50" t="s">
        <v>138</v>
      </c>
      <c r="R62" s="50" t="s">
        <v>138</v>
      </c>
    </row>
    <row r="63" spans="1:18" ht="17.149999999999999" hidden="1" customHeight="1" x14ac:dyDescent="0.45">
      <c r="C63" s="10"/>
      <c r="D63" s="10"/>
      <c r="E63" s="10"/>
      <c r="F63" s="10"/>
      <c r="G63" s="10"/>
      <c r="H63" s="10"/>
      <c r="I63" s="10"/>
      <c r="J63" s="10"/>
      <c r="K63" s="10"/>
      <c r="L63" s="10"/>
      <c r="M63" s="10"/>
      <c r="N63" s="10"/>
      <c r="O63" s="10"/>
    </row>
    <row r="64" spans="1:18" ht="17.149999999999999" customHeight="1" x14ac:dyDescent="0.45">
      <c r="A64" s="30" t="s">
        <v>20</v>
      </c>
    </row>
  </sheetData>
  <sheetProtection sheet="1" objects="1" scenarios="1" selectLockedCells="1"/>
  <conditionalFormatting sqref="A4:R5 A6:Q6 A7:R20 A21:Q21 A22:R27 A28:Q28 A29:R62">
    <cfRule type="expression" dxfId="31" priority="4">
      <formula>MOD(ROW(),2)=0</formula>
    </cfRule>
  </conditionalFormatting>
  <conditionalFormatting sqref="R6">
    <cfRule type="expression" dxfId="30" priority="3">
      <formula>MOD(ROW(),2)=0</formula>
    </cfRule>
  </conditionalFormatting>
  <conditionalFormatting sqref="R21">
    <cfRule type="expression" dxfId="29" priority="2">
      <formula>MOD(ROW(),2)=0</formula>
    </cfRule>
  </conditionalFormatting>
  <conditionalFormatting sqref="R28">
    <cfRule type="expression" dxfId="28" priority="1">
      <formula>MOD(ROW(),2)=0</formula>
    </cfRule>
  </conditionalFormatting>
  <pageMargins left="0.05" right="0.05" top="0.5" bottom="0.5" header="0" footer="0"/>
  <pageSetup orientation="portrait" horizontalDpi="300" verticalDpi="300" r:id="rId1"/>
  <tableParts count="1">
    <tablePart r:id="rId2"/>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0359D73-7608-4526-9FF2-638E6998FBAB}">
  <dimension ref="A1:R64"/>
  <sheetViews>
    <sheetView zoomScaleNormal="100" workbookViewId="0">
      <pane ySplit="3" topLeftCell="A4" activePane="bottomLeft" state="frozen"/>
      <selection activeCell="O62" sqref="O62"/>
      <selection pane="bottomLeft"/>
    </sheetView>
  </sheetViews>
  <sheetFormatPr defaultColWidth="0" defaultRowHeight="17.149999999999999" customHeight="1" zeroHeight="1" x14ac:dyDescent="0.45"/>
  <cols>
    <col min="1" max="1" width="19.6328125" style="1" customWidth="1"/>
    <col min="2" max="2" width="17.6328125" style="1" customWidth="1"/>
    <col min="3" max="3" width="22.453125" style="1" customWidth="1"/>
    <col min="4" max="5" width="20.6328125" style="1" bestFit="1" customWidth="1"/>
    <col min="6" max="6" width="20.6328125" style="1" customWidth="1"/>
    <col min="7" max="7" width="11.6328125" style="1" customWidth="1"/>
    <col min="8" max="8" width="14.6328125" style="1" customWidth="1"/>
    <col min="9" max="9" width="12.6328125" style="1" customWidth="1"/>
    <col min="10" max="10" width="14.6328125" style="1" customWidth="1"/>
    <col min="11" max="11" width="13.6328125" style="1" customWidth="1"/>
    <col min="12" max="12" width="14.6328125" style="1" customWidth="1"/>
    <col min="13" max="14" width="20.6328125" style="1" customWidth="1"/>
    <col min="15" max="15" width="13.453125" style="1" customWidth="1"/>
    <col min="16" max="16" width="13.6328125" style="1" bestFit="1" customWidth="1"/>
    <col min="17" max="17" width="15.6328125" style="2" customWidth="1"/>
    <col min="18" max="18" width="42.54296875" style="1" bestFit="1" customWidth="1"/>
    <col min="19" max="16384" width="11.453125" style="1" hidden="1"/>
  </cols>
  <sheetData>
    <row r="1" spans="1:18" ht="17.149999999999999" customHeight="1" x14ac:dyDescent="0.45">
      <c r="A1" s="15" t="s">
        <v>0</v>
      </c>
    </row>
    <row r="2" spans="1:18" s="3" customFormat="1" ht="23.15" customHeight="1" x14ac:dyDescent="0.65">
      <c r="A2" s="16" t="s">
        <v>36</v>
      </c>
      <c r="Q2" s="4"/>
    </row>
    <row r="3" spans="1:18" s="5" customFormat="1" ht="87.5" x14ac:dyDescent="0.45">
      <c r="A3" s="42" t="s">
        <v>2</v>
      </c>
      <c r="B3" s="42" t="s">
        <v>3</v>
      </c>
      <c r="C3" s="42" t="s">
        <v>37</v>
      </c>
      <c r="D3" s="42" t="s">
        <v>38</v>
      </c>
      <c r="E3" s="42" t="s">
        <v>39</v>
      </c>
      <c r="F3" s="42" t="s">
        <v>40</v>
      </c>
      <c r="G3" s="42" t="s">
        <v>41</v>
      </c>
      <c r="H3" s="42" t="s">
        <v>42</v>
      </c>
      <c r="I3" s="42" t="s">
        <v>43</v>
      </c>
      <c r="J3" s="42" t="s">
        <v>44</v>
      </c>
      <c r="K3" s="42" t="s">
        <v>45</v>
      </c>
      <c r="L3" s="42" t="s">
        <v>46</v>
      </c>
      <c r="M3" s="42" t="s">
        <v>47</v>
      </c>
      <c r="N3" s="42" t="s">
        <v>48</v>
      </c>
      <c r="O3" s="42" t="s">
        <v>49</v>
      </c>
      <c r="P3" s="42" t="s">
        <v>50</v>
      </c>
      <c r="Q3" s="42" t="s">
        <v>18</v>
      </c>
      <c r="R3" s="42" t="s">
        <v>19</v>
      </c>
    </row>
    <row r="4" spans="1:18" ht="17.149999999999999" customHeight="1" x14ac:dyDescent="0.45">
      <c r="A4" s="17" t="s">
        <v>75</v>
      </c>
      <c r="B4" s="18" t="s">
        <v>76</v>
      </c>
      <c r="C4" s="19">
        <v>25710</v>
      </c>
      <c r="D4" s="19">
        <v>23471</v>
      </c>
      <c r="E4" s="21">
        <v>0.91291326332166467</v>
      </c>
      <c r="F4" s="19">
        <v>21476</v>
      </c>
      <c r="G4" s="19">
        <v>16625</v>
      </c>
      <c r="H4" s="21">
        <v>0.64663555036950604</v>
      </c>
      <c r="I4" s="19">
        <v>16453</v>
      </c>
      <c r="J4" s="21">
        <v>0.63994554647996893</v>
      </c>
      <c r="K4" s="19">
        <v>172</v>
      </c>
      <c r="L4" s="21">
        <v>6.6900038895371453E-3</v>
      </c>
      <c r="M4" s="19">
        <v>1995</v>
      </c>
      <c r="N4" s="21">
        <v>7.7596266044340723E-2</v>
      </c>
      <c r="O4" s="19">
        <v>2239</v>
      </c>
      <c r="P4" s="21">
        <v>8.7086736678335275E-2</v>
      </c>
      <c r="Q4" s="22" t="s">
        <v>138</v>
      </c>
      <c r="R4" s="22" t="s">
        <v>138</v>
      </c>
    </row>
    <row r="5" spans="1:18" ht="17.149999999999999" customHeight="1" x14ac:dyDescent="0.45">
      <c r="A5" s="17" t="s">
        <v>75</v>
      </c>
      <c r="B5" s="18" t="s">
        <v>78</v>
      </c>
      <c r="C5" s="19">
        <v>20</v>
      </c>
      <c r="D5" s="19">
        <v>20</v>
      </c>
      <c r="E5" s="21">
        <v>1</v>
      </c>
      <c r="F5" s="19">
        <v>20</v>
      </c>
      <c r="G5" s="19">
        <v>12</v>
      </c>
      <c r="H5" s="21">
        <v>0.6</v>
      </c>
      <c r="I5" s="19">
        <v>12</v>
      </c>
      <c r="J5" s="21">
        <v>0.6</v>
      </c>
      <c r="K5" s="19">
        <v>0</v>
      </c>
      <c r="L5" s="21">
        <v>0</v>
      </c>
      <c r="M5" s="19">
        <v>0</v>
      </c>
      <c r="N5" s="21">
        <v>0</v>
      </c>
      <c r="O5" s="19">
        <v>0</v>
      </c>
      <c r="P5" s="21">
        <v>0</v>
      </c>
      <c r="Q5" s="29" t="s">
        <v>138</v>
      </c>
      <c r="R5" s="29" t="s">
        <v>138</v>
      </c>
    </row>
    <row r="6" spans="1:18" ht="17.149999999999999" customHeight="1" x14ac:dyDescent="0.45">
      <c r="A6" s="17" t="s">
        <v>75</v>
      </c>
      <c r="B6" s="18" t="s">
        <v>79</v>
      </c>
      <c r="C6" s="19">
        <v>579</v>
      </c>
      <c r="D6" s="23" t="s">
        <v>137</v>
      </c>
      <c r="E6" s="23" t="s">
        <v>137</v>
      </c>
      <c r="F6" s="19">
        <v>548</v>
      </c>
      <c r="G6" s="19">
        <v>439</v>
      </c>
      <c r="H6" s="21">
        <v>0.75820379965457685</v>
      </c>
      <c r="I6" s="19">
        <v>439</v>
      </c>
      <c r="J6" s="21">
        <v>0.75820379965457685</v>
      </c>
      <c r="K6" s="19">
        <v>0</v>
      </c>
      <c r="L6" s="21">
        <v>0</v>
      </c>
      <c r="M6" s="23" t="s">
        <v>137</v>
      </c>
      <c r="N6" s="23" t="s">
        <v>137</v>
      </c>
      <c r="O6" s="23" t="s">
        <v>137</v>
      </c>
      <c r="P6" s="23" t="s">
        <v>137</v>
      </c>
      <c r="Q6" s="26">
        <v>1</v>
      </c>
      <c r="R6" s="27" t="s">
        <v>80</v>
      </c>
    </row>
    <row r="7" spans="1:18" ht="17.149999999999999" customHeight="1" x14ac:dyDescent="0.45">
      <c r="A7" s="17" t="s">
        <v>75</v>
      </c>
      <c r="B7" s="18" t="s">
        <v>81</v>
      </c>
      <c r="C7" s="19">
        <v>3500</v>
      </c>
      <c r="D7" s="19">
        <v>3219</v>
      </c>
      <c r="E7" s="21">
        <v>0.91971428571428571</v>
      </c>
      <c r="F7" s="19">
        <v>3021</v>
      </c>
      <c r="G7" s="19">
        <v>2568</v>
      </c>
      <c r="H7" s="21">
        <v>0.73371428571428576</v>
      </c>
      <c r="I7" s="19">
        <v>2532</v>
      </c>
      <c r="J7" s="21">
        <v>0.72342857142857142</v>
      </c>
      <c r="K7" s="19">
        <v>36</v>
      </c>
      <c r="L7" s="21">
        <v>1.0285714285714285E-2</v>
      </c>
      <c r="M7" s="19">
        <v>198</v>
      </c>
      <c r="N7" s="21">
        <v>5.6571428571428571E-2</v>
      </c>
      <c r="O7" s="19">
        <v>281</v>
      </c>
      <c r="P7" s="21">
        <v>8.028571428571428E-2</v>
      </c>
      <c r="Q7" s="29" t="s">
        <v>138</v>
      </c>
      <c r="R7" s="29" t="s">
        <v>138</v>
      </c>
    </row>
    <row r="8" spans="1:18" ht="17.149999999999999" customHeight="1" x14ac:dyDescent="0.45">
      <c r="A8" s="17" t="s">
        <v>75</v>
      </c>
      <c r="B8" s="18" t="s">
        <v>82</v>
      </c>
      <c r="C8" s="19">
        <v>892</v>
      </c>
      <c r="D8" s="19">
        <v>880</v>
      </c>
      <c r="E8" s="21">
        <v>0.98654708520179368</v>
      </c>
      <c r="F8" s="19">
        <v>825</v>
      </c>
      <c r="G8" s="19">
        <v>629</v>
      </c>
      <c r="H8" s="21">
        <v>0.70515695067264572</v>
      </c>
      <c r="I8" s="19">
        <v>629</v>
      </c>
      <c r="J8" s="21">
        <v>0.70515695067264572</v>
      </c>
      <c r="K8" s="19">
        <v>0</v>
      </c>
      <c r="L8" s="21">
        <v>0</v>
      </c>
      <c r="M8" s="19">
        <v>55</v>
      </c>
      <c r="N8" s="21">
        <v>6.1659192825112105E-2</v>
      </c>
      <c r="O8" s="19">
        <v>12</v>
      </c>
      <c r="P8" s="21">
        <v>1.3452914798206279E-2</v>
      </c>
      <c r="Q8" s="22" t="s">
        <v>138</v>
      </c>
      <c r="R8" s="22" t="s">
        <v>138</v>
      </c>
    </row>
    <row r="9" spans="1:18" ht="17.149999999999999" customHeight="1" x14ac:dyDescent="0.45">
      <c r="A9" s="17" t="s">
        <v>75</v>
      </c>
      <c r="B9" s="18" t="s">
        <v>83</v>
      </c>
      <c r="C9" s="19">
        <v>665</v>
      </c>
      <c r="D9" s="19">
        <v>655</v>
      </c>
      <c r="E9" s="21">
        <v>0.98496240601503759</v>
      </c>
      <c r="F9" s="19">
        <v>618</v>
      </c>
      <c r="G9" s="19">
        <v>413</v>
      </c>
      <c r="H9" s="21">
        <v>0.62105263157894741</v>
      </c>
      <c r="I9" s="19">
        <v>413</v>
      </c>
      <c r="J9" s="21">
        <v>0.62105263157894741</v>
      </c>
      <c r="K9" s="19">
        <v>0</v>
      </c>
      <c r="L9" s="21">
        <v>0</v>
      </c>
      <c r="M9" s="19">
        <v>37</v>
      </c>
      <c r="N9" s="21">
        <v>5.5639097744360905E-2</v>
      </c>
      <c r="O9" s="19">
        <v>10</v>
      </c>
      <c r="P9" s="21">
        <v>1.5037593984962405E-2</v>
      </c>
      <c r="Q9" s="29" t="s">
        <v>138</v>
      </c>
      <c r="R9" s="29" t="s">
        <v>138</v>
      </c>
    </row>
    <row r="10" spans="1:18" ht="17.149999999999999" customHeight="1" x14ac:dyDescent="0.45">
      <c r="A10" s="17" t="s">
        <v>75</v>
      </c>
      <c r="B10" s="28" t="s">
        <v>84</v>
      </c>
      <c r="C10" s="19">
        <v>18199</v>
      </c>
      <c r="D10" s="19">
        <v>17928</v>
      </c>
      <c r="E10" s="21">
        <v>0.98510907192702901</v>
      </c>
      <c r="F10" s="19">
        <v>16739</v>
      </c>
      <c r="G10" s="19">
        <v>12331</v>
      </c>
      <c r="H10" s="21">
        <v>0.67756470135721747</v>
      </c>
      <c r="I10" s="19">
        <v>12271</v>
      </c>
      <c r="J10" s="21">
        <v>0.67426781691301718</v>
      </c>
      <c r="K10" s="19">
        <v>60</v>
      </c>
      <c r="L10" s="21">
        <v>3.2968844442002308E-3</v>
      </c>
      <c r="M10" s="19">
        <v>1189</v>
      </c>
      <c r="N10" s="21">
        <v>6.5333260069234567E-2</v>
      </c>
      <c r="O10" s="19">
        <v>271</v>
      </c>
      <c r="P10" s="21">
        <v>1.4890928072971042E-2</v>
      </c>
      <c r="Q10" s="22" t="s">
        <v>138</v>
      </c>
      <c r="R10" s="22" t="s">
        <v>138</v>
      </c>
    </row>
    <row r="11" spans="1:18" ht="17.149999999999999" customHeight="1" x14ac:dyDescent="0.45">
      <c r="A11" s="17" t="s">
        <v>75</v>
      </c>
      <c r="B11" s="18" t="s">
        <v>85</v>
      </c>
      <c r="C11" s="19">
        <v>639</v>
      </c>
      <c r="D11" s="19">
        <v>608</v>
      </c>
      <c r="E11" s="21">
        <v>0.95148669796557117</v>
      </c>
      <c r="F11" s="19">
        <v>570</v>
      </c>
      <c r="G11" s="19">
        <v>439</v>
      </c>
      <c r="H11" s="21">
        <v>0.68701095461658845</v>
      </c>
      <c r="I11" s="19">
        <v>413</v>
      </c>
      <c r="J11" s="21">
        <v>0.64632237871674492</v>
      </c>
      <c r="K11" s="19">
        <v>26</v>
      </c>
      <c r="L11" s="21">
        <v>4.0688575899843503E-2</v>
      </c>
      <c r="M11" s="19">
        <v>38</v>
      </c>
      <c r="N11" s="21">
        <v>5.9467918622848198E-2</v>
      </c>
      <c r="O11" s="19">
        <v>31</v>
      </c>
      <c r="P11" s="21">
        <v>4.8513302034428794E-2</v>
      </c>
      <c r="Q11" s="29" t="s">
        <v>138</v>
      </c>
      <c r="R11" s="29" t="s">
        <v>138</v>
      </c>
    </row>
    <row r="12" spans="1:18" ht="17.149999999999999" customHeight="1" x14ac:dyDescent="0.45">
      <c r="A12" s="17" t="s">
        <v>75</v>
      </c>
      <c r="B12" s="18" t="s">
        <v>86</v>
      </c>
      <c r="C12" s="19">
        <v>1892</v>
      </c>
      <c r="D12" s="19">
        <v>1759</v>
      </c>
      <c r="E12" s="21">
        <v>0.92970401691331928</v>
      </c>
      <c r="F12" s="19">
        <v>1669</v>
      </c>
      <c r="G12" s="19">
        <v>1319</v>
      </c>
      <c r="H12" s="21">
        <v>0.69714587737843547</v>
      </c>
      <c r="I12" s="19">
        <v>1285</v>
      </c>
      <c r="J12" s="21">
        <v>0.67917547568710357</v>
      </c>
      <c r="K12" s="19">
        <v>34</v>
      </c>
      <c r="L12" s="21">
        <v>1.7970401691331923E-2</v>
      </c>
      <c r="M12" s="19">
        <v>90</v>
      </c>
      <c r="N12" s="21">
        <v>4.7568710359408031E-2</v>
      </c>
      <c r="O12" s="19">
        <v>133</v>
      </c>
      <c r="P12" s="21">
        <v>7.0295983086680766E-2</v>
      </c>
      <c r="Q12" s="22" t="s">
        <v>138</v>
      </c>
      <c r="R12" s="22" t="s">
        <v>138</v>
      </c>
    </row>
    <row r="13" spans="1:18" ht="17.149999999999999" customHeight="1" x14ac:dyDescent="0.45">
      <c r="A13" s="17" t="s">
        <v>75</v>
      </c>
      <c r="B13" s="18" t="s">
        <v>87</v>
      </c>
      <c r="C13" s="19">
        <v>27627</v>
      </c>
      <c r="D13" s="19">
        <v>24799</v>
      </c>
      <c r="E13" s="21">
        <v>0.89763637021754084</v>
      </c>
      <c r="F13" s="19">
        <v>23079</v>
      </c>
      <c r="G13" s="19">
        <v>18328</v>
      </c>
      <c r="H13" s="21">
        <v>0.66340898396496184</v>
      </c>
      <c r="I13" s="19">
        <v>18231</v>
      </c>
      <c r="J13" s="21">
        <v>0.65989792594201324</v>
      </c>
      <c r="K13" s="19">
        <v>97</v>
      </c>
      <c r="L13" s="21">
        <v>3.511058022948565E-3</v>
      </c>
      <c r="M13" s="19">
        <v>1720</v>
      </c>
      <c r="N13" s="21">
        <v>6.2257936077026101E-2</v>
      </c>
      <c r="O13" s="19">
        <v>2828</v>
      </c>
      <c r="P13" s="21">
        <v>0.10236362978245919</v>
      </c>
      <c r="Q13" s="29" t="s">
        <v>138</v>
      </c>
      <c r="R13" s="29" t="s">
        <v>138</v>
      </c>
    </row>
    <row r="14" spans="1:18" ht="17.149999999999999" customHeight="1" x14ac:dyDescent="0.45">
      <c r="A14" s="17" t="s">
        <v>75</v>
      </c>
      <c r="B14" s="18" t="s">
        <v>88</v>
      </c>
      <c r="C14" s="19">
        <v>742</v>
      </c>
      <c r="D14" s="19">
        <v>696</v>
      </c>
      <c r="E14" s="21">
        <v>0.93800539083557954</v>
      </c>
      <c r="F14" s="19">
        <v>645</v>
      </c>
      <c r="G14" s="19">
        <v>451</v>
      </c>
      <c r="H14" s="21">
        <v>0.60781671159029649</v>
      </c>
      <c r="I14" s="19">
        <v>441</v>
      </c>
      <c r="J14" s="21">
        <v>0.59433962264150941</v>
      </c>
      <c r="K14" s="19">
        <v>10</v>
      </c>
      <c r="L14" s="21">
        <v>1.3477088948787063E-2</v>
      </c>
      <c r="M14" s="19">
        <v>51</v>
      </c>
      <c r="N14" s="21">
        <v>6.8733153638814021E-2</v>
      </c>
      <c r="O14" s="19">
        <v>46</v>
      </c>
      <c r="P14" s="21">
        <v>6.1994609164420483E-2</v>
      </c>
      <c r="Q14" s="22" t="s">
        <v>138</v>
      </c>
      <c r="R14" s="22" t="s">
        <v>138</v>
      </c>
    </row>
    <row r="15" spans="1:18" ht="17.149999999999999" customHeight="1" x14ac:dyDescent="0.45">
      <c r="A15" s="17" t="s">
        <v>75</v>
      </c>
      <c r="B15" s="18" t="s">
        <v>89</v>
      </c>
      <c r="C15" s="19">
        <v>2888</v>
      </c>
      <c r="D15" s="19">
        <v>2662</v>
      </c>
      <c r="E15" s="21">
        <v>0.92174515235457066</v>
      </c>
      <c r="F15" s="19">
        <v>2505</v>
      </c>
      <c r="G15" s="19">
        <v>1941</v>
      </c>
      <c r="H15" s="21">
        <v>0.67209141274238227</v>
      </c>
      <c r="I15" s="19">
        <v>1897</v>
      </c>
      <c r="J15" s="21">
        <v>0.65685595567867039</v>
      </c>
      <c r="K15" s="19">
        <v>44</v>
      </c>
      <c r="L15" s="21">
        <v>1.5235457063711912E-2</v>
      </c>
      <c r="M15" s="19">
        <v>157</v>
      </c>
      <c r="N15" s="21">
        <v>5.4362880886426594E-2</v>
      </c>
      <c r="O15" s="19">
        <v>226</v>
      </c>
      <c r="P15" s="21">
        <v>7.8254847645429365E-2</v>
      </c>
      <c r="Q15" s="29" t="s">
        <v>138</v>
      </c>
      <c r="R15" s="29" t="s">
        <v>138</v>
      </c>
    </row>
    <row r="16" spans="1:18" ht="17.149999999999999" customHeight="1" x14ac:dyDescent="0.45">
      <c r="A16" s="17" t="s">
        <v>75</v>
      </c>
      <c r="B16" s="18" t="s">
        <v>90</v>
      </c>
      <c r="C16" s="19">
        <v>5690</v>
      </c>
      <c r="D16" s="19">
        <v>5641</v>
      </c>
      <c r="E16" s="21">
        <v>0.99138840070298773</v>
      </c>
      <c r="F16" s="19">
        <v>5310</v>
      </c>
      <c r="G16" s="19">
        <v>4090</v>
      </c>
      <c r="H16" s="21">
        <v>0.71880492091388404</v>
      </c>
      <c r="I16" s="19">
        <v>4053</v>
      </c>
      <c r="J16" s="21">
        <v>0.71230228471001755</v>
      </c>
      <c r="K16" s="19">
        <v>37</v>
      </c>
      <c r="L16" s="21">
        <v>6.5026362038664324E-3</v>
      </c>
      <c r="M16" s="19">
        <v>331</v>
      </c>
      <c r="N16" s="21">
        <v>5.8172231985940244E-2</v>
      </c>
      <c r="O16" s="19">
        <v>49</v>
      </c>
      <c r="P16" s="21">
        <v>8.6115992970123029E-3</v>
      </c>
      <c r="Q16" s="22" t="s">
        <v>138</v>
      </c>
      <c r="R16" s="22" t="s">
        <v>138</v>
      </c>
    </row>
    <row r="17" spans="1:18" ht="17.149999999999999" customHeight="1" x14ac:dyDescent="0.45">
      <c r="A17" s="17" t="s">
        <v>75</v>
      </c>
      <c r="B17" s="18" t="s">
        <v>91</v>
      </c>
      <c r="C17" s="19">
        <v>372</v>
      </c>
      <c r="D17" s="23" t="s">
        <v>137</v>
      </c>
      <c r="E17" s="23" t="s">
        <v>137</v>
      </c>
      <c r="F17" s="19">
        <v>350</v>
      </c>
      <c r="G17" s="19">
        <v>245</v>
      </c>
      <c r="H17" s="21">
        <v>0.65860215053763438</v>
      </c>
      <c r="I17" s="19">
        <v>245</v>
      </c>
      <c r="J17" s="21">
        <v>0.65860215053763438</v>
      </c>
      <c r="K17" s="19">
        <v>0</v>
      </c>
      <c r="L17" s="21">
        <v>0</v>
      </c>
      <c r="M17" s="23" t="s">
        <v>137</v>
      </c>
      <c r="N17" s="23" t="s">
        <v>137</v>
      </c>
      <c r="O17" s="23" t="s">
        <v>137</v>
      </c>
      <c r="P17" s="23" t="s">
        <v>137</v>
      </c>
      <c r="Q17" s="26">
        <v>1</v>
      </c>
      <c r="R17" s="27" t="s">
        <v>80</v>
      </c>
    </row>
    <row r="18" spans="1:18" ht="17.149999999999999" customHeight="1" x14ac:dyDescent="0.45">
      <c r="A18" s="17" t="s">
        <v>75</v>
      </c>
      <c r="B18" s="18" t="s">
        <v>92</v>
      </c>
      <c r="C18" s="19">
        <v>27329</v>
      </c>
      <c r="D18" s="19">
        <v>27183</v>
      </c>
      <c r="E18" s="21">
        <v>0.99465768963372247</v>
      </c>
      <c r="F18" s="19">
        <v>25693</v>
      </c>
      <c r="G18" s="19">
        <v>20585</v>
      </c>
      <c r="H18" s="21">
        <v>0.75322917047824656</v>
      </c>
      <c r="I18" s="19">
        <v>20131</v>
      </c>
      <c r="J18" s="21">
        <v>0.73661678070913683</v>
      </c>
      <c r="K18" s="19">
        <v>454</v>
      </c>
      <c r="L18" s="21">
        <v>1.6612389769109736E-2</v>
      </c>
      <c r="M18" s="19">
        <v>1490</v>
      </c>
      <c r="N18" s="21">
        <v>5.4520838669545171E-2</v>
      </c>
      <c r="O18" s="19">
        <v>146</v>
      </c>
      <c r="P18" s="21">
        <v>5.3423103662775806E-3</v>
      </c>
      <c r="Q18" s="22" t="s">
        <v>138</v>
      </c>
      <c r="R18" s="22" t="s">
        <v>138</v>
      </c>
    </row>
    <row r="19" spans="1:18" ht="17.149999999999999" customHeight="1" x14ac:dyDescent="0.45">
      <c r="A19" s="17" t="s">
        <v>75</v>
      </c>
      <c r="B19" s="18" t="s">
        <v>93</v>
      </c>
      <c r="C19" s="19">
        <v>4049</v>
      </c>
      <c r="D19" s="19">
        <v>4040</v>
      </c>
      <c r="E19" s="21">
        <v>0.99777722894541865</v>
      </c>
      <c r="F19" s="19">
        <v>3851</v>
      </c>
      <c r="G19" s="19">
        <v>3032</v>
      </c>
      <c r="H19" s="21">
        <v>0.74882687083230426</v>
      </c>
      <c r="I19" s="19">
        <v>3013</v>
      </c>
      <c r="J19" s="21">
        <v>0.74413435416152141</v>
      </c>
      <c r="K19" s="19">
        <v>19</v>
      </c>
      <c r="L19" s="21">
        <v>4.6925166707829091E-3</v>
      </c>
      <c r="M19" s="19">
        <v>189</v>
      </c>
      <c r="N19" s="21">
        <v>4.6678192146208941E-2</v>
      </c>
      <c r="O19" s="19">
        <v>9</v>
      </c>
      <c r="P19" s="21">
        <v>2.2227710545813782E-3</v>
      </c>
      <c r="Q19" s="29" t="s">
        <v>138</v>
      </c>
      <c r="R19" s="29" t="s">
        <v>138</v>
      </c>
    </row>
    <row r="20" spans="1:18" ht="17.149999999999999" customHeight="1" x14ac:dyDescent="0.45">
      <c r="A20" s="17" t="s">
        <v>75</v>
      </c>
      <c r="B20" s="18" t="s">
        <v>94</v>
      </c>
      <c r="C20" s="19">
        <v>2255</v>
      </c>
      <c r="D20" s="19">
        <v>2225</v>
      </c>
      <c r="E20" s="21">
        <v>0.98669623059866962</v>
      </c>
      <c r="F20" s="19">
        <v>2121</v>
      </c>
      <c r="G20" s="19">
        <v>1577</v>
      </c>
      <c r="H20" s="21">
        <v>0.69933481152993349</v>
      </c>
      <c r="I20" s="19">
        <v>1558</v>
      </c>
      <c r="J20" s="21">
        <v>0.69090909090909092</v>
      </c>
      <c r="K20" s="19">
        <v>19</v>
      </c>
      <c r="L20" s="21">
        <v>8.4257206208425729E-3</v>
      </c>
      <c r="M20" s="19">
        <v>104</v>
      </c>
      <c r="N20" s="21">
        <v>4.6119733924611973E-2</v>
      </c>
      <c r="O20" s="19">
        <v>30</v>
      </c>
      <c r="P20" s="21">
        <v>1.3303769401330377E-2</v>
      </c>
      <c r="Q20" s="22" t="s">
        <v>138</v>
      </c>
      <c r="R20" s="22" t="s">
        <v>138</v>
      </c>
    </row>
    <row r="21" spans="1:18" ht="17.149999999999999" customHeight="1" x14ac:dyDescent="0.45">
      <c r="A21" s="17" t="s">
        <v>75</v>
      </c>
      <c r="B21" s="18" t="s">
        <v>95</v>
      </c>
      <c r="C21" s="19">
        <v>360</v>
      </c>
      <c r="D21" s="19">
        <v>316</v>
      </c>
      <c r="E21" s="21">
        <v>0.87777777777777777</v>
      </c>
      <c r="F21" s="19">
        <v>295</v>
      </c>
      <c r="G21" s="19">
        <v>222</v>
      </c>
      <c r="H21" s="21">
        <v>0.6166666666666667</v>
      </c>
      <c r="I21" s="19">
        <v>222</v>
      </c>
      <c r="J21" s="21">
        <v>0.6166666666666667</v>
      </c>
      <c r="K21" s="19">
        <v>0</v>
      </c>
      <c r="L21" s="21">
        <v>0</v>
      </c>
      <c r="M21" s="19">
        <v>21</v>
      </c>
      <c r="N21" s="21">
        <v>5.8333333333333334E-2</v>
      </c>
      <c r="O21" s="19">
        <v>44</v>
      </c>
      <c r="P21" s="21">
        <v>0.12222222222222222</v>
      </c>
      <c r="Q21" s="29" t="s">
        <v>138</v>
      </c>
      <c r="R21" s="29" t="s">
        <v>138</v>
      </c>
    </row>
    <row r="22" spans="1:18" ht="17.149999999999999" customHeight="1" x14ac:dyDescent="0.45">
      <c r="A22" s="17" t="s">
        <v>75</v>
      </c>
      <c r="B22" s="28" t="s">
        <v>96</v>
      </c>
      <c r="C22" s="19">
        <v>253260</v>
      </c>
      <c r="D22" s="19">
        <v>245174</v>
      </c>
      <c r="E22" s="21">
        <v>0.96807233672905313</v>
      </c>
      <c r="F22" s="19">
        <v>226020</v>
      </c>
      <c r="G22" s="19">
        <v>177378</v>
      </c>
      <c r="H22" s="21">
        <v>0.70037905709547499</v>
      </c>
      <c r="I22" s="19">
        <v>177105</v>
      </c>
      <c r="J22" s="21">
        <v>0.69930111348021795</v>
      </c>
      <c r="K22" s="19">
        <v>273</v>
      </c>
      <c r="L22" s="21">
        <v>1.077943615257048E-3</v>
      </c>
      <c r="M22" s="19">
        <v>19154</v>
      </c>
      <c r="N22" s="21">
        <v>7.5629787570086079E-2</v>
      </c>
      <c r="O22" s="19">
        <v>8086</v>
      </c>
      <c r="P22" s="21">
        <v>3.192766327094685E-2</v>
      </c>
      <c r="Q22" s="22" t="s">
        <v>138</v>
      </c>
      <c r="R22" s="22" t="s">
        <v>138</v>
      </c>
    </row>
    <row r="23" spans="1:18" ht="17.149999999999999" customHeight="1" x14ac:dyDescent="0.45">
      <c r="A23" s="17" t="s">
        <v>75</v>
      </c>
      <c r="B23" s="18" t="s">
        <v>97</v>
      </c>
      <c r="C23" s="19">
        <v>4660</v>
      </c>
      <c r="D23" s="19">
        <v>4603</v>
      </c>
      <c r="E23" s="21">
        <v>0.98776824034334765</v>
      </c>
      <c r="F23" s="19">
        <v>4319</v>
      </c>
      <c r="G23" s="19">
        <v>3366</v>
      </c>
      <c r="H23" s="21">
        <v>0.72231759656652361</v>
      </c>
      <c r="I23" s="19">
        <v>3348</v>
      </c>
      <c r="J23" s="21">
        <v>0.71845493562231755</v>
      </c>
      <c r="K23" s="19">
        <v>18</v>
      </c>
      <c r="L23" s="21">
        <v>3.8626609442060085E-3</v>
      </c>
      <c r="M23" s="19">
        <v>284</v>
      </c>
      <c r="N23" s="21">
        <v>6.094420600858369E-2</v>
      </c>
      <c r="O23" s="19">
        <v>57</v>
      </c>
      <c r="P23" s="21">
        <v>1.2231759656652361E-2</v>
      </c>
      <c r="Q23" s="29" t="s">
        <v>138</v>
      </c>
      <c r="R23" s="29" t="s">
        <v>138</v>
      </c>
    </row>
    <row r="24" spans="1:18" ht="17.149999999999999" customHeight="1" x14ac:dyDescent="0.45">
      <c r="A24" s="17" t="s">
        <v>75</v>
      </c>
      <c r="B24" s="18" t="s">
        <v>98</v>
      </c>
      <c r="C24" s="19">
        <v>3542</v>
      </c>
      <c r="D24" s="19">
        <v>3454</v>
      </c>
      <c r="E24" s="21">
        <v>0.97515527950310554</v>
      </c>
      <c r="F24" s="19">
        <v>3255</v>
      </c>
      <c r="G24" s="19">
        <v>2315</v>
      </c>
      <c r="H24" s="21">
        <v>0.65358554488989273</v>
      </c>
      <c r="I24" s="23" t="s">
        <v>137</v>
      </c>
      <c r="J24" s="23" t="s">
        <v>137</v>
      </c>
      <c r="K24" s="23" t="s">
        <v>137</v>
      </c>
      <c r="L24" s="23" t="s">
        <v>137</v>
      </c>
      <c r="M24" s="19">
        <v>199</v>
      </c>
      <c r="N24" s="21">
        <v>5.6182947487295312E-2</v>
      </c>
      <c r="O24" s="19">
        <v>88</v>
      </c>
      <c r="P24" s="21">
        <v>2.4844720496894408E-2</v>
      </c>
      <c r="Q24" s="26">
        <v>1</v>
      </c>
      <c r="R24" s="27" t="s">
        <v>80</v>
      </c>
    </row>
    <row r="25" spans="1:18" ht="17.149999999999999" customHeight="1" x14ac:dyDescent="0.45">
      <c r="A25" s="17" t="s">
        <v>75</v>
      </c>
      <c r="B25" s="18" t="s">
        <v>99</v>
      </c>
      <c r="C25" s="19">
        <v>355</v>
      </c>
      <c r="D25" s="19">
        <v>341</v>
      </c>
      <c r="E25" s="21">
        <v>0.96056338028169019</v>
      </c>
      <c r="F25" s="19">
        <v>312</v>
      </c>
      <c r="G25" s="19">
        <v>248</v>
      </c>
      <c r="H25" s="21">
        <v>0.69859154929577461</v>
      </c>
      <c r="I25" s="19">
        <v>248</v>
      </c>
      <c r="J25" s="21">
        <v>0.69859154929577461</v>
      </c>
      <c r="K25" s="19">
        <v>0</v>
      </c>
      <c r="L25" s="21">
        <v>0</v>
      </c>
      <c r="M25" s="19">
        <v>29</v>
      </c>
      <c r="N25" s="21">
        <v>8.1690140845070425E-2</v>
      </c>
      <c r="O25" s="19">
        <v>14</v>
      </c>
      <c r="P25" s="21">
        <v>3.9436619718309862E-2</v>
      </c>
      <c r="Q25" s="29" t="s">
        <v>138</v>
      </c>
      <c r="R25" s="29" t="s">
        <v>138</v>
      </c>
    </row>
    <row r="26" spans="1:18" ht="17.149999999999999" customHeight="1" x14ac:dyDescent="0.45">
      <c r="A26" s="17" t="s">
        <v>75</v>
      </c>
      <c r="B26" s="18" t="s">
        <v>100</v>
      </c>
      <c r="C26" s="19">
        <v>2582</v>
      </c>
      <c r="D26" s="19">
        <v>2444</v>
      </c>
      <c r="E26" s="21">
        <v>0.94655305964368708</v>
      </c>
      <c r="F26" s="19">
        <v>2265</v>
      </c>
      <c r="G26" s="19">
        <v>1760</v>
      </c>
      <c r="H26" s="21">
        <v>0.6816421378776143</v>
      </c>
      <c r="I26" s="19">
        <v>1722</v>
      </c>
      <c r="J26" s="21">
        <v>0.66692486444616572</v>
      </c>
      <c r="K26" s="19">
        <v>38</v>
      </c>
      <c r="L26" s="21">
        <v>1.4717273431448489E-2</v>
      </c>
      <c r="M26" s="19">
        <v>179</v>
      </c>
      <c r="N26" s="21">
        <v>6.9326103795507354E-2</v>
      </c>
      <c r="O26" s="19">
        <v>138</v>
      </c>
      <c r="P26" s="21">
        <v>5.3446940356312936E-2</v>
      </c>
      <c r="Q26" s="22" t="s">
        <v>138</v>
      </c>
      <c r="R26" s="22" t="s">
        <v>138</v>
      </c>
    </row>
    <row r="27" spans="1:18" ht="17.149999999999999" customHeight="1" x14ac:dyDescent="0.45">
      <c r="A27" s="17" t="s">
        <v>75</v>
      </c>
      <c r="B27" s="18" t="s">
        <v>101</v>
      </c>
      <c r="C27" s="19">
        <v>7774</v>
      </c>
      <c r="D27" s="19">
        <v>6941</v>
      </c>
      <c r="E27" s="21">
        <v>0.89284795472086442</v>
      </c>
      <c r="F27" s="19">
        <v>6598</v>
      </c>
      <c r="G27" s="19">
        <v>5407</v>
      </c>
      <c r="H27" s="21">
        <v>0.69552354000514538</v>
      </c>
      <c r="I27" s="19">
        <v>5378</v>
      </c>
      <c r="J27" s="21">
        <v>0.69179315667609986</v>
      </c>
      <c r="K27" s="19">
        <v>29</v>
      </c>
      <c r="L27" s="21">
        <v>3.7303833290455364E-3</v>
      </c>
      <c r="M27" s="19">
        <v>343</v>
      </c>
      <c r="N27" s="21">
        <v>4.4121430409055827E-2</v>
      </c>
      <c r="O27" s="19">
        <v>833</v>
      </c>
      <c r="P27" s="21">
        <v>0.10715204527913558</v>
      </c>
      <c r="Q27" s="29" t="s">
        <v>138</v>
      </c>
      <c r="R27" s="29" t="s">
        <v>138</v>
      </c>
    </row>
    <row r="28" spans="1:18" ht="17.149999999999999" customHeight="1" x14ac:dyDescent="0.45">
      <c r="A28" s="17" t="s">
        <v>75</v>
      </c>
      <c r="B28" s="18" t="s">
        <v>102</v>
      </c>
      <c r="C28" s="19">
        <v>288</v>
      </c>
      <c r="D28" s="23" t="s">
        <v>137</v>
      </c>
      <c r="E28" s="23" t="s">
        <v>137</v>
      </c>
      <c r="F28" s="19">
        <v>265</v>
      </c>
      <c r="G28" s="19">
        <v>205</v>
      </c>
      <c r="H28" s="21">
        <v>0.71180555555555558</v>
      </c>
      <c r="I28" s="19">
        <v>205</v>
      </c>
      <c r="J28" s="21">
        <v>0.71180555555555558</v>
      </c>
      <c r="K28" s="19">
        <v>0</v>
      </c>
      <c r="L28" s="21">
        <v>0</v>
      </c>
      <c r="M28" s="23" t="s">
        <v>137</v>
      </c>
      <c r="N28" s="23" t="s">
        <v>137</v>
      </c>
      <c r="O28" s="23" t="s">
        <v>137</v>
      </c>
      <c r="P28" s="23" t="s">
        <v>137</v>
      </c>
      <c r="Q28" s="26">
        <v>1</v>
      </c>
      <c r="R28" s="27" t="s">
        <v>80</v>
      </c>
    </row>
    <row r="29" spans="1:18" ht="17.149999999999999" customHeight="1" x14ac:dyDescent="0.45">
      <c r="A29" s="17" t="s">
        <v>75</v>
      </c>
      <c r="B29" s="18" t="s">
        <v>103</v>
      </c>
      <c r="C29" s="19">
        <v>235</v>
      </c>
      <c r="D29" s="23" t="s">
        <v>137</v>
      </c>
      <c r="E29" s="23" t="s">
        <v>137</v>
      </c>
      <c r="F29" s="19">
        <v>216</v>
      </c>
      <c r="G29" s="19">
        <v>138</v>
      </c>
      <c r="H29" s="21">
        <v>0.58723404255319145</v>
      </c>
      <c r="I29" s="23" t="s">
        <v>137</v>
      </c>
      <c r="J29" s="23" t="s">
        <v>137</v>
      </c>
      <c r="K29" s="23" t="s">
        <v>137</v>
      </c>
      <c r="L29" s="23" t="s">
        <v>137</v>
      </c>
      <c r="M29" s="23" t="s">
        <v>137</v>
      </c>
      <c r="N29" s="23" t="s">
        <v>137</v>
      </c>
      <c r="O29" s="23" t="s">
        <v>137</v>
      </c>
      <c r="P29" s="23" t="s">
        <v>137</v>
      </c>
      <c r="Q29" s="26">
        <v>1</v>
      </c>
      <c r="R29" s="27" t="s">
        <v>80</v>
      </c>
    </row>
    <row r="30" spans="1:18" ht="17.149999999999999" customHeight="1" x14ac:dyDescent="0.45">
      <c r="A30" s="17" t="s">
        <v>75</v>
      </c>
      <c r="B30" s="18" t="s">
        <v>104</v>
      </c>
      <c r="C30" s="19">
        <v>8358</v>
      </c>
      <c r="D30" s="19">
        <v>8158</v>
      </c>
      <c r="E30" s="21">
        <v>0.97607083034218711</v>
      </c>
      <c r="F30" s="19">
        <v>7533</v>
      </c>
      <c r="G30" s="19">
        <v>5487</v>
      </c>
      <c r="H30" s="21">
        <v>0.65649676956209624</v>
      </c>
      <c r="I30" s="19">
        <v>5373</v>
      </c>
      <c r="J30" s="21">
        <v>0.6428571428571429</v>
      </c>
      <c r="K30" s="19">
        <v>114</v>
      </c>
      <c r="L30" s="21">
        <v>1.3639626704953339E-2</v>
      </c>
      <c r="M30" s="19">
        <v>625</v>
      </c>
      <c r="N30" s="21">
        <v>7.4778655180665232E-2</v>
      </c>
      <c r="O30" s="19">
        <v>200</v>
      </c>
      <c r="P30" s="21">
        <v>2.3929169657812874E-2</v>
      </c>
      <c r="Q30" s="22" t="s">
        <v>138</v>
      </c>
      <c r="R30" s="22" t="s">
        <v>138</v>
      </c>
    </row>
    <row r="31" spans="1:18" ht="17.149999999999999" customHeight="1" x14ac:dyDescent="0.45">
      <c r="A31" s="17" t="s">
        <v>75</v>
      </c>
      <c r="B31" s="18" t="s">
        <v>105</v>
      </c>
      <c r="C31" s="19">
        <v>1736</v>
      </c>
      <c r="D31" s="19">
        <v>1724</v>
      </c>
      <c r="E31" s="21">
        <v>0.99308755760368661</v>
      </c>
      <c r="F31" s="19">
        <v>1608</v>
      </c>
      <c r="G31" s="19">
        <v>1020</v>
      </c>
      <c r="H31" s="21">
        <v>0.5875576036866359</v>
      </c>
      <c r="I31" s="19">
        <v>1015</v>
      </c>
      <c r="J31" s="21">
        <v>0.58467741935483875</v>
      </c>
      <c r="K31" s="19">
        <v>5</v>
      </c>
      <c r="L31" s="21">
        <v>2.8801843317972351E-3</v>
      </c>
      <c r="M31" s="19">
        <v>116</v>
      </c>
      <c r="N31" s="21">
        <v>6.6820276497695855E-2</v>
      </c>
      <c r="O31" s="19">
        <v>12</v>
      </c>
      <c r="P31" s="21">
        <v>6.9124423963133645E-3</v>
      </c>
      <c r="Q31" s="29" t="s">
        <v>138</v>
      </c>
      <c r="R31" s="29" t="s">
        <v>138</v>
      </c>
    </row>
    <row r="32" spans="1:18" ht="17.149999999999999" customHeight="1" x14ac:dyDescent="0.45">
      <c r="A32" s="17" t="s">
        <v>75</v>
      </c>
      <c r="B32" s="18" t="s">
        <v>106</v>
      </c>
      <c r="C32" s="19">
        <v>1404</v>
      </c>
      <c r="D32" s="19">
        <v>1362</v>
      </c>
      <c r="E32" s="21">
        <v>0.97008547008547008</v>
      </c>
      <c r="F32" s="19">
        <v>1283</v>
      </c>
      <c r="G32" s="19">
        <v>1081</v>
      </c>
      <c r="H32" s="21">
        <v>0.76994301994301995</v>
      </c>
      <c r="I32" s="19">
        <v>1081</v>
      </c>
      <c r="J32" s="21">
        <v>0.76994301994301995</v>
      </c>
      <c r="K32" s="19">
        <v>0</v>
      </c>
      <c r="L32" s="21">
        <v>0</v>
      </c>
      <c r="M32" s="19">
        <v>79</v>
      </c>
      <c r="N32" s="21">
        <v>5.6267806267806267E-2</v>
      </c>
      <c r="O32" s="19">
        <v>42</v>
      </c>
      <c r="P32" s="21">
        <v>2.9914529914529916E-2</v>
      </c>
      <c r="Q32" s="22" t="s">
        <v>138</v>
      </c>
      <c r="R32" s="22" t="s">
        <v>138</v>
      </c>
    </row>
    <row r="33" spans="1:18" ht="17.149999999999999" customHeight="1" x14ac:dyDescent="0.45">
      <c r="A33" s="17" t="s">
        <v>75</v>
      </c>
      <c r="B33" s="18" t="s">
        <v>107</v>
      </c>
      <c r="C33" s="19">
        <v>58145</v>
      </c>
      <c r="D33" s="19">
        <v>56781</v>
      </c>
      <c r="E33" s="21">
        <v>0.97654140510791987</v>
      </c>
      <c r="F33" s="19">
        <v>53028</v>
      </c>
      <c r="G33" s="19">
        <v>38032</v>
      </c>
      <c r="H33" s="21">
        <v>0.65408891564192961</v>
      </c>
      <c r="I33" s="19">
        <v>37674</v>
      </c>
      <c r="J33" s="21">
        <v>0.64793189440192622</v>
      </c>
      <c r="K33" s="19">
        <v>358</v>
      </c>
      <c r="L33" s="21">
        <v>6.1570212400034394E-3</v>
      </c>
      <c r="M33" s="19">
        <v>3753</v>
      </c>
      <c r="N33" s="21">
        <v>6.4545532719924331E-2</v>
      </c>
      <c r="O33" s="19">
        <v>1364</v>
      </c>
      <c r="P33" s="21">
        <v>2.3458594892080145E-2</v>
      </c>
      <c r="Q33" s="29" t="s">
        <v>138</v>
      </c>
      <c r="R33" s="29" t="s">
        <v>138</v>
      </c>
    </row>
    <row r="34" spans="1:18" ht="17.149999999999999" customHeight="1" x14ac:dyDescent="0.45">
      <c r="A34" s="17" t="s">
        <v>75</v>
      </c>
      <c r="B34" s="18" t="s">
        <v>108</v>
      </c>
      <c r="C34" s="19">
        <v>4256</v>
      </c>
      <c r="D34" s="19">
        <v>4115</v>
      </c>
      <c r="E34" s="21">
        <v>0.96687030075187974</v>
      </c>
      <c r="F34" s="19">
        <v>3814</v>
      </c>
      <c r="G34" s="19">
        <v>2876</v>
      </c>
      <c r="H34" s="21">
        <v>0.6757518796992481</v>
      </c>
      <c r="I34" s="19">
        <v>2767</v>
      </c>
      <c r="J34" s="21">
        <v>0.65014097744360899</v>
      </c>
      <c r="K34" s="19">
        <v>109</v>
      </c>
      <c r="L34" s="21">
        <v>2.5610902255639098E-2</v>
      </c>
      <c r="M34" s="19">
        <v>301</v>
      </c>
      <c r="N34" s="21">
        <v>7.0723684210526314E-2</v>
      </c>
      <c r="O34" s="19">
        <v>141</v>
      </c>
      <c r="P34" s="21">
        <v>3.3129699248120301E-2</v>
      </c>
      <c r="Q34" s="22" t="s">
        <v>138</v>
      </c>
      <c r="R34" s="22" t="s">
        <v>138</v>
      </c>
    </row>
    <row r="35" spans="1:18" ht="17.149999999999999" customHeight="1" x14ac:dyDescent="0.45">
      <c r="A35" s="17" t="s">
        <v>75</v>
      </c>
      <c r="B35" s="18" t="s">
        <v>109</v>
      </c>
      <c r="C35" s="19">
        <v>334</v>
      </c>
      <c r="D35" s="19">
        <v>327</v>
      </c>
      <c r="E35" s="21">
        <v>0.97904191616766467</v>
      </c>
      <c r="F35" s="19">
        <v>306</v>
      </c>
      <c r="G35" s="19">
        <v>249</v>
      </c>
      <c r="H35" s="21">
        <v>0.74550898203592819</v>
      </c>
      <c r="I35" s="23" t="s">
        <v>137</v>
      </c>
      <c r="J35" s="23" t="s">
        <v>137</v>
      </c>
      <c r="K35" s="23" t="s">
        <v>137</v>
      </c>
      <c r="L35" s="23" t="s">
        <v>137</v>
      </c>
      <c r="M35" s="19">
        <v>21</v>
      </c>
      <c r="N35" s="21">
        <v>6.2874251497005984E-2</v>
      </c>
      <c r="O35" s="19">
        <v>7</v>
      </c>
      <c r="P35" s="21">
        <v>2.0958083832335328E-2</v>
      </c>
      <c r="Q35" s="26">
        <v>1</v>
      </c>
      <c r="R35" s="27" t="s">
        <v>80</v>
      </c>
    </row>
    <row r="36" spans="1:18" ht="17.149999999999999" customHeight="1" x14ac:dyDescent="0.45">
      <c r="A36" s="17" t="s">
        <v>75</v>
      </c>
      <c r="B36" s="18" t="s">
        <v>110</v>
      </c>
      <c r="C36" s="19">
        <v>52984</v>
      </c>
      <c r="D36" s="19">
        <v>51040</v>
      </c>
      <c r="E36" s="21">
        <v>0.96330967839347725</v>
      </c>
      <c r="F36" s="19">
        <v>47376</v>
      </c>
      <c r="G36" s="19">
        <v>30434</v>
      </c>
      <c r="H36" s="21">
        <v>0.57439981881322666</v>
      </c>
      <c r="I36" s="19">
        <v>28728</v>
      </c>
      <c r="J36" s="21">
        <v>0.54220141929639132</v>
      </c>
      <c r="K36" s="19">
        <v>1706</v>
      </c>
      <c r="L36" s="21">
        <v>3.2198399516835272E-2</v>
      </c>
      <c r="M36" s="19">
        <v>3664</v>
      </c>
      <c r="N36" s="21">
        <v>6.9152951834516085E-2</v>
      </c>
      <c r="O36" s="19">
        <v>1944</v>
      </c>
      <c r="P36" s="21">
        <v>3.6690321606522726E-2</v>
      </c>
      <c r="Q36" s="22" t="s">
        <v>138</v>
      </c>
      <c r="R36" s="22" t="s">
        <v>138</v>
      </c>
    </row>
    <row r="37" spans="1:18" ht="17.149999999999999" customHeight="1" x14ac:dyDescent="0.45">
      <c r="A37" s="17" t="s">
        <v>75</v>
      </c>
      <c r="B37" s="18" t="s">
        <v>111</v>
      </c>
      <c r="C37" s="19">
        <v>32292</v>
      </c>
      <c r="D37" s="19">
        <v>25830</v>
      </c>
      <c r="E37" s="21">
        <v>0.79988851727982158</v>
      </c>
      <c r="F37" s="19">
        <v>23585</v>
      </c>
      <c r="G37" s="19">
        <v>18819</v>
      </c>
      <c r="H37" s="21">
        <v>0.58277591973244147</v>
      </c>
      <c r="I37" s="19">
        <v>18636</v>
      </c>
      <c r="J37" s="21">
        <v>0.57710888145670758</v>
      </c>
      <c r="K37" s="19">
        <v>183</v>
      </c>
      <c r="L37" s="21">
        <v>5.667038275733928E-3</v>
      </c>
      <c r="M37" s="19">
        <v>2245</v>
      </c>
      <c r="N37" s="21">
        <v>6.9521863000123876E-2</v>
      </c>
      <c r="O37" s="19">
        <v>6462</v>
      </c>
      <c r="P37" s="21">
        <v>0.20011148272017837</v>
      </c>
      <c r="Q37" s="29" t="s">
        <v>138</v>
      </c>
      <c r="R37" s="29" t="s">
        <v>138</v>
      </c>
    </row>
    <row r="38" spans="1:18" ht="17.149999999999999" customHeight="1" x14ac:dyDescent="0.45">
      <c r="A38" s="17" t="s">
        <v>75</v>
      </c>
      <c r="B38" s="18" t="s">
        <v>112</v>
      </c>
      <c r="C38" s="19">
        <v>1157</v>
      </c>
      <c r="D38" s="19">
        <v>1008</v>
      </c>
      <c r="E38" s="21">
        <v>0.87121866897147793</v>
      </c>
      <c r="F38" s="19">
        <v>952</v>
      </c>
      <c r="G38" s="19">
        <v>843</v>
      </c>
      <c r="H38" s="21">
        <v>0.72860847018150388</v>
      </c>
      <c r="I38" s="23" t="s">
        <v>137</v>
      </c>
      <c r="J38" s="23" t="s">
        <v>137</v>
      </c>
      <c r="K38" s="23" t="s">
        <v>137</v>
      </c>
      <c r="L38" s="23" t="s">
        <v>137</v>
      </c>
      <c r="M38" s="19">
        <v>56</v>
      </c>
      <c r="N38" s="21">
        <v>4.8401037165082109E-2</v>
      </c>
      <c r="O38" s="19">
        <v>149</v>
      </c>
      <c r="P38" s="21">
        <v>0.12878133102852204</v>
      </c>
      <c r="Q38" s="26">
        <v>1</v>
      </c>
      <c r="R38" s="27" t="s">
        <v>80</v>
      </c>
    </row>
    <row r="39" spans="1:18" ht="17.149999999999999" customHeight="1" x14ac:dyDescent="0.45">
      <c r="A39" s="17" t="s">
        <v>75</v>
      </c>
      <c r="B39" s="28" t="s">
        <v>113</v>
      </c>
      <c r="C39" s="19">
        <v>49922</v>
      </c>
      <c r="D39" s="19">
        <v>47268</v>
      </c>
      <c r="E39" s="21">
        <v>0.94683706582268334</v>
      </c>
      <c r="F39" s="19">
        <v>44493</v>
      </c>
      <c r="G39" s="19">
        <v>36285</v>
      </c>
      <c r="H39" s="21">
        <v>0.7268338608228837</v>
      </c>
      <c r="I39" s="19">
        <v>35586</v>
      </c>
      <c r="J39" s="21">
        <v>0.71283201794799889</v>
      </c>
      <c r="K39" s="19">
        <v>699</v>
      </c>
      <c r="L39" s="21">
        <v>1.400184287488482E-2</v>
      </c>
      <c r="M39" s="19">
        <v>2775</v>
      </c>
      <c r="N39" s="21">
        <v>5.5586715275830298E-2</v>
      </c>
      <c r="O39" s="19">
        <v>2654</v>
      </c>
      <c r="P39" s="21">
        <v>5.3162934177316615E-2</v>
      </c>
      <c r="Q39" s="29" t="s">
        <v>138</v>
      </c>
      <c r="R39" s="29" t="s">
        <v>138</v>
      </c>
    </row>
    <row r="40" spans="1:18" ht="17.149999999999999" customHeight="1" x14ac:dyDescent="0.45">
      <c r="A40" s="17" t="s">
        <v>75</v>
      </c>
      <c r="B40" s="18" t="s">
        <v>114</v>
      </c>
      <c r="C40" s="19">
        <v>51910</v>
      </c>
      <c r="D40" s="19">
        <v>51158</v>
      </c>
      <c r="E40" s="21">
        <v>0.98551338855711812</v>
      </c>
      <c r="F40" s="19">
        <v>46379</v>
      </c>
      <c r="G40" s="19">
        <v>31483</v>
      </c>
      <c r="H40" s="21">
        <v>0.60649200539395109</v>
      </c>
      <c r="I40" s="19">
        <v>30957</v>
      </c>
      <c r="J40" s="21">
        <v>0.59635908302831819</v>
      </c>
      <c r="K40" s="19">
        <v>526</v>
      </c>
      <c r="L40" s="21">
        <v>1.0132922365632827E-2</v>
      </c>
      <c r="M40" s="19">
        <v>4779</v>
      </c>
      <c r="N40" s="21">
        <v>9.2063186283952991E-2</v>
      </c>
      <c r="O40" s="19">
        <v>752</v>
      </c>
      <c r="P40" s="21">
        <v>1.4486611442881912E-2</v>
      </c>
      <c r="Q40" s="22" t="s">
        <v>138</v>
      </c>
      <c r="R40" s="22" t="s">
        <v>138</v>
      </c>
    </row>
    <row r="41" spans="1:18" ht="17.149999999999999" customHeight="1" x14ac:dyDescent="0.45">
      <c r="A41" s="17" t="s">
        <v>75</v>
      </c>
      <c r="B41" s="28" t="s">
        <v>115</v>
      </c>
      <c r="C41" s="19">
        <v>13145</v>
      </c>
      <c r="D41" s="19">
        <v>12640</v>
      </c>
      <c r="E41" s="21">
        <v>0.96158235070368958</v>
      </c>
      <c r="F41" s="19">
        <v>11668</v>
      </c>
      <c r="G41" s="19">
        <v>8226</v>
      </c>
      <c r="H41" s="21">
        <v>0.62578927348801827</v>
      </c>
      <c r="I41" s="19">
        <v>8182</v>
      </c>
      <c r="J41" s="21">
        <v>0.62244199315329019</v>
      </c>
      <c r="K41" s="19">
        <v>44</v>
      </c>
      <c r="L41" s="21">
        <v>3.3472803347280333E-3</v>
      </c>
      <c r="M41" s="19">
        <v>972</v>
      </c>
      <c r="N41" s="21">
        <v>7.3944465576264745E-2</v>
      </c>
      <c r="O41" s="19">
        <v>505</v>
      </c>
      <c r="P41" s="21">
        <v>3.8417649296310384E-2</v>
      </c>
      <c r="Q41" s="29" t="s">
        <v>138</v>
      </c>
      <c r="R41" s="29" t="s">
        <v>138</v>
      </c>
    </row>
    <row r="42" spans="1:18" ht="17.149999999999999" customHeight="1" x14ac:dyDescent="0.45">
      <c r="A42" s="17" t="s">
        <v>75</v>
      </c>
      <c r="B42" s="28" t="s">
        <v>116</v>
      </c>
      <c r="C42" s="19">
        <v>16767</v>
      </c>
      <c r="D42" s="19">
        <v>15535</v>
      </c>
      <c r="E42" s="21">
        <v>0.92652233554004892</v>
      </c>
      <c r="F42" s="19">
        <v>14418</v>
      </c>
      <c r="G42" s="19">
        <v>11101</v>
      </c>
      <c r="H42" s="21">
        <v>0.66207431263791972</v>
      </c>
      <c r="I42" s="19">
        <v>10676</v>
      </c>
      <c r="J42" s="21">
        <v>0.63672690403769305</v>
      </c>
      <c r="K42" s="19">
        <v>425</v>
      </c>
      <c r="L42" s="21">
        <v>2.5347408600226634E-2</v>
      </c>
      <c r="M42" s="19">
        <v>1117</v>
      </c>
      <c r="N42" s="21">
        <v>6.6618953897536831E-2</v>
      </c>
      <c r="O42" s="19">
        <v>1232</v>
      </c>
      <c r="P42" s="21">
        <v>7.3477664459951089E-2</v>
      </c>
      <c r="Q42" s="22" t="s">
        <v>138</v>
      </c>
      <c r="R42" s="22" t="s">
        <v>138</v>
      </c>
    </row>
    <row r="43" spans="1:18" ht="17.149999999999999" customHeight="1" x14ac:dyDescent="0.45">
      <c r="A43" s="17" t="s">
        <v>75</v>
      </c>
      <c r="B43" s="28" t="s">
        <v>117</v>
      </c>
      <c r="C43" s="19">
        <v>3897</v>
      </c>
      <c r="D43" s="19">
        <v>3653</v>
      </c>
      <c r="E43" s="21">
        <v>0.93738773415447785</v>
      </c>
      <c r="F43" s="19">
        <v>3328</v>
      </c>
      <c r="G43" s="19">
        <v>2338</v>
      </c>
      <c r="H43" s="21">
        <v>0.59994867847061839</v>
      </c>
      <c r="I43" s="19">
        <v>2317</v>
      </c>
      <c r="J43" s="21">
        <v>0.59455991788555296</v>
      </c>
      <c r="K43" s="19">
        <v>21</v>
      </c>
      <c r="L43" s="21">
        <v>5.3887605850654347E-3</v>
      </c>
      <c r="M43" s="19">
        <v>325</v>
      </c>
      <c r="N43" s="21">
        <v>8.3397485245060299E-2</v>
      </c>
      <c r="O43" s="19">
        <v>244</v>
      </c>
      <c r="P43" s="21">
        <v>6.2612265845522194E-2</v>
      </c>
      <c r="Q43" s="29" t="s">
        <v>138</v>
      </c>
      <c r="R43" s="29" t="s">
        <v>138</v>
      </c>
    </row>
    <row r="44" spans="1:18" ht="17.149999999999999" customHeight="1" x14ac:dyDescent="0.45">
      <c r="A44" s="17" t="s">
        <v>75</v>
      </c>
      <c r="B44" s="18" t="s">
        <v>118</v>
      </c>
      <c r="C44" s="19">
        <v>9817</v>
      </c>
      <c r="D44" s="19">
        <v>9712</v>
      </c>
      <c r="E44" s="21">
        <v>0.98930426810634609</v>
      </c>
      <c r="F44" s="19">
        <v>9127</v>
      </c>
      <c r="G44" s="19">
        <v>6547</v>
      </c>
      <c r="H44" s="21">
        <v>0.66690434959763678</v>
      </c>
      <c r="I44" s="19">
        <v>6509</v>
      </c>
      <c r="J44" s="21">
        <v>0.66303351329326676</v>
      </c>
      <c r="K44" s="19">
        <v>38</v>
      </c>
      <c r="L44" s="21">
        <v>3.8708363043699705E-3</v>
      </c>
      <c r="M44" s="19">
        <v>585</v>
      </c>
      <c r="N44" s="21">
        <v>5.9590506264642969E-2</v>
      </c>
      <c r="O44" s="19">
        <v>105</v>
      </c>
      <c r="P44" s="21">
        <v>1.0695731893653866E-2</v>
      </c>
      <c r="Q44" s="22" t="s">
        <v>138</v>
      </c>
      <c r="R44" s="22" t="s">
        <v>138</v>
      </c>
    </row>
    <row r="45" spans="1:18" ht="17.149999999999999" customHeight="1" x14ac:dyDescent="0.45">
      <c r="A45" s="17" t="s">
        <v>75</v>
      </c>
      <c r="B45" s="28" t="s">
        <v>119</v>
      </c>
      <c r="C45" s="19">
        <v>9045</v>
      </c>
      <c r="D45" s="19">
        <v>7101</v>
      </c>
      <c r="E45" s="21">
        <v>0.78507462686567164</v>
      </c>
      <c r="F45" s="19">
        <v>6631</v>
      </c>
      <c r="G45" s="19">
        <v>5242</v>
      </c>
      <c r="H45" s="21">
        <v>0.57954671088999443</v>
      </c>
      <c r="I45" s="19">
        <v>5144</v>
      </c>
      <c r="J45" s="21">
        <v>0.56871199557766727</v>
      </c>
      <c r="K45" s="19">
        <v>98</v>
      </c>
      <c r="L45" s="21">
        <v>1.0834715312327253E-2</v>
      </c>
      <c r="M45" s="19">
        <v>470</v>
      </c>
      <c r="N45" s="21">
        <v>5.1962410171365395E-2</v>
      </c>
      <c r="O45" s="19">
        <v>1944</v>
      </c>
      <c r="P45" s="21">
        <v>0.21492537313432836</v>
      </c>
      <c r="Q45" s="29" t="s">
        <v>138</v>
      </c>
      <c r="R45" s="29" t="s">
        <v>138</v>
      </c>
    </row>
    <row r="46" spans="1:18" ht="17.149999999999999" customHeight="1" x14ac:dyDescent="0.45">
      <c r="A46" s="17" t="s">
        <v>75</v>
      </c>
      <c r="B46" s="18" t="s">
        <v>120</v>
      </c>
      <c r="C46" s="19">
        <v>26675</v>
      </c>
      <c r="D46" s="19">
        <v>26289</v>
      </c>
      <c r="E46" s="21">
        <v>0.98552952202436739</v>
      </c>
      <c r="F46" s="19">
        <v>24569</v>
      </c>
      <c r="G46" s="19">
        <v>18685</v>
      </c>
      <c r="H46" s="21">
        <v>0.70046860356138707</v>
      </c>
      <c r="I46" s="19">
        <v>18631</v>
      </c>
      <c r="J46" s="21">
        <v>0.69844423617619489</v>
      </c>
      <c r="K46" s="19">
        <v>54</v>
      </c>
      <c r="L46" s="21">
        <v>2.0243673851921273E-3</v>
      </c>
      <c r="M46" s="19">
        <v>1720</v>
      </c>
      <c r="N46" s="21">
        <v>6.4479850046860354E-2</v>
      </c>
      <c r="O46" s="19">
        <v>386</v>
      </c>
      <c r="P46" s="21">
        <v>1.4470477975632615E-2</v>
      </c>
      <c r="Q46" s="22" t="s">
        <v>138</v>
      </c>
      <c r="R46" s="22" t="s">
        <v>138</v>
      </c>
    </row>
    <row r="47" spans="1:18" ht="17.149999999999999" customHeight="1" x14ac:dyDescent="0.45">
      <c r="A47" s="17" t="s">
        <v>75</v>
      </c>
      <c r="B47" s="18" t="s">
        <v>121</v>
      </c>
      <c r="C47" s="19">
        <v>3783</v>
      </c>
      <c r="D47" s="19">
        <v>3653</v>
      </c>
      <c r="E47" s="21">
        <v>0.96563573883161513</v>
      </c>
      <c r="F47" s="19">
        <v>3446</v>
      </c>
      <c r="G47" s="19">
        <v>2579</v>
      </c>
      <c r="H47" s="21">
        <v>0.68173407348665083</v>
      </c>
      <c r="I47" s="19">
        <v>2563</v>
      </c>
      <c r="J47" s="21">
        <v>0.67750462595823424</v>
      </c>
      <c r="K47" s="19">
        <v>16</v>
      </c>
      <c r="L47" s="21">
        <v>4.2294475284166003E-3</v>
      </c>
      <c r="M47" s="19">
        <v>207</v>
      </c>
      <c r="N47" s="21">
        <v>5.471847739888977E-2</v>
      </c>
      <c r="O47" s="19">
        <v>130</v>
      </c>
      <c r="P47" s="21">
        <v>3.4364261168384883E-2</v>
      </c>
      <c r="Q47" s="29" t="s">
        <v>138</v>
      </c>
      <c r="R47" s="29" t="s">
        <v>138</v>
      </c>
    </row>
    <row r="48" spans="1:18" ht="17.149999999999999" customHeight="1" x14ac:dyDescent="0.45">
      <c r="A48" s="17" t="s">
        <v>75</v>
      </c>
      <c r="B48" s="18" t="s">
        <v>122</v>
      </c>
      <c r="C48" s="19">
        <v>3925</v>
      </c>
      <c r="D48" s="19">
        <v>3580</v>
      </c>
      <c r="E48" s="21">
        <v>0.9121019108280255</v>
      </c>
      <c r="F48" s="19">
        <v>3378</v>
      </c>
      <c r="G48" s="19">
        <v>2500</v>
      </c>
      <c r="H48" s="21">
        <v>0.63694267515923564</v>
      </c>
      <c r="I48" s="19">
        <v>2303</v>
      </c>
      <c r="J48" s="21">
        <v>0.58675159235668795</v>
      </c>
      <c r="K48" s="19">
        <v>197</v>
      </c>
      <c r="L48" s="21">
        <v>5.0191082802547769E-2</v>
      </c>
      <c r="M48" s="19">
        <v>202</v>
      </c>
      <c r="N48" s="21">
        <v>5.146496815286624E-2</v>
      </c>
      <c r="O48" s="19">
        <v>345</v>
      </c>
      <c r="P48" s="21">
        <v>8.7898089171974517E-2</v>
      </c>
      <c r="Q48" s="22" t="s">
        <v>138</v>
      </c>
      <c r="R48" s="22" t="s">
        <v>138</v>
      </c>
    </row>
    <row r="49" spans="1:18" ht="17.149999999999999" customHeight="1" x14ac:dyDescent="0.45">
      <c r="A49" s="17" t="s">
        <v>75</v>
      </c>
      <c r="B49" s="18" t="s">
        <v>123</v>
      </c>
      <c r="C49" s="19">
        <v>50</v>
      </c>
      <c r="D49" s="19">
        <v>50</v>
      </c>
      <c r="E49" s="21">
        <v>1</v>
      </c>
      <c r="F49" s="23" t="s">
        <v>137</v>
      </c>
      <c r="G49" s="19">
        <v>25</v>
      </c>
      <c r="H49" s="21">
        <v>0.5</v>
      </c>
      <c r="I49" s="19">
        <v>25</v>
      </c>
      <c r="J49" s="21">
        <v>0.5</v>
      </c>
      <c r="K49" s="19">
        <v>0</v>
      </c>
      <c r="L49" s="21">
        <v>0</v>
      </c>
      <c r="M49" s="23" t="s">
        <v>137</v>
      </c>
      <c r="N49" s="23" t="s">
        <v>137</v>
      </c>
      <c r="O49" s="19">
        <v>0</v>
      </c>
      <c r="P49" s="21">
        <v>0</v>
      </c>
      <c r="Q49" s="26">
        <v>1</v>
      </c>
      <c r="R49" s="27" t="s">
        <v>80</v>
      </c>
    </row>
    <row r="50" spans="1:18" ht="17.149999999999999" customHeight="1" x14ac:dyDescent="0.45">
      <c r="A50" s="17" t="s">
        <v>75</v>
      </c>
      <c r="B50" s="18" t="s">
        <v>124</v>
      </c>
      <c r="C50" s="19">
        <v>1004</v>
      </c>
      <c r="D50" s="19">
        <v>964</v>
      </c>
      <c r="E50" s="21">
        <v>0.96015936254980083</v>
      </c>
      <c r="F50" s="19">
        <v>896</v>
      </c>
      <c r="G50" s="19">
        <v>705</v>
      </c>
      <c r="H50" s="21">
        <v>0.702191235059761</v>
      </c>
      <c r="I50" s="19">
        <v>693</v>
      </c>
      <c r="J50" s="21">
        <v>0.69023904382470125</v>
      </c>
      <c r="K50" s="19">
        <v>12</v>
      </c>
      <c r="L50" s="21">
        <v>1.1952191235059761E-2</v>
      </c>
      <c r="M50" s="19">
        <v>68</v>
      </c>
      <c r="N50" s="21">
        <v>6.7729083665338641E-2</v>
      </c>
      <c r="O50" s="19">
        <v>40</v>
      </c>
      <c r="P50" s="21">
        <v>3.9840637450199202E-2</v>
      </c>
      <c r="Q50" s="22" t="s">
        <v>138</v>
      </c>
      <c r="R50" s="22" t="s">
        <v>138</v>
      </c>
    </row>
    <row r="51" spans="1:18" ht="17.149999999999999" customHeight="1" x14ac:dyDescent="0.45">
      <c r="A51" s="17" t="s">
        <v>75</v>
      </c>
      <c r="B51" s="18" t="s">
        <v>125</v>
      </c>
      <c r="C51" s="19">
        <v>7882</v>
      </c>
      <c r="D51" s="19">
        <v>7544</v>
      </c>
      <c r="E51" s="21">
        <v>0.95711748287236742</v>
      </c>
      <c r="F51" s="19">
        <v>7057</v>
      </c>
      <c r="G51" s="19">
        <v>5360</v>
      </c>
      <c r="H51" s="21">
        <v>0.68003044912458765</v>
      </c>
      <c r="I51" s="19">
        <v>5310</v>
      </c>
      <c r="J51" s="21">
        <v>0.67368688150215683</v>
      </c>
      <c r="K51" s="19">
        <v>50</v>
      </c>
      <c r="L51" s="21">
        <v>6.3435676224308547E-3</v>
      </c>
      <c r="M51" s="19">
        <v>487</v>
      </c>
      <c r="N51" s="21">
        <v>6.1786348642476528E-2</v>
      </c>
      <c r="O51" s="19">
        <v>338</v>
      </c>
      <c r="P51" s="21">
        <v>4.288251712763258E-2</v>
      </c>
      <c r="Q51" s="29" t="s">
        <v>138</v>
      </c>
      <c r="R51" s="29" t="s">
        <v>138</v>
      </c>
    </row>
    <row r="52" spans="1:18" ht="17.149999999999999" customHeight="1" x14ac:dyDescent="0.45">
      <c r="A52" s="17" t="s">
        <v>75</v>
      </c>
      <c r="B52" s="18" t="s">
        <v>126</v>
      </c>
      <c r="C52" s="19">
        <v>5854</v>
      </c>
      <c r="D52" s="19">
        <v>5143</v>
      </c>
      <c r="E52" s="21">
        <v>0.87854458489921416</v>
      </c>
      <c r="F52" s="19">
        <v>4812</v>
      </c>
      <c r="G52" s="19">
        <v>3601</v>
      </c>
      <c r="H52" s="21">
        <v>0.61513495046122313</v>
      </c>
      <c r="I52" s="19">
        <v>3547</v>
      </c>
      <c r="J52" s="21">
        <v>0.60591048855483431</v>
      </c>
      <c r="K52" s="19">
        <v>54</v>
      </c>
      <c r="L52" s="21">
        <v>9.2244619063887937E-3</v>
      </c>
      <c r="M52" s="19">
        <v>331</v>
      </c>
      <c r="N52" s="21">
        <v>5.6542535018790571E-2</v>
      </c>
      <c r="O52" s="19">
        <v>711</v>
      </c>
      <c r="P52" s="21">
        <v>0.12145541510078579</v>
      </c>
      <c r="Q52" s="22" t="s">
        <v>138</v>
      </c>
      <c r="R52" s="22" t="s">
        <v>138</v>
      </c>
    </row>
    <row r="53" spans="1:18" ht="17.149999999999999" customHeight="1" x14ac:dyDescent="0.45">
      <c r="A53" s="17" t="s">
        <v>75</v>
      </c>
      <c r="B53" s="18" t="s">
        <v>127</v>
      </c>
      <c r="C53" s="19">
        <v>14151</v>
      </c>
      <c r="D53" s="19">
        <v>13054</v>
      </c>
      <c r="E53" s="21">
        <v>0.92247897675075963</v>
      </c>
      <c r="F53" s="19">
        <v>12237</v>
      </c>
      <c r="G53" s="19">
        <v>9615</v>
      </c>
      <c r="H53" s="21">
        <v>0.67945728217087131</v>
      </c>
      <c r="I53" s="19">
        <v>9455</v>
      </c>
      <c r="J53" s="21">
        <v>0.6681506607306904</v>
      </c>
      <c r="K53" s="19">
        <v>160</v>
      </c>
      <c r="L53" s="21">
        <v>1.1306621440180907E-2</v>
      </c>
      <c r="M53" s="19">
        <v>817</v>
      </c>
      <c r="N53" s="21">
        <v>5.7734435728923748E-2</v>
      </c>
      <c r="O53" s="19">
        <v>1097</v>
      </c>
      <c r="P53" s="21">
        <v>7.7521023249240331E-2</v>
      </c>
      <c r="Q53" s="29" t="s">
        <v>138</v>
      </c>
      <c r="R53" s="29" t="s">
        <v>138</v>
      </c>
    </row>
    <row r="54" spans="1:18" ht="17.149999999999999" customHeight="1" x14ac:dyDescent="0.45">
      <c r="A54" s="17" t="s">
        <v>75</v>
      </c>
      <c r="B54" s="18" t="s">
        <v>128</v>
      </c>
      <c r="C54" s="19">
        <v>2188</v>
      </c>
      <c r="D54" s="19">
        <v>2055</v>
      </c>
      <c r="E54" s="21">
        <v>0.93921389396709321</v>
      </c>
      <c r="F54" s="19">
        <v>1915</v>
      </c>
      <c r="G54" s="19">
        <v>1467</v>
      </c>
      <c r="H54" s="21">
        <v>0.67047531992687381</v>
      </c>
      <c r="I54" s="19">
        <v>1450</v>
      </c>
      <c r="J54" s="21">
        <v>0.66270566727605118</v>
      </c>
      <c r="K54" s="19">
        <v>17</v>
      </c>
      <c r="L54" s="21">
        <v>7.7696526508226693E-3</v>
      </c>
      <c r="M54" s="19">
        <v>140</v>
      </c>
      <c r="N54" s="21">
        <v>6.3985374771480807E-2</v>
      </c>
      <c r="O54" s="19">
        <v>133</v>
      </c>
      <c r="P54" s="21">
        <v>6.0786106032906767E-2</v>
      </c>
      <c r="Q54" s="22" t="s">
        <v>138</v>
      </c>
      <c r="R54" s="22" t="s">
        <v>138</v>
      </c>
    </row>
    <row r="55" spans="1:18" ht="17.149999999999999" customHeight="1" x14ac:dyDescent="0.45">
      <c r="A55" s="17" t="s">
        <v>75</v>
      </c>
      <c r="B55" s="18" t="s">
        <v>129</v>
      </c>
      <c r="C55" s="19">
        <v>1527</v>
      </c>
      <c r="D55" s="19">
        <v>1512</v>
      </c>
      <c r="E55" s="21">
        <v>0.99017681728880158</v>
      </c>
      <c r="F55" s="19">
        <v>1451</v>
      </c>
      <c r="G55" s="19">
        <v>1051</v>
      </c>
      <c r="H55" s="21">
        <v>0.68827766863130324</v>
      </c>
      <c r="I55" s="19">
        <v>1040</v>
      </c>
      <c r="J55" s="21">
        <v>0.6810740013097577</v>
      </c>
      <c r="K55" s="19">
        <v>11</v>
      </c>
      <c r="L55" s="21">
        <v>7.2036673215455137E-3</v>
      </c>
      <c r="M55" s="19">
        <v>61</v>
      </c>
      <c r="N55" s="21">
        <v>3.994760969220694E-2</v>
      </c>
      <c r="O55" s="19">
        <v>15</v>
      </c>
      <c r="P55" s="21">
        <v>9.823182711198428E-3</v>
      </c>
      <c r="Q55" s="29" t="s">
        <v>138</v>
      </c>
      <c r="R55" s="29" t="s">
        <v>138</v>
      </c>
    </row>
    <row r="56" spans="1:18" ht="17.149999999999999" customHeight="1" x14ac:dyDescent="0.45">
      <c r="A56" s="17" t="s">
        <v>75</v>
      </c>
      <c r="B56" s="18" t="s">
        <v>130</v>
      </c>
      <c r="C56" s="19">
        <v>318</v>
      </c>
      <c r="D56" s="19">
        <v>308</v>
      </c>
      <c r="E56" s="21">
        <v>0.96855345911949686</v>
      </c>
      <c r="F56" s="23" t="s">
        <v>137</v>
      </c>
      <c r="G56" s="19">
        <v>237</v>
      </c>
      <c r="H56" s="21">
        <v>0.74528301886792447</v>
      </c>
      <c r="I56" s="23" t="s">
        <v>137</v>
      </c>
      <c r="J56" s="23" t="s">
        <v>137</v>
      </c>
      <c r="K56" s="23" t="s">
        <v>137</v>
      </c>
      <c r="L56" s="23" t="s">
        <v>137</v>
      </c>
      <c r="M56" s="23" t="s">
        <v>137</v>
      </c>
      <c r="N56" s="23" t="s">
        <v>137</v>
      </c>
      <c r="O56" s="19">
        <v>10</v>
      </c>
      <c r="P56" s="21">
        <v>3.1446540880503145E-2</v>
      </c>
      <c r="Q56" s="26">
        <v>1</v>
      </c>
      <c r="R56" s="27" t="s">
        <v>80</v>
      </c>
    </row>
    <row r="57" spans="1:18" ht="17.149999999999999" customHeight="1" x14ac:dyDescent="0.45">
      <c r="A57" s="17" t="s">
        <v>75</v>
      </c>
      <c r="B57" s="18" t="s">
        <v>131</v>
      </c>
      <c r="C57" s="19">
        <v>14400</v>
      </c>
      <c r="D57" s="19">
        <v>12766</v>
      </c>
      <c r="E57" s="21">
        <v>0.8865277777777778</v>
      </c>
      <c r="F57" s="19">
        <v>12172</v>
      </c>
      <c r="G57" s="19">
        <v>8500</v>
      </c>
      <c r="H57" s="21">
        <v>0.59027777777777779</v>
      </c>
      <c r="I57" s="19">
        <v>8379</v>
      </c>
      <c r="J57" s="21">
        <v>0.58187500000000003</v>
      </c>
      <c r="K57" s="19">
        <v>121</v>
      </c>
      <c r="L57" s="21">
        <v>8.4027777777777781E-3</v>
      </c>
      <c r="M57" s="19">
        <v>594</v>
      </c>
      <c r="N57" s="21">
        <v>4.1250000000000002E-2</v>
      </c>
      <c r="O57" s="19">
        <v>1634</v>
      </c>
      <c r="P57" s="21">
        <v>0.11347222222222222</v>
      </c>
      <c r="Q57" s="29" t="s">
        <v>138</v>
      </c>
      <c r="R57" s="29" t="s">
        <v>138</v>
      </c>
    </row>
    <row r="58" spans="1:18" ht="17.149999999999999" customHeight="1" x14ac:dyDescent="0.45">
      <c r="A58" s="17" t="s">
        <v>75</v>
      </c>
      <c r="B58" s="18" t="s">
        <v>132</v>
      </c>
      <c r="C58" s="19">
        <v>829</v>
      </c>
      <c r="D58" s="19">
        <v>747</v>
      </c>
      <c r="E58" s="21">
        <v>0.90108564535585045</v>
      </c>
      <c r="F58" s="19">
        <v>694</v>
      </c>
      <c r="G58" s="19">
        <v>532</v>
      </c>
      <c r="H58" s="21">
        <v>0.64173703256936065</v>
      </c>
      <c r="I58" s="19">
        <v>516</v>
      </c>
      <c r="J58" s="21">
        <v>0.62243667068757536</v>
      </c>
      <c r="K58" s="19">
        <v>16</v>
      </c>
      <c r="L58" s="21">
        <v>1.9300361881785282E-2</v>
      </c>
      <c r="M58" s="19">
        <v>53</v>
      </c>
      <c r="N58" s="21">
        <v>6.3932448733413749E-2</v>
      </c>
      <c r="O58" s="19">
        <v>82</v>
      </c>
      <c r="P58" s="21">
        <v>9.8914354644149577E-2</v>
      </c>
      <c r="Q58" s="22" t="s">
        <v>138</v>
      </c>
      <c r="R58" s="22" t="s">
        <v>138</v>
      </c>
    </row>
    <row r="59" spans="1:18" ht="17.149999999999999" customHeight="1" x14ac:dyDescent="0.45">
      <c r="A59" s="17" t="s">
        <v>75</v>
      </c>
      <c r="B59" s="18" t="s">
        <v>133</v>
      </c>
      <c r="C59" s="19">
        <v>15151</v>
      </c>
      <c r="D59" s="19">
        <v>14472</v>
      </c>
      <c r="E59" s="21">
        <v>0.95518447627219327</v>
      </c>
      <c r="F59" s="19">
        <v>13414</v>
      </c>
      <c r="G59" s="19">
        <v>9856</v>
      </c>
      <c r="H59" s="21">
        <v>0.65051811761599898</v>
      </c>
      <c r="I59" s="19">
        <v>9796</v>
      </c>
      <c r="J59" s="21">
        <v>0.64655798297142097</v>
      </c>
      <c r="K59" s="19">
        <v>60</v>
      </c>
      <c r="L59" s="21">
        <v>3.9601346445779159E-3</v>
      </c>
      <c r="M59" s="19">
        <v>1058</v>
      </c>
      <c r="N59" s="21">
        <v>6.983037423272391E-2</v>
      </c>
      <c r="O59" s="19">
        <v>679</v>
      </c>
      <c r="P59" s="21">
        <v>4.4815523727806748E-2</v>
      </c>
      <c r="Q59" s="29" t="s">
        <v>138</v>
      </c>
      <c r="R59" s="29" t="s">
        <v>138</v>
      </c>
    </row>
    <row r="60" spans="1:18" ht="17.149999999999999" customHeight="1" x14ac:dyDescent="0.45">
      <c r="A60" s="17" t="s">
        <v>75</v>
      </c>
      <c r="B60" s="18" t="s">
        <v>134</v>
      </c>
      <c r="C60" s="19">
        <v>3247</v>
      </c>
      <c r="D60" s="19">
        <v>3207</v>
      </c>
      <c r="E60" s="21">
        <v>0.98768093624884512</v>
      </c>
      <c r="F60" s="19">
        <v>2975</v>
      </c>
      <c r="G60" s="19">
        <v>2095</v>
      </c>
      <c r="H60" s="21">
        <v>0.64521096396673849</v>
      </c>
      <c r="I60" s="19">
        <v>2073</v>
      </c>
      <c r="J60" s="21">
        <v>0.6384354789036033</v>
      </c>
      <c r="K60" s="19">
        <v>22</v>
      </c>
      <c r="L60" s="21">
        <v>6.7754850631352014E-3</v>
      </c>
      <c r="M60" s="19">
        <v>232</v>
      </c>
      <c r="N60" s="21">
        <v>7.1450569756698487E-2</v>
      </c>
      <c r="O60" s="19">
        <v>40</v>
      </c>
      <c r="P60" s="21">
        <v>1.2319063751154912E-2</v>
      </c>
      <c r="Q60" s="22" t="s">
        <v>138</v>
      </c>
      <c r="R60" s="22" t="s">
        <v>138</v>
      </c>
    </row>
    <row r="61" spans="1:18" ht="17.149999999999999" customHeight="1" x14ac:dyDescent="0.45">
      <c r="A61" s="17" t="s">
        <v>75</v>
      </c>
      <c r="B61" s="18" t="s">
        <v>135</v>
      </c>
      <c r="C61" s="19">
        <v>1994</v>
      </c>
      <c r="D61" s="19">
        <v>1783</v>
      </c>
      <c r="E61" s="21">
        <v>0.89418254764292882</v>
      </c>
      <c r="F61" s="19">
        <v>1665</v>
      </c>
      <c r="G61" s="19">
        <v>1434</v>
      </c>
      <c r="H61" s="21">
        <v>0.71915747241725181</v>
      </c>
      <c r="I61" s="23" t="s">
        <v>137</v>
      </c>
      <c r="J61" s="23" t="s">
        <v>137</v>
      </c>
      <c r="K61" s="23" t="s">
        <v>137</v>
      </c>
      <c r="L61" s="23" t="s">
        <v>137</v>
      </c>
      <c r="M61" s="19">
        <v>118</v>
      </c>
      <c r="N61" s="21">
        <v>5.9177532597793382E-2</v>
      </c>
      <c r="O61" s="19">
        <v>211</v>
      </c>
      <c r="P61" s="21">
        <v>0.10581745235707121</v>
      </c>
      <c r="Q61" s="26">
        <v>1</v>
      </c>
      <c r="R61" s="27" t="s">
        <v>80</v>
      </c>
    </row>
    <row r="62" spans="1:18" ht="17.149999999999999" customHeight="1" x14ac:dyDescent="0.45">
      <c r="A62" s="43" t="s">
        <v>75</v>
      </c>
      <c r="B62" s="44" t="s">
        <v>136</v>
      </c>
      <c r="C62" s="45">
        <v>814251</v>
      </c>
      <c r="D62" s="45">
        <v>775062</v>
      </c>
      <c r="E62" s="47">
        <v>0.95187110608399617</v>
      </c>
      <c r="F62" s="45">
        <v>719133</v>
      </c>
      <c r="G62" s="45">
        <v>544368</v>
      </c>
      <c r="H62" s="47">
        <v>0.66855060663112476</v>
      </c>
      <c r="I62" s="45">
        <v>537871</v>
      </c>
      <c r="J62" s="47">
        <v>0.6605714945391532</v>
      </c>
      <c r="K62" s="45">
        <v>6497</v>
      </c>
      <c r="L62" s="47">
        <v>7.9791120919716404E-3</v>
      </c>
      <c r="M62" s="45">
        <v>55929</v>
      </c>
      <c r="N62" s="47">
        <v>6.8687665105722925E-2</v>
      </c>
      <c r="O62" s="45">
        <v>39189</v>
      </c>
      <c r="P62" s="47">
        <v>4.8128893916003786E-2</v>
      </c>
      <c r="Q62" s="50" t="s">
        <v>138</v>
      </c>
      <c r="R62" s="50" t="s">
        <v>138</v>
      </c>
    </row>
    <row r="63" spans="1:18" ht="17.149999999999999" hidden="1" customHeight="1" x14ac:dyDescent="0.45">
      <c r="C63" s="10"/>
      <c r="D63" s="10"/>
      <c r="E63" s="10"/>
      <c r="F63" s="10"/>
      <c r="G63" s="10"/>
      <c r="H63" s="10"/>
      <c r="I63" s="10"/>
      <c r="J63" s="10"/>
      <c r="K63" s="10"/>
      <c r="L63" s="10"/>
      <c r="M63" s="10"/>
      <c r="N63" s="10"/>
      <c r="O63" s="10"/>
    </row>
    <row r="64" spans="1:18" ht="17.149999999999999" customHeight="1" x14ac:dyDescent="0.45">
      <c r="A64" s="30" t="s">
        <v>20</v>
      </c>
    </row>
  </sheetData>
  <sheetProtection sheet="1" objects="1" scenarios="1" selectLockedCells="1"/>
  <conditionalFormatting sqref="A4:R62">
    <cfRule type="expression" dxfId="27" priority="1">
      <formula>MOD(ROW(),2)=0</formula>
    </cfRule>
  </conditionalFormatting>
  <pageMargins left="0.05" right="0.05" top="0.5" bottom="0.5" header="0" footer="0"/>
  <pageSetup orientation="portrait" horizontalDpi="300" verticalDpi="300"/>
  <tableParts count="1">
    <tablePart r:id="rId1"/>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9A7C375-C3C1-45F8-A21C-B02C3D5B1862}">
  <dimension ref="A1:G64"/>
  <sheetViews>
    <sheetView zoomScaleNormal="100" workbookViewId="0">
      <pane ySplit="3" topLeftCell="A36" activePane="bottomLeft" state="frozen"/>
      <selection activeCell="O62" sqref="O62"/>
      <selection pane="bottomLeft"/>
    </sheetView>
  </sheetViews>
  <sheetFormatPr defaultColWidth="0" defaultRowHeight="17.149999999999999" customHeight="1" zeroHeight="1" x14ac:dyDescent="0.45"/>
  <cols>
    <col min="1" max="1" width="19.6328125" style="1" customWidth="1"/>
    <col min="2" max="2" width="17.6328125" style="1" customWidth="1"/>
    <col min="3" max="3" width="36.6328125" style="1" customWidth="1"/>
    <col min="4" max="4" width="39.6328125" style="1" customWidth="1"/>
    <col min="5" max="5" width="34.6328125" style="1" bestFit="1" customWidth="1"/>
    <col min="6" max="6" width="16.6328125" style="1" customWidth="1"/>
    <col min="7" max="7" width="42.6328125" style="1" customWidth="1"/>
    <col min="8" max="16384" width="11.453125" style="1" hidden="1"/>
  </cols>
  <sheetData>
    <row r="1" spans="1:7" ht="17.149999999999999" customHeight="1" x14ac:dyDescent="0.45">
      <c r="A1" s="15" t="s">
        <v>0</v>
      </c>
    </row>
    <row r="2" spans="1:7" s="3" customFormat="1" ht="23.15" customHeight="1" x14ac:dyDescent="0.65">
      <c r="A2" s="16" t="s">
        <v>51</v>
      </c>
    </row>
    <row r="3" spans="1:7" ht="35" x14ac:dyDescent="0.45">
      <c r="A3" s="42" t="s">
        <v>2</v>
      </c>
      <c r="B3" s="42" t="s">
        <v>3</v>
      </c>
      <c r="C3" s="42" t="s">
        <v>52</v>
      </c>
      <c r="D3" s="42" t="s">
        <v>53</v>
      </c>
      <c r="E3" s="51" t="s">
        <v>54</v>
      </c>
      <c r="F3" s="51" t="s">
        <v>18</v>
      </c>
      <c r="G3" s="51" t="s">
        <v>19</v>
      </c>
    </row>
    <row r="4" spans="1:7" ht="17.149999999999999" customHeight="1" x14ac:dyDescent="0.45">
      <c r="A4" s="18" t="s">
        <v>75</v>
      </c>
      <c r="B4" s="18" t="s">
        <v>76</v>
      </c>
      <c r="C4" s="31">
        <v>0.96655577733422049</v>
      </c>
      <c r="D4" s="31">
        <v>0.94470774091627174</v>
      </c>
      <c r="E4" s="32">
        <v>0.96386619992220923</v>
      </c>
      <c r="F4" s="33" t="s">
        <v>138</v>
      </c>
      <c r="G4" s="33" t="s">
        <v>138</v>
      </c>
    </row>
    <row r="5" spans="1:7" ht="17.149999999999999" customHeight="1" x14ac:dyDescent="0.45">
      <c r="A5" s="18" t="s">
        <v>75</v>
      </c>
      <c r="B5" s="18" t="s">
        <v>78</v>
      </c>
      <c r="C5" s="31" t="s">
        <v>137</v>
      </c>
      <c r="D5" s="31" t="s">
        <v>137</v>
      </c>
      <c r="E5" s="32">
        <v>1</v>
      </c>
      <c r="F5" s="34">
        <v>1</v>
      </c>
      <c r="G5" s="35" t="s">
        <v>80</v>
      </c>
    </row>
    <row r="6" spans="1:7" ht="17.149999999999999" customHeight="1" x14ac:dyDescent="0.45">
      <c r="A6" s="18" t="s">
        <v>75</v>
      </c>
      <c r="B6" s="18" t="s">
        <v>79</v>
      </c>
      <c r="C6" s="31">
        <v>0.98076923076923073</v>
      </c>
      <c r="D6" s="31">
        <v>0.94594594594594594</v>
      </c>
      <c r="E6" s="32">
        <v>0.97409326424870468</v>
      </c>
      <c r="F6" s="33" t="s">
        <v>138</v>
      </c>
      <c r="G6" s="33" t="s">
        <v>138</v>
      </c>
    </row>
    <row r="7" spans="1:7" ht="17.149999999999999" customHeight="1" x14ac:dyDescent="0.45">
      <c r="A7" s="18" t="s">
        <v>75</v>
      </c>
      <c r="B7" s="18" t="s">
        <v>81</v>
      </c>
      <c r="C7" s="31">
        <v>0.96906887755102045</v>
      </c>
      <c r="D7" s="31">
        <v>0.9505494505494505</v>
      </c>
      <c r="E7" s="32">
        <v>0.96714285714285719</v>
      </c>
      <c r="F7" s="36" t="s">
        <v>138</v>
      </c>
      <c r="G7" s="36" t="s">
        <v>138</v>
      </c>
    </row>
    <row r="8" spans="1:7" ht="17.149999999999999" customHeight="1" x14ac:dyDescent="0.45">
      <c r="A8" s="18" t="s">
        <v>75</v>
      </c>
      <c r="B8" s="18" t="s">
        <v>82</v>
      </c>
      <c r="C8" s="31">
        <v>0.98289473684210527</v>
      </c>
      <c r="D8" s="31">
        <v>0.94696969696969702</v>
      </c>
      <c r="E8" s="32">
        <v>0.97757847533632292</v>
      </c>
      <c r="F8" s="33" t="s">
        <v>138</v>
      </c>
      <c r="G8" s="33" t="s">
        <v>138</v>
      </c>
    </row>
    <row r="9" spans="1:7" ht="17.149999999999999" customHeight="1" x14ac:dyDescent="0.45">
      <c r="A9" s="18" t="s">
        <v>75</v>
      </c>
      <c r="B9" s="18" t="s">
        <v>83</v>
      </c>
      <c r="C9" s="31">
        <v>0.99038461538461542</v>
      </c>
      <c r="D9" s="31">
        <v>0.97241379310344822</v>
      </c>
      <c r="E9" s="32">
        <v>0.98646616541353382</v>
      </c>
      <c r="F9" s="36" t="s">
        <v>138</v>
      </c>
      <c r="G9" s="36" t="s">
        <v>138</v>
      </c>
    </row>
    <row r="10" spans="1:7" ht="17.149999999999999" customHeight="1" x14ac:dyDescent="0.45">
      <c r="A10" s="18" t="s">
        <v>75</v>
      </c>
      <c r="B10" s="18" t="s">
        <v>84</v>
      </c>
      <c r="C10" s="31">
        <v>0.97328364807680157</v>
      </c>
      <c r="D10" s="31">
        <v>0.95604395604395609</v>
      </c>
      <c r="E10" s="32">
        <v>0.97104236496510798</v>
      </c>
      <c r="F10" s="33" t="s">
        <v>138</v>
      </c>
      <c r="G10" s="33" t="s">
        <v>138</v>
      </c>
    </row>
    <row r="11" spans="1:7" ht="17.149999999999999" customHeight="1" x14ac:dyDescent="0.45">
      <c r="A11" s="18" t="s">
        <v>75</v>
      </c>
      <c r="B11" s="18" t="s">
        <v>85</v>
      </c>
      <c r="C11" s="31">
        <v>0.97614678899082574</v>
      </c>
      <c r="D11" s="31">
        <v>0.96808510638297873</v>
      </c>
      <c r="E11" s="32">
        <v>0.97496087636932705</v>
      </c>
      <c r="F11" s="36" t="s">
        <v>138</v>
      </c>
      <c r="G11" s="36" t="s">
        <v>138</v>
      </c>
    </row>
    <row r="12" spans="1:7" ht="17.149999999999999" customHeight="1" x14ac:dyDescent="0.45">
      <c r="A12" s="18" t="s">
        <v>75</v>
      </c>
      <c r="B12" s="18" t="s">
        <v>86</v>
      </c>
      <c r="C12" s="31">
        <v>0.98107448107448103</v>
      </c>
      <c r="D12" s="31">
        <v>0.94881889763779526</v>
      </c>
      <c r="E12" s="32">
        <v>0.97674418604651159</v>
      </c>
      <c r="F12" s="33" t="s">
        <v>138</v>
      </c>
      <c r="G12" s="33" t="s">
        <v>138</v>
      </c>
    </row>
    <row r="13" spans="1:7" ht="17.149999999999999" customHeight="1" x14ac:dyDescent="0.45">
      <c r="A13" s="18" t="s">
        <v>75</v>
      </c>
      <c r="B13" s="18" t="s">
        <v>87</v>
      </c>
      <c r="C13" s="31">
        <v>0.96836681711067618</v>
      </c>
      <c r="D13" s="31">
        <v>0.93281853281853278</v>
      </c>
      <c r="E13" s="32">
        <v>0.96503420566836795</v>
      </c>
      <c r="F13" s="36" t="s">
        <v>138</v>
      </c>
      <c r="G13" s="36" t="s">
        <v>138</v>
      </c>
    </row>
    <row r="14" spans="1:7" ht="17.149999999999999" customHeight="1" x14ac:dyDescent="0.45">
      <c r="A14" s="18" t="s">
        <v>75</v>
      </c>
      <c r="B14" s="18" t="s">
        <v>88</v>
      </c>
      <c r="C14" s="31">
        <v>0.97716150081566067</v>
      </c>
      <c r="D14" s="31">
        <v>0.94573643410852715</v>
      </c>
      <c r="E14" s="32">
        <v>0.97169811320754718</v>
      </c>
      <c r="F14" s="33" t="s">
        <v>138</v>
      </c>
      <c r="G14" s="33" t="s">
        <v>138</v>
      </c>
    </row>
    <row r="15" spans="1:7" ht="17.149999999999999" customHeight="1" x14ac:dyDescent="0.45">
      <c r="A15" s="18" t="s">
        <v>75</v>
      </c>
      <c r="B15" s="18" t="s">
        <v>89</v>
      </c>
      <c r="C15" s="31">
        <v>0.97831423895253677</v>
      </c>
      <c r="D15" s="31">
        <v>0.93918918918918914</v>
      </c>
      <c r="E15" s="32">
        <v>0.97229916897506929</v>
      </c>
      <c r="F15" s="36" t="s">
        <v>138</v>
      </c>
      <c r="G15" s="36" t="s">
        <v>138</v>
      </c>
    </row>
    <row r="16" spans="1:7" ht="17.149999999999999" customHeight="1" x14ac:dyDescent="0.45">
      <c r="A16" s="18" t="s">
        <v>75</v>
      </c>
      <c r="B16" s="18" t="s">
        <v>90</v>
      </c>
      <c r="C16" s="31">
        <v>0.97383097383097383</v>
      </c>
      <c r="D16" s="31">
        <v>0.98249027237354081</v>
      </c>
      <c r="E16" s="32">
        <v>0.97539543057996481</v>
      </c>
      <c r="F16" s="33" t="s">
        <v>138</v>
      </c>
      <c r="G16" s="33" t="s">
        <v>138</v>
      </c>
    </row>
    <row r="17" spans="1:7" ht="17.149999999999999" customHeight="1" x14ac:dyDescent="0.45">
      <c r="A17" s="18" t="s">
        <v>75</v>
      </c>
      <c r="B17" s="18" t="s">
        <v>91</v>
      </c>
      <c r="C17" s="31">
        <v>0.97643097643097643</v>
      </c>
      <c r="D17" s="31">
        <v>0.96</v>
      </c>
      <c r="E17" s="32">
        <v>0.9731182795698925</v>
      </c>
      <c r="F17" s="36" t="s">
        <v>138</v>
      </c>
      <c r="G17" s="36" t="s">
        <v>138</v>
      </c>
    </row>
    <row r="18" spans="1:7" ht="17.149999999999999" customHeight="1" x14ac:dyDescent="0.45">
      <c r="A18" s="18" t="s">
        <v>75</v>
      </c>
      <c r="B18" s="18" t="s">
        <v>92</v>
      </c>
      <c r="C18" s="31">
        <v>0.97688328483672815</v>
      </c>
      <c r="D18" s="31">
        <v>0.93849129593810443</v>
      </c>
      <c r="E18" s="32">
        <v>0.97325185700171979</v>
      </c>
      <c r="F18" s="33" t="s">
        <v>138</v>
      </c>
      <c r="G18" s="33" t="s">
        <v>138</v>
      </c>
    </row>
    <row r="19" spans="1:7" ht="17.149999999999999" customHeight="1" x14ac:dyDescent="0.45">
      <c r="A19" s="18" t="s">
        <v>75</v>
      </c>
      <c r="B19" s="18" t="s">
        <v>93</v>
      </c>
      <c r="C19" s="31">
        <v>0.9839280849904658</v>
      </c>
      <c r="D19" s="31">
        <v>0.97619047619047616</v>
      </c>
      <c r="E19" s="32">
        <v>0.98320572980982957</v>
      </c>
      <c r="F19" s="36" t="s">
        <v>138</v>
      </c>
      <c r="G19" s="36" t="s">
        <v>138</v>
      </c>
    </row>
    <row r="20" spans="1:7" ht="17.149999999999999" customHeight="1" x14ac:dyDescent="0.45">
      <c r="A20" s="18" t="s">
        <v>75</v>
      </c>
      <c r="B20" s="18" t="s">
        <v>94</v>
      </c>
      <c r="C20" s="31">
        <v>0.97542326597487716</v>
      </c>
      <c r="D20" s="31">
        <v>0.97641509433962259</v>
      </c>
      <c r="E20" s="32">
        <v>0.97560975609756095</v>
      </c>
      <c r="F20" s="33" t="s">
        <v>138</v>
      </c>
      <c r="G20" s="33" t="s">
        <v>138</v>
      </c>
    </row>
    <row r="21" spans="1:7" ht="17.149999999999999" customHeight="1" x14ac:dyDescent="0.45">
      <c r="A21" s="18" t="s">
        <v>75</v>
      </c>
      <c r="B21" s="18" t="s">
        <v>95</v>
      </c>
      <c r="C21" s="31">
        <v>0.95547945205479456</v>
      </c>
      <c r="D21" s="31">
        <v>0.94117647058823528</v>
      </c>
      <c r="E21" s="32">
        <v>0.95277777777777772</v>
      </c>
      <c r="F21" s="36" t="s">
        <v>138</v>
      </c>
      <c r="G21" s="36" t="s">
        <v>138</v>
      </c>
    </row>
    <row r="22" spans="1:7" ht="17.149999999999999" customHeight="1" x14ac:dyDescent="0.45">
      <c r="A22" s="18" t="s">
        <v>75</v>
      </c>
      <c r="B22" s="18" t="s">
        <v>96</v>
      </c>
      <c r="C22" s="31">
        <v>0.96083805651481391</v>
      </c>
      <c r="D22" s="31">
        <v>0.95324233119508706</v>
      </c>
      <c r="E22" s="32">
        <v>0.95985153597093897</v>
      </c>
      <c r="F22" s="33" t="s">
        <v>138</v>
      </c>
      <c r="G22" s="33" t="s">
        <v>138</v>
      </c>
    </row>
    <row r="23" spans="1:7" ht="17.149999999999999" customHeight="1" x14ac:dyDescent="0.45">
      <c r="A23" s="18" t="s">
        <v>75</v>
      </c>
      <c r="B23" s="18" t="s">
        <v>97</v>
      </c>
      <c r="C23" s="31">
        <v>0.97906867356538096</v>
      </c>
      <c r="D23" s="31">
        <v>0.93382352941176472</v>
      </c>
      <c r="E23" s="32">
        <v>0.97510729613733904</v>
      </c>
      <c r="F23" s="36" t="s">
        <v>138</v>
      </c>
      <c r="G23" s="36" t="s">
        <v>138</v>
      </c>
    </row>
    <row r="24" spans="1:7" ht="17.149999999999999" customHeight="1" x14ac:dyDescent="0.45">
      <c r="A24" s="18" t="s">
        <v>75</v>
      </c>
      <c r="B24" s="18" t="s">
        <v>98</v>
      </c>
      <c r="C24" s="31">
        <v>0.97351659403285284</v>
      </c>
      <c r="D24" s="31">
        <v>0.95527728085867625</v>
      </c>
      <c r="E24" s="32">
        <v>0.97063805759457933</v>
      </c>
      <c r="F24" s="33" t="s">
        <v>138</v>
      </c>
      <c r="G24" s="33" t="s">
        <v>138</v>
      </c>
    </row>
    <row r="25" spans="1:7" ht="17.149999999999999" customHeight="1" x14ac:dyDescent="0.45">
      <c r="A25" s="18" t="s">
        <v>75</v>
      </c>
      <c r="B25" s="18" t="s">
        <v>99</v>
      </c>
      <c r="C25" s="31">
        <v>0.96678966789667897</v>
      </c>
      <c r="D25" s="31">
        <v>0.86904761904761907</v>
      </c>
      <c r="E25" s="32">
        <v>0.94366197183098588</v>
      </c>
      <c r="F25" s="36" t="s">
        <v>138</v>
      </c>
      <c r="G25" s="36" t="s">
        <v>138</v>
      </c>
    </row>
    <row r="26" spans="1:7" ht="17.149999999999999" customHeight="1" x14ac:dyDescent="0.45">
      <c r="A26" s="18" t="s">
        <v>75</v>
      </c>
      <c r="B26" s="18" t="s">
        <v>100</v>
      </c>
      <c r="C26" s="31">
        <v>0.97477477477477481</v>
      </c>
      <c r="D26" s="31">
        <v>0.93922651933701662</v>
      </c>
      <c r="E26" s="32">
        <v>0.96979085979860569</v>
      </c>
      <c r="F26" s="33" t="s">
        <v>138</v>
      </c>
      <c r="G26" s="33" t="s">
        <v>138</v>
      </c>
    </row>
    <row r="27" spans="1:7" ht="17.149999999999999" customHeight="1" x14ac:dyDescent="0.45">
      <c r="A27" s="18" t="s">
        <v>75</v>
      </c>
      <c r="B27" s="18" t="s">
        <v>101</v>
      </c>
      <c r="C27" s="31">
        <v>0.97325366339450847</v>
      </c>
      <c r="D27" s="31">
        <v>0.96644295302013428</v>
      </c>
      <c r="E27" s="32">
        <v>0.97260097761770004</v>
      </c>
      <c r="F27" s="36" t="s">
        <v>138</v>
      </c>
      <c r="G27" s="36" t="s">
        <v>138</v>
      </c>
    </row>
    <row r="28" spans="1:7" ht="17.149999999999999" customHeight="1" x14ac:dyDescent="0.45">
      <c r="A28" s="18" t="s">
        <v>75</v>
      </c>
      <c r="B28" s="18" t="s">
        <v>102</v>
      </c>
      <c r="C28" s="31">
        <v>0.96902654867256632</v>
      </c>
      <c r="D28" s="31">
        <v>0.95161290322580649</v>
      </c>
      <c r="E28" s="32">
        <v>0.96527777777777779</v>
      </c>
      <c r="F28" s="33" t="s">
        <v>138</v>
      </c>
      <c r="G28" s="33" t="s">
        <v>138</v>
      </c>
    </row>
    <row r="29" spans="1:7" ht="17.149999999999999" customHeight="1" x14ac:dyDescent="0.45">
      <c r="A29" s="18" t="s">
        <v>75</v>
      </c>
      <c r="B29" s="18" t="s">
        <v>103</v>
      </c>
      <c r="C29" s="31">
        <v>0.97222222222222221</v>
      </c>
      <c r="D29" s="31">
        <v>0.94736842105263153</v>
      </c>
      <c r="E29" s="32">
        <v>0.97021276595744677</v>
      </c>
      <c r="F29" s="36" t="s">
        <v>138</v>
      </c>
      <c r="G29" s="36" t="s">
        <v>138</v>
      </c>
    </row>
    <row r="30" spans="1:7" ht="17.149999999999999" customHeight="1" x14ac:dyDescent="0.45">
      <c r="A30" s="18" t="s">
        <v>75</v>
      </c>
      <c r="B30" s="18" t="s">
        <v>104</v>
      </c>
      <c r="C30" s="31">
        <v>0.95908490981082273</v>
      </c>
      <c r="D30" s="31">
        <v>0.89538661468486025</v>
      </c>
      <c r="E30" s="32">
        <v>0.94735582675281171</v>
      </c>
      <c r="F30" s="33" t="s">
        <v>138</v>
      </c>
      <c r="G30" s="33" t="s">
        <v>138</v>
      </c>
    </row>
    <row r="31" spans="1:7" ht="17.149999999999999" customHeight="1" x14ac:dyDescent="0.45">
      <c r="A31" s="18" t="s">
        <v>75</v>
      </c>
      <c r="B31" s="18" t="s">
        <v>105</v>
      </c>
      <c r="C31" s="31">
        <v>0.97174721189591073</v>
      </c>
      <c r="D31" s="31">
        <v>0.94373401534526857</v>
      </c>
      <c r="E31" s="32">
        <v>0.96543778801843316</v>
      </c>
      <c r="F31" s="36" t="s">
        <v>138</v>
      </c>
      <c r="G31" s="36" t="s">
        <v>138</v>
      </c>
    </row>
    <row r="32" spans="1:7" ht="17.149999999999999" customHeight="1" x14ac:dyDescent="0.45">
      <c r="A32" s="18" t="s">
        <v>75</v>
      </c>
      <c r="B32" s="18" t="s">
        <v>106</v>
      </c>
      <c r="C32" s="31">
        <v>0.9750415973377704</v>
      </c>
      <c r="D32" s="31">
        <v>0.97524752475247523</v>
      </c>
      <c r="E32" s="32">
        <v>0.97507122507122512</v>
      </c>
      <c r="F32" s="33" t="s">
        <v>138</v>
      </c>
      <c r="G32" s="33" t="s">
        <v>138</v>
      </c>
    </row>
    <row r="33" spans="1:7" ht="17.149999999999999" customHeight="1" x14ac:dyDescent="0.45">
      <c r="A33" s="18" t="s">
        <v>75</v>
      </c>
      <c r="B33" s="18" t="s">
        <v>107</v>
      </c>
      <c r="C33" s="31">
        <v>0.9705536159600997</v>
      </c>
      <c r="D33" s="31">
        <v>0.96683291770573565</v>
      </c>
      <c r="E33" s="32">
        <v>0.97004041620087711</v>
      </c>
      <c r="F33" s="36" t="s">
        <v>138</v>
      </c>
      <c r="G33" s="36" t="s">
        <v>138</v>
      </c>
    </row>
    <row r="34" spans="1:7" ht="17.149999999999999" customHeight="1" x14ac:dyDescent="0.45">
      <c r="A34" s="18" t="s">
        <v>75</v>
      </c>
      <c r="B34" s="18" t="s">
        <v>108</v>
      </c>
      <c r="C34" s="31">
        <v>0.95389373067191452</v>
      </c>
      <c r="D34" s="31">
        <v>0.96423462088698142</v>
      </c>
      <c r="E34" s="32">
        <v>0.95559210526315785</v>
      </c>
      <c r="F34" s="33" t="s">
        <v>138</v>
      </c>
      <c r="G34" s="33" t="s">
        <v>138</v>
      </c>
    </row>
    <row r="35" spans="1:7" ht="17.149999999999999" customHeight="1" x14ac:dyDescent="0.45">
      <c r="A35" s="18" t="s">
        <v>75</v>
      </c>
      <c r="B35" s="18" t="s">
        <v>109</v>
      </c>
      <c r="C35" s="31">
        <v>0.989247311827957</v>
      </c>
      <c r="D35" s="31">
        <v>0.94545454545454544</v>
      </c>
      <c r="E35" s="32">
        <v>0.98203592814371254</v>
      </c>
      <c r="F35" s="36" t="s">
        <v>138</v>
      </c>
      <c r="G35" s="36" t="s">
        <v>138</v>
      </c>
    </row>
    <row r="36" spans="1:7" ht="17.149999999999999" customHeight="1" x14ac:dyDescent="0.45">
      <c r="A36" s="18" t="s">
        <v>75</v>
      </c>
      <c r="B36" s="18" t="s">
        <v>110</v>
      </c>
      <c r="C36" s="31">
        <v>0.97313533155495813</v>
      </c>
      <c r="D36" s="31">
        <v>0.95572093023255811</v>
      </c>
      <c r="E36" s="32">
        <v>0.97136871508379885</v>
      </c>
      <c r="F36" s="33" t="s">
        <v>138</v>
      </c>
      <c r="G36" s="33" t="s">
        <v>138</v>
      </c>
    </row>
    <row r="37" spans="1:7" ht="17.149999999999999" customHeight="1" x14ac:dyDescent="0.45">
      <c r="A37" s="18" t="s">
        <v>75</v>
      </c>
      <c r="B37" s="18" t="s">
        <v>111</v>
      </c>
      <c r="C37" s="31">
        <v>0.96336620104081072</v>
      </c>
      <c r="D37" s="31">
        <v>0.9225032425421531</v>
      </c>
      <c r="E37" s="32">
        <v>0.95946364424625297</v>
      </c>
      <c r="F37" s="36" t="s">
        <v>138</v>
      </c>
      <c r="G37" s="36" t="s">
        <v>138</v>
      </c>
    </row>
    <row r="38" spans="1:7" ht="17.149999999999999" customHeight="1" x14ac:dyDescent="0.45">
      <c r="A38" s="18" t="s">
        <v>75</v>
      </c>
      <c r="B38" s="18" t="s">
        <v>112</v>
      </c>
      <c r="C38" s="31">
        <v>0.9696078431372549</v>
      </c>
      <c r="D38" s="31">
        <v>0.98540145985401462</v>
      </c>
      <c r="E38" s="32">
        <v>0.97147796024200517</v>
      </c>
      <c r="F38" s="33" t="s">
        <v>138</v>
      </c>
      <c r="G38" s="33" t="s">
        <v>138</v>
      </c>
    </row>
    <row r="39" spans="1:7" ht="17.149999999999999" customHeight="1" x14ac:dyDescent="0.45">
      <c r="A39" s="18" t="s">
        <v>75</v>
      </c>
      <c r="B39" s="28" t="s">
        <v>113</v>
      </c>
      <c r="C39" s="31">
        <v>0.97250767382890702</v>
      </c>
      <c r="D39" s="31">
        <v>0.9510475423045931</v>
      </c>
      <c r="E39" s="32">
        <v>0.97037378310163858</v>
      </c>
      <c r="F39" s="36" t="s">
        <v>138</v>
      </c>
      <c r="G39" s="36" t="s">
        <v>138</v>
      </c>
    </row>
    <row r="40" spans="1:7" ht="17.149999999999999" customHeight="1" x14ac:dyDescent="0.45">
      <c r="A40" s="18" t="s">
        <v>75</v>
      </c>
      <c r="B40" s="18" t="s">
        <v>114</v>
      </c>
      <c r="C40" s="31">
        <v>0.95439155546703847</v>
      </c>
      <c r="D40" s="31">
        <v>0.9345335515548282</v>
      </c>
      <c r="E40" s="32">
        <v>0.95182045848584085</v>
      </c>
      <c r="F40" s="33" t="s">
        <v>138</v>
      </c>
      <c r="G40" s="33" t="s">
        <v>138</v>
      </c>
    </row>
    <row r="41" spans="1:7" ht="17.149999999999999" customHeight="1" x14ac:dyDescent="0.45">
      <c r="A41" s="18" t="s">
        <v>75</v>
      </c>
      <c r="B41" s="28" t="s">
        <v>115</v>
      </c>
      <c r="C41" s="31">
        <v>0.96116686989963418</v>
      </c>
      <c r="D41" s="31">
        <v>0.94122383252818032</v>
      </c>
      <c r="E41" s="32">
        <v>0.95739825028527958</v>
      </c>
      <c r="F41" s="36" t="s">
        <v>138</v>
      </c>
      <c r="G41" s="36" t="s">
        <v>138</v>
      </c>
    </row>
    <row r="42" spans="1:7" ht="17.149999999999999" customHeight="1" x14ac:dyDescent="0.45">
      <c r="A42" s="18" t="s">
        <v>75</v>
      </c>
      <c r="B42" s="18" t="s">
        <v>116</v>
      </c>
      <c r="C42" s="31">
        <v>0.9706709521896344</v>
      </c>
      <c r="D42" s="31">
        <v>0.95362793235133658</v>
      </c>
      <c r="E42" s="32">
        <v>0.96880777718136812</v>
      </c>
      <c r="F42" s="33" t="s">
        <v>138</v>
      </c>
      <c r="G42" s="33" t="s">
        <v>138</v>
      </c>
    </row>
    <row r="43" spans="1:7" ht="17.149999999999999" customHeight="1" x14ac:dyDescent="0.45">
      <c r="A43" s="18" t="s">
        <v>75</v>
      </c>
      <c r="B43" s="28" t="s">
        <v>117</v>
      </c>
      <c r="C43" s="31">
        <v>0.96230859835100113</v>
      </c>
      <c r="D43" s="31">
        <v>0.96806387225548907</v>
      </c>
      <c r="E43" s="32">
        <v>0.96304849884526555</v>
      </c>
      <c r="F43" s="36" t="s">
        <v>138</v>
      </c>
      <c r="G43" s="36" t="s">
        <v>138</v>
      </c>
    </row>
    <row r="44" spans="1:7" ht="17.149999999999999" customHeight="1" x14ac:dyDescent="0.45">
      <c r="A44" s="18" t="s">
        <v>75</v>
      </c>
      <c r="B44" s="18" t="s">
        <v>118</v>
      </c>
      <c r="C44" s="31">
        <v>0.96941407689473036</v>
      </c>
      <c r="D44" s="31">
        <v>0.95167064439140814</v>
      </c>
      <c r="E44" s="32">
        <v>0.96638484261994495</v>
      </c>
      <c r="F44" s="33" t="s">
        <v>138</v>
      </c>
      <c r="G44" s="33" t="s">
        <v>138</v>
      </c>
    </row>
    <row r="45" spans="1:7" ht="17.149999999999999" customHeight="1" x14ac:dyDescent="0.45">
      <c r="A45" s="18" t="s">
        <v>75</v>
      </c>
      <c r="B45" s="28" t="s">
        <v>119</v>
      </c>
      <c r="C45" s="31">
        <v>0.97543461829176115</v>
      </c>
      <c r="D45" s="31">
        <v>0.93676603432700989</v>
      </c>
      <c r="E45" s="32">
        <v>0.97070204532891102</v>
      </c>
      <c r="F45" s="36" t="s">
        <v>138</v>
      </c>
      <c r="G45" s="36" t="s">
        <v>138</v>
      </c>
    </row>
    <row r="46" spans="1:7" ht="17.149999999999999" customHeight="1" x14ac:dyDescent="0.45">
      <c r="A46" s="18" t="s">
        <v>75</v>
      </c>
      <c r="B46" s="18" t="s">
        <v>120</v>
      </c>
      <c r="C46" s="31">
        <v>0.97256801412339866</v>
      </c>
      <c r="D46" s="31">
        <v>0.96051483420593364</v>
      </c>
      <c r="E46" s="32">
        <v>0.97049671977507024</v>
      </c>
      <c r="F46" s="33" t="s">
        <v>138</v>
      </c>
      <c r="G46" s="33" t="s">
        <v>138</v>
      </c>
    </row>
    <row r="47" spans="1:7" ht="17.149999999999999" customHeight="1" x14ac:dyDescent="0.45">
      <c r="A47" s="18" t="s">
        <v>75</v>
      </c>
      <c r="B47" s="18" t="s">
        <v>121</v>
      </c>
      <c r="C47" s="31">
        <v>0.97727989902177348</v>
      </c>
      <c r="D47" s="31">
        <v>0.94136807817589574</v>
      </c>
      <c r="E47" s="32">
        <v>0.97145122918318794</v>
      </c>
      <c r="F47" s="36" t="s">
        <v>138</v>
      </c>
      <c r="G47" s="36" t="s">
        <v>138</v>
      </c>
    </row>
    <row r="48" spans="1:7" ht="17.149999999999999" customHeight="1" x14ac:dyDescent="0.45">
      <c r="A48" s="18" t="s">
        <v>75</v>
      </c>
      <c r="B48" s="18" t="s">
        <v>122</v>
      </c>
      <c r="C48" s="31">
        <v>0.96925007844367739</v>
      </c>
      <c r="D48" s="31">
        <v>0.97696476964769652</v>
      </c>
      <c r="E48" s="32">
        <v>0.97070063694267517</v>
      </c>
      <c r="F48" s="33" t="s">
        <v>138</v>
      </c>
      <c r="G48" s="33" t="s">
        <v>138</v>
      </c>
    </row>
    <row r="49" spans="1:7" ht="17.149999999999999" customHeight="1" x14ac:dyDescent="0.45">
      <c r="A49" s="18" t="s">
        <v>75</v>
      </c>
      <c r="B49" s="18" t="s">
        <v>123</v>
      </c>
      <c r="C49" s="31">
        <v>1</v>
      </c>
      <c r="D49" s="31">
        <v>0.94736842105263153</v>
      </c>
      <c r="E49" s="32">
        <v>0.98</v>
      </c>
      <c r="F49" s="36" t="s">
        <v>138</v>
      </c>
      <c r="G49" s="36" t="s">
        <v>138</v>
      </c>
    </row>
    <row r="50" spans="1:7" ht="17.149999999999999" customHeight="1" x14ac:dyDescent="0.45">
      <c r="A50" s="18" t="s">
        <v>75</v>
      </c>
      <c r="B50" s="18" t="s">
        <v>124</v>
      </c>
      <c r="C50" s="31">
        <v>0.97694174757281549</v>
      </c>
      <c r="D50" s="31">
        <v>0.93888888888888888</v>
      </c>
      <c r="E50" s="32">
        <v>0.97011952191235062</v>
      </c>
      <c r="F50" s="33" t="s">
        <v>138</v>
      </c>
      <c r="G50" s="33" t="s">
        <v>138</v>
      </c>
    </row>
    <row r="51" spans="1:7" ht="17.149999999999999" customHeight="1" x14ac:dyDescent="0.45">
      <c r="A51" s="18" t="s">
        <v>75</v>
      </c>
      <c r="B51" s="18" t="s">
        <v>125</v>
      </c>
      <c r="C51" s="31">
        <v>0.97139938712972418</v>
      </c>
      <c r="D51" s="31">
        <v>0.95529640427599616</v>
      </c>
      <c r="E51" s="32">
        <v>0.96929713270743467</v>
      </c>
      <c r="F51" s="36" t="s">
        <v>138</v>
      </c>
      <c r="G51" s="36" t="s">
        <v>138</v>
      </c>
    </row>
    <row r="52" spans="1:7" ht="17.149999999999999" customHeight="1" x14ac:dyDescent="0.45">
      <c r="A52" s="18" t="s">
        <v>75</v>
      </c>
      <c r="B52" s="18" t="s">
        <v>126</v>
      </c>
      <c r="C52" s="31">
        <v>0.97230889235569418</v>
      </c>
      <c r="D52" s="31">
        <v>0.94077134986225897</v>
      </c>
      <c r="E52" s="32">
        <v>0.96839767680218658</v>
      </c>
      <c r="F52" s="33" t="s">
        <v>138</v>
      </c>
      <c r="G52" s="33" t="s">
        <v>138</v>
      </c>
    </row>
    <row r="53" spans="1:7" ht="17.149999999999999" customHeight="1" x14ac:dyDescent="0.45">
      <c r="A53" s="18" t="s">
        <v>75</v>
      </c>
      <c r="B53" s="18" t="s">
        <v>127</v>
      </c>
      <c r="C53" s="31">
        <v>0.9721154632431106</v>
      </c>
      <c r="D53" s="31">
        <v>0.93652445369406867</v>
      </c>
      <c r="E53" s="32">
        <v>0.96728146420747652</v>
      </c>
      <c r="F53" s="36" t="s">
        <v>138</v>
      </c>
      <c r="G53" s="36" t="s">
        <v>138</v>
      </c>
    </row>
    <row r="54" spans="1:7" ht="17.149999999999999" customHeight="1" x14ac:dyDescent="0.45">
      <c r="A54" s="18" t="s">
        <v>75</v>
      </c>
      <c r="B54" s="18" t="s">
        <v>128</v>
      </c>
      <c r="C54" s="31">
        <v>0.97322404371584703</v>
      </c>
      <c r="D54" s="31">
        <v>0.94692737430167595</v>
      </c>
      <c r="E54" s="32">
        <v>0.96892138939670935</v>
      </c>
      <c r="F54" s="33" t="s">
        <v>138</v>
      </c>
      <c r="G54" s="33" t="s">
        <v>138</v>
      </c>
    </row>
    <row r="55" spans="1:7" ht="17.149999999999999" customHeight="1" x14ac:dyDescent="0.45">
      <c r="A55" s="18" t="s">
        <v>75</v>
      </c>
      <c r="B55" s="18" t="s">
        <v>129</v>
      </c>
      <c r="C55" s="31">
        <v>0.98396150761828383</v>
      </c>
      <c r="D55" s="31">
        <v>1</v>
      </c>
      <c r="E55" s="32">
        <v>0.98690242305173548</v>
      </c>
      <c r="F55" s="36" t="s">
        <v>138</v>
      </c>
      <c r="G55" s="36" t="s">
        <v>138</v>
      </c>
    </row>
    <row r="56" spans="1:7" ht="17.149999999999999" customHeight="1" x14ac:dyDescent="0.45">
      <c r="A56" s="18" t="s">
        <v>75</v>
      </c>
      <c r="B56" s="18" t="s">
        <v>130</v>
      </c>
      <c r="C56" s="23" t="s">
        <v>137</v>
      </c>
      <c r="D56" s="31" t="s">
        <v>137</v>
      </c>
      <c r="E56" s="32">
        <v>0.95283018867924529</v>
      </c>
      <c r="F56" s="37">
        <v>2</v>
      </c>
      <c r="G56" s="25" t="s">
        <v>139</v>
      </c>
    </row>
    <row r="57" spans="1:7" ht="17.149999999999999" customHeight="1" x14ac:dyDescent="0.45">
      <c r="A57" s="18" t="s">
        <v>75</v>
      </c>
      <c r="B57" s="18" t="s">
        <v>131</v>
      </c>
      <c r="C57" s="31">
        <v>0.98536548377312705</v>
      </c>
      <c r="D57" s="31">
        <v>0.98349834983498352</v>
      </c>
      <c r="E57" s="32">
        <v>0.98520833333333335</v>
      </c>
      <c r="F57" s="36" t="s">
        <v>138</v>
      </c>
      <c r="G57" s="36" t="s">
        <v>138</v>
      </c>
    </row>
    <row r="58" spans="1:7" ht="17.149999999999999" customHeight="1" x14ac:dyDescent="0.45">
      <c r="A58" s="18" t="s">
        <v>75</v>
      </c>
      <c r="B58" s="18" t="s">
        <v>132</v>
      </c>
      <c r="C58" s="31">
        <v>0.97341211225997049</v>
      </c>
      <c r="D58" s="31">
        <v>0.94736842105263153</v>
      </c>
      <c r="E58" s="32">
        <v>0.96863691194209889</v>
      </c>
      <c r="F58" s="33" t="s">
        <v>138</v>
      </c>
      <c r="G58" s="33" t="s">
        <v>138</v>
      </c>
    </row>
    <row r="59" spans="1:7" ht="17.149999999999999" customHeight="1" x14ac:dyDescent="0.45">
      <c r="A59" s="18" t="s">
        <v>75</v>
      </c>
      <c r="B59" s="18" t="s">
        <v>133</v>
      </c>
      <c r="C59" s="31">
        <v>0.96458891013384318</v>
      </c>
      <c r="D59" s="31">
        <v>0.96146435452793833</v>
      </c>
      <c r="E59" s="32">
        <v>0.96416078146656992</v>
      </c>
      <c r="F59" s="36" t="s">
        <v>138</v>
      </c>
      <c r="G59" s="36" t="s">
        <v>138</v>
      </c>
    </row>
    <row r="60" spans="1:7" ht="17.149999999999999" customHeight="1" x14ac:dyDescent="0.45">
      <c r="A60" s="18" t="s">
        <v>75</v>
      </c>
      <c r="B60" s="18" t="s">
        <v>134</v>
      </c>
      <c r="C60" s="31">
        <v>0.96190815236739058</v>
      </c>
      <c r="D60" s="31">
        <v>0.93835616438356162</v>
      </c>
      <c r="E60" s="32">
        <v>0.95873113643363106</v>
      </c>
      <c r="F60" s="33" t="s">
        <v>138</v>
      </c>
      <c r="G60" s="33" t="s">
        <v>138</v>
      </c>
    </row>
    <row r="61" spans="1:7" ht="17.149999999999999" customHeight="1" x14ac:dyDescent="0.45">
      <c r="A61" s="18" t="s">
        <v>75</v>
      </c>
      <c r="B61" s="18" t="s">
        <v>135</v>
      </c>
      <c r="C61" s="31">
        <v>0.98280802292263614</v>
      </c>
      <c r="D61" s="31">
        <v>0.91164658634538154</v>
      </c>
      <c r="E61" s="32">
        <v>0.9739217652958877</v>
      </c>
      <c r="F61" s="36" t="s">
        <v>138</v>
      </c>
      <c r="G61" s="36" t="s">
        <v>138</v>
      </c>
    </row>
    <row r="62" spans="1:7" ht="17.149999999999999" customHeight="1" x14ac:dyDescent="0.45">
      <c r="A62" s="44" t="s">
        <v>75</v>
      </c>
      <c r="B62" s="44" t="s">
        <v>136</v>
      </c>
      <c r="C62" s="52">
        <v>0.96690199650800879</v>
      </c>
      <c r="D62" s="52">
        <v>0.95073317202577035</v>
      </c>
      <c r="E62" s="53">
        <v>0.96485850186244781</v>
      </c>
      <c r="F62" s="54" t="s">
        <v>138</v>
      </c>
      <c r="G62" s="54" t="s">
        <v>138</v>
      </c>
    </row>
    <row r="64" spans="1:7" ht="17.149999999999999" customHeight="1" x14ac:dyDescent="0.45">
      <c r="A64" s="30" t="s">
        <v>20</v>
      </c>
    </row>
  </sheetData>
  <sheetProtection sheet="1" objects="1" scenarios="1" selectLockedCells="1"/>
  <conditionalFormatting sqref="A4:G55 A56:F56 A57:G62">
    <cfRule type="expression" dxfId="26" priority="2">
      <formula>MOD(ROW(),2)=0</formula>
    </cfRule>
  </conditionalFormatting>
  <conditionalFormatting sqref="G56">
    <cfRule type="expression" dxfId="25" priority="1">
      <formula>MOD(ROW(),2)=0</formula>
    </cfRule>
  </conditionalFormatting>
  <pageMargins left="0.05" right="0.05" top="0.5" bottom="0.5" header="0" footer="0"/>
  <pageSetup orientation="portrait" horizontalDpi="300" verticalDpi="300"/>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9D8704F-211C-4F02-B766-68A6A34DC398}">
  <dimension ref="A1:G6"/>
  <sheetViews>
    <sheetView zoomScaleNormal="100" workbookViewId="0">
      <pane ySplit="3" topLeftCell="A4" activePane="bottomLeft" state="frozen"/>
      <selection activeCell="O62" sqref="O62"/>
      <selection pane="bottomLeft"/>
    </sheetView>
  </sheetViews>
  <sheetFormatPr defaultColWidth="0" defaultRowHeight="17.149999999999999" customHeight="1" zeroHeight="1" x14ac:dyDescent="0.45"/>
  <cols>
    <col min="1" max="1" width="21.6328125" style="1" customWidth="1"/>
    <col min="2" max="2" width="17.6328125" style="1" customWidth="1"/>
    <col min="3" max="3" width="20.6328125" style="1" bestFit="1" customWidth="1"/>
    <col min="4" max="4" width="18.6328125" style="1" bestFit="1" customWidth="1"/>
    <col min="5" max="5" width="33.6328125" style="1" bestFit="1" customWidth="1"/>
    <col min="6" max="6" width="20.6328125" style="1" bestFit="1" customWidth="1"/>
    <col min="7" max="7" width="22.6328125" style="1" bestFit="1" customWidth="1"/>
    <col min="8" max="16384" width="11.453125" style="1" hidden="1"/>
  </cols>
  <sheetData>
    <row r="1" spans="1:7" ht="17.149999999999999" customHeight="1" x14ac:dyDescent="0.45">
      <c r="A1" s="15" t="s">
        <v>0</v>
      </c>
    </row>
    <row r="2" spans="1:7" s="3" customFormat="1" ht="23.15" customHeight="1" x14ac:dyDescent="0.65">
      <c r="A2" s="16" t="s">
        <v>55</v>
      </c>
    </row>
    <row r="3" spans="1:7" ht="35" x14ac:dyDescent="0.45">
      <c r="A3" s="42" t="s">
        <v>2</v>
      </c>
      <c r="B3" s="42" t="s">
        <v>3</v>
      </c>
      <c r="C3" s="42" t="s">
        <v>56</v>
      </c>
      <c r="D3" s="42" t="s">
        <v>57</v>
      </c>
      <c r="E3" s="42" t="s">
        <v>58</v>
      </c>
      <c r="F3" s="42" t="s">
        <v>59</v>
      </c>
      <c r="G3" s="42" t="s">
        <v>37</v>
      </c>
    </row>
    <row r="4" spans="1:7" ht="17.149999999999999" customHeight="1" x14ac:dyDescent="0.45">
      <c r="A4" s="55" t="s">
        <v>75</v>
      </c>
      <c r="B4" s="55" t="s">
        <v>136</v>
      </c>
      <c r="C4" s="56">
        <v>544368</v>
      </c>
      <c r="D4" s="56">
        <v>174765</v>
      </c>
      <c r="E4" s="56">
        <v>55929</v>
      </c>
      <c r="F4" s="56">
        <v>39189</v>
      </c>
      <c r="G4" s="56">
        <v>814251</v>
      </c>
    </row>
    <row r="6" spans="1:7" ht="17.149999999999999" customHeight="1" x14ac:dyDescent="0.45">
      <c r="A6" s="30" t="s">
        <v>20</v>
      </c>
    </row>
  </sheetData>
  <sheetProtection sheet="1" objects="1" scenarios="1" selectLockedCells="1"/>
  <pageMargins left="0.05" right="0.05" top="0.5" bottom="0.5" header="0" footer="0"/>
  <pageSetup orientation="portrait" horizontalDpi="300" verticalDpi="300" r:id="rId1"/>
  <tableParts count="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470516-8925-4981-A654-9600A5F34C31}">
  <dimension ref="A1:G64"/>
  <sheetViews>
    <sheetView zoomScaleNormal="100" workbookViewId="0">
      <pane ySplit="3" topLeftCell="A4" activePane="bottomLeft" state="frozen"/>
      <selection activeCell="O62" sqref="O62"/>
      <selection pane="bottomLeft" activeCell="B3" sqref="B3"/>
    </sheetView>
  </sheetViews>
  <sheetFormatPr defaultColWidth="0" defaultRowHeight="17.149999999999999" customHeight="1" zeroHeight="1" x14ac:dyDescent="0.45"/>
  <cols>
    <col min="1" max="1" width="21.54296875" style="1" customWidth="1"/>
    <col min="2" max="2" width="17.6328125" style="1" customWidth="1"/>
    <col min="3" max="3" width="15" style="1" customWidth="1"/>
    <col min="4" max="4" width="18.90625" style="1" customWidth="1"/>
    <col min="5" max="5" width="18.6328125" style="1" customWidth="1"/>
    <col min="6" max="6" width="24.6328125" style="2" bestFit="1" customWidth="1"/>
    <col min="7" max="7" width="42.6328125" style="1" customWidth="1"/>
    <col min="8" max="16384" width="11.453125" style="1" hidden="1"/>
  </cols>
  <sheetData>
    <row r="1" spans="1:7" ht="17.149999999999999" customHeight="1" x14ac:dyDescent="0.45">
      <c r="A1" s="15" t="s">
        <v>0</v>
      </c>
    </row>
    <row r="2" spans="1:7" s="3" customFormat="1" ht="23.15" customHeight="1" x14ac:dyDescent="0.65">
      <c r="A2" s="16" t="s">
        <v>60</v>
      </c>
      <c r="F2" s="4"/>
    </row>
    <row r="3" spans="1:7" ht="17.149999999999999" customHeight="1" x14ac:dyDescent="0.45">
      <c r="A3" s="57" t="s">
        <v>61</v>
      </c>
      <c r="B3" s="57" t="s">
        <v>3</v>
      </c>
      <c r="C3" s="57" t="s">
        <v>62</v>
      </c>
      <c r="D3" s="57" t="s">
        <v>63</v>
      </c>
      <c r="E3" s="57" t="s">
        <v>64</v>
      </c>
      <c r="F3" s="57" t="s">
        <v>65</v>
      </c>
      <c r="G3" s="57" t="s">
        <v>66</v>
      </c>
    </row>
    <row r="4" spans="1:7" ht="17.149999999999999" customHeight="1" x14ac:dyDescent="0.45">
      <c r="A4" s="18" t="s">
        <v>75</v>
      </c>
      <c r="B4" s="18" t="s">
        <v>76</v>
      </c>
      <c r="C4" s="38">
        <v>754</v>
      </c>
      <c r="D4" s="39">
        <v>354</v>
      </c>
      <c r="E4" s="39">
        <v>635</v>
      </c>
      <c r="F4" s="22" t="s">
        <v>138</v>
      </c>
      <c r="G4" s="22" t="s">
        <v>138</v>
      </c>
    </row>
    <row r="5" spans="1:7" ht="17.149999999999999" customHeight="1" x14ac:dyDescent="0.45">
      <c r="A5" s="18" t="s">
        <v>75</v>
      </c>
      <c r="B5" s="18" t="s">
        <v>78</v>
      </c>
      <c r="C5" s="39">
        <v>0</v>
      </c>
      <c r="D5" s="39">
        <v>0</v>
      </c>
      <c r="E5" s="39">
        <v>0</v>
      </c>
      <c r="F5" s="29" t="s">
        <v>138</v>
      </c>
      <c r="G5" s="29" t="s">
        <v>138</v>
      </c>
    </row>
    <row r="6" spans="1:7" ht="17.149999999999999" customHeight="1" x14ac:dyDescent="0.45">
      <c r="A6" s="18" t="s">
        <v>75</v>
      </c>
      <c r="B6" s="18" t="s">
        <v>79</v>
      </c>
      <c r="C6" s="39">
        <v>9</v>
      </c>
      <c r="D6" s="39">
        <v>9</v>
      </c>
      <c r="E6" s="39">
        <v>6</v>
      </c>
      <c r="F6" s="22" t="s">
        <v>138</v>
      </c>
      <c r="G6" s="22" t="s">
        <v>138</v>
      </c>
    </row>
    <row r="7" spans="1:7" ht="17.149999999999999" customHeight="1" x14ac:dyDescent="0.45">
      <c r="A7" s="18" t="s">
        <v>75</v>
      </c>
      <c r="B7" s="18" t="s">
        <v>81</v>
      </c>
      <c r="C7" s="39">
        <v>97</v>
      </c>
      <c r="D7" s="23" t="s">
        <v>137</v>
      </c>
      <c r="E7" s="23" t="s">
        <v>137</v>
      </c>
      <c r="F7" s="24">
        <v>2</v>
      </c>
      <c r="G7" s="25" t="s">
        <v>139</v>
      </c>
    </row>
    <row r="8" spans="1:7" ht="17.149999999999999" customHeight="1" x14ac:dyDescent="0.45">
      <c r="A8" s="18" t="s">
        <v>75</v>
      </c>
      <c r="B8" s="18" t="s">
        <v>82</v>
      </c>
      <c r="C8" s="39">
        <v>13</v>
      </c>
      <c r="D8" s="23" t="s">
        <v>137</v>
      </c>
      <c r="E8" s="39">
        <v>18</v>
      </c>
      <c r="F8" s="24">
        <v>2</v>
      </c>
      <c r="G8" s="25" t="s">
        <v>139</v>
      </c>
    </row>
    <row r="9" spans="1:7" ht="17.149999999999999" customHeight="1" x14ac:dyDescent="0.45">
      <c r="A9" s="18" t="s">
        <v>75</v>
      </c>
      <c r="B9" s="18" t="s">
        <v>83</v>
      </c>
      <c r="C9" s="23" t="s">
        <v>137</v>
      </c>
      <c r="D9" s="23" t="s">
        <v>137</v>
      </c>
      <c r="E9" s="39">
        <v>11</v>
      </c>
      <c r="F9" s="26">
        <v>1</v>
      </c>
      <c r="G9" s="27" t="s">
        <v>80</v>
      </c>
    </row>
    <row r="10" spans="1:7" ht="17.149999999999999" customHeight="1" x14ac:dyDescent="0.45">
      <c r="A10" s="18" t="s">
        <v>75</v>
      </c>
      <c r="B10" s="18" t="s">
        <v>84</v>
      </c>
      <c r="C10" s="38">
        <v>423</v>
      </c>
      <c r="D10" s="39">
        <v>217</v>
      </c>
      <c r="E10" s="39">
        <v>381</v>
      </c>
      <c r="F10" s="22" t="s">
        <v>138</v>
      </c>
      <c r="G10" s="22" t="s">
        <v>138</v>
      </c>
    </row>
    <row r="11" spans="1:7" ht="17.149999999999999" customHeight="1" x14ac:dyDescent="0.45">
      <c r="A11" s="18" t="s">
        <v>75</v>
      </c>
      <c r="B11" s="18" t="s">
        <v>85</v>
      </c>
      <c r="C11" s="23" t="s">
        <v>137</v>
      </c>
      <c r="D11" s="23" t="s">
        <v>137</v>
      </c>
      <c r="E11" s="23" t="s">
        <v>137</v>
      </c>
      <c r="F11" s="24">
        <v>2</v>
      </c>
      <c r="G11" s="25" t="s">
        <v>139</v>
      </c>
    </row>
    <row r="12" spans="1:7" ht="17.149999999999999" customHeight="1" x14ac:dyDescent="0.45">
      <c r="A12" s="18" t="s">
        <v>75</v>
      </c>
      <c r="B12" s="18" t="s">
        <v>86</v>
      </c>
      <c r="C12" s="39">
        <v>31</v>
      </c>
      <c r="D12" s="23" t="s">
        <v>137</v>
      </c>
      <c r="E12" s="23" t="s">
        <v>137</v>
      </c>
      <c r="F12" s="24">
        <v>2</v>
      </c>
      <c r="G12" s="25" t="s">
        <v>139</v>
      </c>
    </row>
    <row r="13" spans="1:7" ht="17.149999999999999" customHeight="1" x14ac:dyDescent="0.45">
      <c r="A13" s="18" t="s">
        <v>75</v>
      </c>
      <c r="B13" s="18" t="s">
        <v>87</v>
      </c>
      <c r="C13" s="38">
        <v>792</v>
      </c>
      <c r="D13" s="39">
        <v>230</v>
      </c>
      <c r="E13" s="39">
        <v>458</v>
      </c>
      <c r="F13" s="29" t="s">
        <v>138</v>
      </c>
      <c r="G13" s="29" t="s">
        <v>138</v>
      </c>
    </row>
    <row r="14" spans="1:7" ht="17.149999999999999" customHeight="1" x14ac:dyDescent="0.45">
      <c r="A14" s="18" t="s">
        <v>75</v>
      </c>
      <c r="B14" s="18" t="s">
        <v>88</v>
      </c>
      <c r="C14" s="39">
        <v>14</v>
      </c>
      <c r="D14" s="39">
        <v>6</v>
      </c>
      <c r="E14" s="23" t="s">
        <v>137</v>
      </c>
      <c r="F14" s="24">
        <v>2</v>
      </c>
      <c r="G14" s="25" t="s">
        <v>139</v>
      </c>
    </row>
    <row r="15" spans="1:7" ht="17.149999999999999" customHeight="1" x14ac:dyDescent="0.45">
      <c r="A15" s="18" t="s">
        <v>75</v>
      </c>
      <c r="B15" s="18" t="s">
        <v>89</v>
      </c>
      <c r="C15" s="39">
        <v>53</v>
      </c>
      <c r="D15" s="39">
        <v>37</v>
      </c>
      <c r="E15" s="23" t="s">
        <v>137</v>
      </c>
      <c r="F15" s="24">
        <v>2</v>
      </c>
      <c r="G15" s="25" t="s">
        <v>139</v>
      </c>
    </row>
    <row r="16" spans="1:7" ht="17.149999999999999" customHeight="1" x14ac:dyDescent="0.45">
      <c r="A16" s="18" t="s">
        <v>75</v>
      </c>
      <c r="B16" s="18" t="s">
        <v>90</v>
      </c>
      <c r="C16" s="38">
        <v>122</v>
      </c>
      <c r="D16" s="39">
        <v>72</v>
      </c>
      <c r="E16" s="39">
        <v>72</v>
      </c>
      <c r="F16" s="22" t="s">
        <v>138</v>
      </c>
      <c r="G16" s="22" t="s">
        <v>138</v>
      </c>
    </row>
    <row r="17" spans="1:7" ht="17.149999999999999" customHeight="1" x14ac:dyDescent="0.45">
      <c r="A17" s="18" t="s">
        <v>75</v>
      </c>
      <c r="B17" s="18" t="s">
        <v>91</v>
      </c>
      <c r="C17" s="23" t="s">
        <v>137</v>
      </c>
      <c r="D17" s="23" t="s">
        <v>137</v>
      </c>
      <c r="E17" s="23" t="s">
        <v>137</v>
      </c>
      <c r="F17" s="26">
        <v>1</v>
      </c>
      <c r="G17" s="27" t="s">
        <v>80</v>
      </c>
    </row>
    <row r="18" spans="1:7" ht="17.149999999999999" customHeight="1" x14ac:dyDescent="0.45">
      <c r="A18" s="18" t="s">
        <v>75</v>
      </c>
      <c r="B18" s="18" t="s">
        <v>92</v>
      </c>
      <c r="C18" s="38">
        <v>572</v>
      </c>
      <c r="D18" s="39">
        <v>407</v>
      </c>
      <c r="E18" s="39">
        <v>276</v>
      </c>
      <c r="F18" s="22" t="s">
        <v>138</v>
      </c>
      <c r="G18" s="22" t="s">
        <v>138</v>
      </c>
    </row>
    <row r="19" spans="1:7" ht="17.149999999999999" customHeight="1" x14ac:dyDescent="0.45">
      <c r="A19" s="18" t="s">
        <v>75</v>
      </c>
      <c r="B19" s="18" t="s">
        <v>93</v>
      </c>
      <c r="C19" s="39">
        <v>59</v>
      </c>
      <c r="D19" s="23" t="s">
        <v>137</v>
      </c>
      <c r="E19" s="23" t="s">
        <v>137</v>
      </c>
      <c r="F19" s="24">
        <v>2</v>
      </c>
      <c r="G19" s="25" t="s">
        <v>139</v>
      </c>
    </row>
    <row r="20" spans="1:7" ht="17.149999999999999" customHeight="1" x14ac:dyDescent="0.45">
      <c r="A20" s="18" t="s">
        <v>75</v>
      </c>
      <c r="B20" s="18" t="s">
        <v>94</v>
      </c>
      <c r="C20" s="39">
        <v>45</v>
      </c>
      <c r="D20" s="39">
        <v>19</v>
      </c>
      <c r="E20" s="23" t="s">
        <v>137</v>
      </c>
      <c r="F20" s="24">
        <v>2</v>
      </c>
      <c r="G20" s="25" t="s">
        <v>139</v>
      </c>
    </row>
    <row r="21" spans="1:7" ht="17.149999999999999" customHeight="1" x14ac:dyDescent="0.45">
      <c r="A21" s="18" t="s">
        <v>75</v>
      </c>
      <c r="B21" s="18" t="s">
        <v>95</v>
      </c>
      <c r="C21" s="23" t="s">
        <v>137</v>
      </c>
      <c r="D21" s="39">
        <v>0</v>
      </c>
      <c r="E21" s="23" t="s">
        <v>137</v>
      </c>
      <c r="F21" s="26">
        <v>1</v>
      </c>
      <c r="G21" s="27" t="s">
        <v>80</v>
      </c>
    </row>
    <row r="22" spans="1:7" ht="17.149999999999999" customHeight="1" x14ac:dyDescent="0.45">
      <c r="A22" s="18" t="s">
        <v>75</v>
      </c>
      <c r="B22" s="18" t="s">
        <v>96</v>
      </c>
      <c r="C22" s="38">
        <v>8630</v>
      </c>
      <c r="D22" s="38">
        <v>3785</v>
      </c>
      <c r="E22" s="38">
        <v>4436</v>
      </c>
      <c r="F22" s="22" t="s">
        <v>138</v>
      </c>
      <c r="G22" s="22" t="s">
        <v>138</v>
      </c>
    </row>
    <row r="23" spans="1:7" ht="17.149999999999999" customHeight="1" x14ac:dyDescent="0.45">
      <c r="A23" s="18" t="s">
        <v>75</v>
      </c>
      <c r="B23" s="18" t="s">
        <v>97</v>
      </c>
      <c r="C23" s="39">
        <v>89</v>
      </c>
      <c r="D23" s="39">
        <v>107</v>
      </c>
      <c r="E23" s="23" t="s">
        <v>137</v>
      </c>
      <c r="F23" s="29" t="s">
        <v>138</v>
      </c>
      <c r="G23" s="29" t="s">
        <v>138</v>
      </c>
    </row>
    <row r="24" spans="1:7" ht="17.149999999999999" customHeight="1" x14ac:dyDescent="0.45">
      <c r="A24" s="18" t="s">
        <v>75</v>
      </c>
      <c r="B24" s="18" t="s">
        <v>98</v>
      </c>
      <c r="C24" s="39">
        <v>79</v>
      </c>
      <c r="D24" s="39">
        <v>43</v>
      </c>
      <c r="E24" s="39">
        <v>36</v>
      </c>
      <c r="F24" s="22" t="s">
        <v>138</v>
      </c>
      <c r="G24" s="22" t="s">
        <v>138</v>
      </c>
    </row>
    <row r="25" spans="1:7" ht="17.149999999999999" customHeight="1" x14ac:dyDescent="0.45">
      <c r="A25" s="18" t="s">
        <v>75</v>
      </c>
      <c r="B25" s="18" t="s">
        <v>99</v>
      </c>
      <c r="C25" s="39">
        <v>9</v>
      </c>
      <c r="D25" s="23" t="s">
        <v>137</v>
      </c>
      <c r="E25" s="23" t="s">
        <v>137</v>
      </c>
      <c r="F25" s="26">
        <v>1</v>
      </c>
      <c r="G25" s="27" t="s">
        <v>80</v>
      </c>
    </row>
    <row r="26" spans="1:7" ht="17.149999999999999" customHeight="1" x14ac:dyDescent="0.45">
      <c r="A26" s="18" t="s">
        <v>75</v>
      </c>
      <c r="B26" s="18" t="s">
        <v>100</v>
      </c>
      <c r="C26" s="39">
        <v>56</v>
      </c>
      <c r="D26" s="39">
        <v>31</v>
      </c>
      <c r="E26" s="23" t="s">
        <v>137</v>
      </c>
      <c r="F26" s="24">
        <v>2</v>
      </c>
      <c r="G26" s="25" t="s">
        <v>139</v>
      </c>
    </row>
    <row r="27" spans="1:7" ht="17.149999999999999" customHeight="1" x14ac:dyDescent="0.45">
      <c r="A27" s="18" t="s">
        <v>75</v>
      </c>
      <c r="B27" s="18" t="s">
        <v>101</v>
      </c>
      <c r="C27" s="38">
        <v>188</v>
      </c>
      <c r="D27" s="39">
        <v>55</v>
      </c>
      <c r="E27" s="23" t="s">
        <v>137</v>
      </c>
      <c r="F27" s="24">
        <v>2</v>
      </c>
      <c r="G27" s="25" t="s">
        <v>139</v>
      </c>
    </row>
    <row r="28" spans="1:7" ht="17.149999999999999" customHeight="1" x14ac:dyDescent="0.45">
      <c r="A28" s="18" t="s">
        <v>75</v>
      </c>
      <c r="B28" s="18" t="s">
        <v>102</v>
      </c>
      <c r="C28" s="23" t="s">
        <v>137</v>
      </c>
      <c r="D28" s="23" t="s">
        <v>137</v>
      </c>
      <c r="E28" s="23" t="s">
        <v>137</v>
      </c>
      <c r="F28" s="26">
        <v>1</v>
      </c>
      <c r="G28" s="27" t="s">
        <v>80</v>
      </c>
    </row>
    <row r="29" spans="1:7" ht="17.149999999999999" customHeight="1" x14ac:dyDescent="0.45">
      <c r="A29" s="18" t="s">
        <v>75</v>
      </c>
      <c r="B29" s="18" t="s">
        <v>103</v>
      </c>
      <c r="C29" s="23" t="s">
        <v>137</v>
      </c>
      <c r="D29" s="39">
        <v>5</v>
      </c>
      <c r="E29" s="23" t="s">
        <v>137</v>
      </c>
      <c r="F29" s="26">
        <v>1</v>
      </c>
      <c r="G29" s="27" t="s">
        <v>80</v>
      </c>
    </row>
    <row r="30" spans="1:7" ht="17.149999999999999" customHeight="1" x14ac:dyDescent="0.45">
      <c r="A30" s="18" t="s">
        <v>75</v>
      </c>
      <c r="B30" s="18" t="s">
        <v>104</v>
      </c>
      <c r="C30" s="38">
        <v>279</v>
      </c>
      <c r="D30" s="39">
        <v>40</v>
      </c>
      <c r="E30" s="39">
        <v>88</v>
      </c>
      <c r="F30" s="22" t="s">
        <v>138</v>
      </c>
      <c r="G30" s="22" t="s">
        <v>138</v>
      </c>
    </row>
    <row r="31" spans="1:7" ht="17.149999999999999" customHeight="1" x14ac:dyDescent="0.45">
      <c r="A31" s="18" t="s">
        <v>75</v>
      </c>
      <c r="B31" s="18" t="s">
        <v>105</v>
      </c>
      <c r="C31" s="39">
        <v>38</v>
      </c>
      <c r="D31" s="23" t="s">
        <v>137</v>
      </c>
      <c r="E31" s="23" t="s">
        <v>137</v>
      </c>
      <c r="F31" s="24">
        <v>2</v>
      </c>
      <c r="G31" s="25" t="s">
        <v>139</v>
      </c>
    </row>
    <row r="32" spans="1:7" ht="17.149999999999999" customHeight="1" x14ac:dyDescent="0.45">
      <c r="A32" s="18" t="s">
        <v>75</v>
      </c>
      <c r="B32" s="18" t="s">
        <v>106</v>
      </c>
      <c r="C32" s="39">
        <v>30</v>
      </c>
      <c r="D32" s="39">
        <v>18</v>
      </c>
      <c r="E32" s="23" t="s">
        <v>137</v>
      </c>
      <c r="F32" s="24">
        <v>2</v>
      </c>
      <c r="G32" s="25" t="s">
        <v>139</v>
      </c>
    </row>
    <row r="33" spans="1:7" ht="17.149999999999999" customHeight="1" x14ac:dyDescent="0.45">
      <c r="A33" s="18" t="s">
        <v>75</v>
      </c>
      <c r="B33" s="18" t="s">
        <v>107</v>
      </c>
      <c r="C33" s="38">
        <v>1476</v>
      </c>
      <c r="D33" s="39">
        <v>801</v>
      </c>
      <c r="E33" s="40">
        <v>1063</v>
      </c>
      <c r="F33" s="29" t="s">
        <v>138</v>
      </c>
      <c r="G33" s="29" t="s">
        <v>138</v>
      </c>
    </row>
    <row r="34" spans="1:7" ht="17.149999999999999" customHeight="1" x14ac:dyDescent="0.45">
      <c r="A34" s="18" t="s">
        <v>75</v>
      </c>
      <c r="B34" s="18" t="s">
        <v>108</v>
      </c>
      <c r="C34" s="39">
        <v>164</v>
      </c>
      <c r="D34" s="23" t="s">
        <v>137</v>
      </c>
      <c r="E34" s="39">
        <v>48</v>
      </c>
      <c r="F34" s="24">
        <v>2</v>
      </c>
      <c r="G34" s="27" t="s">
        <v>77</v>
      </c>
    </row>
    <row r="35" spans="1:7" ht="17.149999999999999" customHeight="1" x14ac:dyDescent="0.45">
      <c r="A35" s="18" t="s">
        <v>75</v>
      </c>
      <c r="B35" s="18" t="s">
        <v>109</v>
      </c>
      <c r="C35" s="23" t="s">
        <v>137</v>
      </c>
      <c r="D35" s="23" t="s">
        <v>137</v>
      </c>
      <c r="E35" s="23" t="s">
        <v>137</v>
      </c>
      <c r="F35" s="26">
        <v>1</v>
      </c>
      <c r="G35" s="27" t="s">
        <v>80</v>
      </c>
    </row>
    <row r="36" spans="1:7" ht="17.149999999999999" customHeight="1" x14ac:dyDescent="0.45">
      <c r="A36" s="18" t="s">
        <v>75</v>
      </c>
      <c r="B36" s="18" t="s">
        <v>110</v>
      </c>
      <c r="C36" s="38">
        <v>1279</v>
      </c>
      <c r="D36" s="39">
        <v>805</v>
      </c>
      <c r="E36" s="40">
        <v>1245</v>
      </c>
      <c r="F36" s="22" t="s">
        <v>138</v>
      </c>
      <c r="G36" s="22" t="s">
        <v>138</v>
      </c>
    </row>
    <row r="37" spans="1:7" ht="17.149999999999999" customHeight="1" x14ac:dyDescent="0.45">
      <c r="A37" s="18" t="s">
        <v>75</v>
      </c>
      <c r="B37" s="18" t="s">
        <v>111</v>
      </c>
      <c r="C37" s="38">
        <v>1071</v>
      </c>
      <c r="D37" s="39">
        <v>387</v>
      </c>
      <c r="E37" s="40">
        <v>491</v>
      </c>
      <c r="F37" s="29" t="s">
        <v>138</v>
      </c>
      <c r="G37" s="29" t="s">
        <v>138</v>
      </c>
    </row>
    <row r="38" spans="1:7" ht="17.149999999999999" customHeight="1" x14ac:dyDescent="0.45">
      <c r="A38" s="18" t="s">
        <v>75</v>
      </c>
      <c r="B38" s="18" t="s">
        <v>112</v>
      </c>
      <c r="C38" s="23" t="s">
        <v>137</v>
      </c>
      <c r="D38" s="23" t="s">
        <v>137</v>
      </c>
      <c r="E38" s="23" t="s">
        <v>137</v>
      </c>
      <c r="F38" s="24">
        <v>2</v>
      </c>
      <c r="G38" s="25" t="s">
        <v>139</v>
      </c>
    </row>
    <row r="39" spans="1:7" ht="17.149999999999999" customHeight="1" x14ac:dyDescent="0.45">
      <c r="A39" s="18" t="s">
        <v>75</v>
      </c>
      <c r="B39" s="18" t="s">
        <v>113</v>
      </c>
      <c r="C39" s="38">
        <v>1236</v>
      </c>
      <c r="D39" s="39">
        <v>481</v>
      </c>
      <c r="E39" s="40">
        <v>719</v>
      </c>
      <c r="F39" s="29" t="s">
        <v>138</v>
      </c>
      <c r="G39" s="29" t="s">
        <v>138</v>
      </c>
    </row>
    <row r="40" spans="1:7" ht="17.149999999999999" customHeight="1" x14ac:dyDescent="0.45">
      <c r="A40" s="18" t="s">
        <v>75</v>
      </c>
      <c r="B40" s="18" t="s">
        <v>114</v>
      </c>
      <c r="C40" s="38">
        <v>2061</v>
      </c>
      <c r="D40" s="39">
        <v>904</v>
      </c>
      <c r="E40" s="39">
        <v>1236</v>
      </c>
      <c r="F40" s="22" t="s">
        <v>138</v>
      </c>
      <c r="G40" s="22" t="s">
        <v>138</v>
      </c>
    </row>
    <row r="41" spans="1:7" ht="17.149999999999999" customHeight="1" x14ac:dyDescent="0.45">
      <c r="A41" s="18" t="s">
        <v>75</v>
      </c>
      <c r="B41" s="18" t="s">
        <v>115</v>
      </c>
      <c r="C41" s="38">
        <v>414</v>
      </c>
      <c r="D41" s="39">
        <v>149</v>
      </c>
      <c r="E41" s="40">
        <v>226</v>
      </c>
      <c r="F41" s="29" t="s">
        <v>138</v>
      </c>
      <c r="G41" s="29" t="s">
        <v>138</v>
      </c>
    </row>
    <row r="42" spans="1:7" ht="17.149999999999999" customHeight="1" x14ac:dyDescent="0.45">
      <c r="A42" s="18" t="s">
        <v>75</v>
      </c>
      <c r="B42" s="18" t="s">
        <v>116</v>
      </c>
      <c r="C42" s="38">
        <v>438</v>
      </c>
      <c r="D42" s="39">
        <v>260</v>
      </c>
      <c r="E42" s="39">
        <v>307</v>
      </c>
      <c r="F42" s="22" t="s">
        <v>138</v>
      </c>
      <c r="G42" s="22" t="s">
        <v>138</v>
      </c>
    </row>
    <row r="43" spans="1:7" ht="17.149999999999999" customHeight="1" x14ac:dyDescent="0.45">
      <c r="A43" s="18" t="s">
        <v>75</v>
      </c>
      <c r="B43" s="18" t="s">
        <v>117</v>
      </c>
      <c r="C43" s="39">
        <v>128</v>
      </c>
      <c r="D43" s="39">
        <v>61</v>
      </c>
      <c r="E43" s="23" t="s">
        <v>137</v>
      </c>
      <c r="F43" s="24">
        <v>2</v>
      </c>
      <c r="G43" s="25" t="s">
        <v>139</v>
      </c>
    </row>
    <row r="44" spans="1:7" ht="17.149999999999999" customHeight="1" x14ac:dyDescent="0.45">
      <c r="A44" s="18" t="s">
        <v>75</v>
      </c>
      <c r="B44" s="18" t="s">
        <v>118</v>
      </c>
      <c r="C44" s="38">
        <v>249</v>
      </c>
      <c r="D44" s="39">
        <v>89</v>
      </c>
      <c r="E44" s="39">
        <v>139</v>
      </c>
      <c r="F44" s="22" t="s">
        <v>138</v>
      </c>
      <c r="G44" s="22" t="s">
        <v>138</v>
      </c>
    </row>
    <row r="45" spans="1:7" ht="17.149999999999999" customHeight="1" x14ac:dyDescent="0.45">
      <c r="A45" s="18" t="s">
        <v>75</v>
      </c>
      <c r="B45" s="18" t="s">
        <v>119</v>
      </c>
      <c r="C45" s="38">
        <v>195</v>
      </c>
      <c r="D45" s="39">
        <v>80</v>
      </c>
      <c r="E45" s="39">
        <v>103</v>
      </c>
      <c r="F45" s="29" t="s">
        <v>138</v>
      </c>
      <c r="G45" s="29" t="s">
        <v>138</v>
      </c>
    </row>
    <row r="46" spans="1:7" ht="17.149999999999999" customHeight="1" x14ac:dyDescent="0.45">
      <c r="A46" s="18" t="s">
        <v>75</v>
      </c>
      <c r="B46" s="18" t="s">
        <v>120</v>
      </c>
      <c r="C46" s="38">
        <v>606</v>
      </c>
      <c r="D46" s="39">
        <v>326</v>
      </c>
      <c r="E46" s="40">
        <v>530</v>
      </c>
      <c r="F46" s="22" t="s">
        <v>138</v>
      </c>
      <c r="G46" s="22" t="s">
        <v>138</v>
      </c>
    </row>
    <row r="47" spans="1:7" ht="17.149999999999999" customHeight="1" x14ac:dyDescent="0.45">
      <c r="A47" s="18" t="s">
        <v>75</v>
      </c>
      <c r="B47" s="18" t="s">
        <v>121</v>
      </c>
      <c r="C47" s="39">
        <v>72</v>
      </c>
      <c r="D47" s="39">
        <v>32</v>
      </c>
      <c r="E47" s="23" t="s">
        <v>137</v>
      </c>
      <c r="F47" s="24">
        <v>2</v>
      </c>
      <c r="G47" s="25" t="s">
        <v>139</v>
      </c>
    </row>
    <row r="48" spans="1:7" ht="17.149999999999999" customHeight="1" x14ac:dyDescent="0.45">
      <c r="A48" s="18" t="s">
        <v>75</v>
      </c>
      <c r="B48" s="18" t="s">
        <v>122</v>
      </c>
      <c r="C48" s="39">
        <v>98</v>
      </c>
      <c r="D48" s="23" t="s">
        <v>137</v>
      </c>
      <c r="E48" s="39">
        <v>46</v>
      </c>
      <c r="F48" s="24">
        <v>2</v>
      </c>
      <c r="G48" s="25" t="s">
        <v>139</v>
      </c>
    </row>
    <row r="49" spans="1:7" ht="17.149999999999999" customHeight="1" x14ac:dyDescent="0.45">
      <c r="A49" s="18" t="s">
        <v>75</v>
      </c>
      <c r="B49" s="18" t="s">
        <v>123</v>
      </c>
      <c r="C49" s="39">
        <v>0</v>
      </c>
      <c r="D49" s="23" t="s">
        <v>137</v>
      </c>
      <c r="E49" s="39">
        <v>0</v>
      </c>
      <c r="F49" s="26">
        <v>1</v>
      </c>
      <c r="G49" s="27" t="s">
        <v>80</v>
      </c>
    </row>
    <row r="50" spans="1:7" ht="17.149999999999999" customHeight="1" x14ac:dyDescent="0.45">
      <c r="A50" s="18" t="s">
        <v>75</v>
      </c>
      <c r="B50" s="18" t="s">
        <v>124</v>
      </c>
      <c r="C50" s="39">
        <v>19</v>
      </c>
      <c r="D50" s="39">
        <v>10</v>
      </c>
      <c r="E50" s="23" t="s">
        <v>137</v>
      </c>
      <c r="F50" s="24">
        <v>2</v>
      </c>
      <c r="G50" s="27" t="s">
        <v>77</v>
      </c>
    </row>
    <row r="51" spans="1:7" ht="17.149999999999999" customHeight="1" x14ac:dyDescent="0.45">
      <c r="A51" s="18" t="s">
        <v>75</v>
      </c>
      <c r="B51" s="18" t="s">
        <v>125</v>
      </c>
      <c r="C51" s="38">
        <v>196</v>
      </c>
      <c r="D51" s="39">
        <v>84</v>
      </c>
      <c r="E51" s="39">
        <v>145</v>
      </c>
      <c r="F51" s="29" t="s">
        <v>138</v>
      </c>
      <c r="G51" s="29" t="s">
        <v>138</v>
      </c>
    </row>
    <row r="52" spans="1:7" ht="17.149999999999999" customHeight="1" x14ac:dyDescent="0.45">
      <c r="A52" s="18" t="s">
        <v>75</v>
      </c>
      <c r="B52" s="18" t="s">
        <v>126</v>
      </c>
      <c r="C52" s="38">
        <v>142</v>
      </c>
      <c r="D52" s="39">
        <v>44</v>
      </c>
      <c r="E52" s="39">
        <v>83</v>
      </c>
      <c r="F52" s="22" t="s">
        <v>138</v>
      </c>
      <c r="G52" s="22" t="s">
        <v>138</v>
      </c>
    </row>
    <row r="53" spans="1:7" ht="17.149999999999999" customHeight="1" x14ac:dyDescent="0.45">
      <c r="A53" s="18" t="s">
        <v>75</v>
      </c>
      <c r="B53" s="18" t="s">
        <v>127</v>
      </c>
      <c r="C53" s="38">
        <v>341</v>
      </c>
      <c r="D53" s="39">
        <v>144</v>
      </c>
      <c r="E53" s="39">
        <v>166</v>
      </c>
      <c r="F53" s="29" t="s">
        <v>138</v>
      </c>
      <c r="G53" s="29" t="s">
        <v>138</v>
      </c>
    </row>
    <row r="54" spans="1:7" ht="17.149999999999999" customHeight="1" x14ac:dyDescent="0.45">
      <c r="A54" s="18" t="s">
        <v>75</v>
      </c>
      <c r="B54" s="18" t="s">
        <v>128</v>
      </c>
      <c r="C54" s="39">
        <v>49</v>
      </c>
      <c r="D54" s="23" t="s">
        <v>137</v>
      </c>
      <c r="E54" s="39">
        <v>42</v>
      </c>
      <c r="F54" s="24">
        <v>2</v>
      </c>
      <c r="G54" s="25" t="s">
        <v>139</v>
      </c>
    </row>
    <row r="55" spans="1:7" ht="17.149999999999999" customHeight="1" x14ac:dyDescent="0.45">
      <c r="A55" s="18" t="s">
        <v>75</v>
      </c>
      <c r="B55" s="18" t="s">
        <v>129</v>
      </c>
      <c r="C55" s="39">
        <v>20</v>
      </c>
      <c r="D55" s="39">
        <v>25</v>
      </c>
      <c r="E55" s="39">
        <v>6</v>
      </c>
      <c r="F55" s="29" t="s">
        <v>138</v>
      </c>
      <c r="G55" s="29" t="s">
        <v>138</v>
      </c>
    </row>
    <row r="56" spans="1:7" ht="17.149999999999999" customHeight="1" x14ac:dyDescent="0.45">
      <c r="A56" s="18" t="s">
        <v>75</v>
      </c>
      <c r="B56" s="18" t="s">
        <v>130</v>
      </c>
      <c r="C56" s="23" t="s">
        <v>137</v>
      </c>
      <c r="D56" s="39">
        <v>0</v>
      </c>
      <c r="E56" s="23" t="s">
        <v>137</v>
      </c>
      <c r="F56" s="26">
        <v>1</v>
      </c>
      <c r="G56" s="27" t="s">
        <v>80</v>
      </c>
    </row>
    <row r="57" spans="1:7" ht="17.149999999999999" customHeight="1" x14ac:dyDescent="0.45">
      <c r="A57" s="18" t="s">
        <v>75</v>
      </c>
      <c r="B57" s="18" t="s">
        <v>131</v>
      </c>
      <c r="C57" s="38">
        <v>193</v>
      </c>
      <c r="D57" s="39">
        <v>141</v>
      </c>
      <c r="E57" s="39">
        <v>226</v>
      </c>
      <c r="F57" s="29" t="s">
        <v>138</v>
      </c>
      <c r="G57" s="29" t="s">
        <v>138</v>
      </c>
    </row>
    <row r="58" spans="1:7" ht="17.149999999999999" customHeight="1" x14ac:dyDescent="0.45">
      <c r="A58" s="18" t="s">
        <v>75</v>
      </c>
      <c r="B58" s="18" t="s">
        <v>132</v>
      </c>
      <c r="C58" s="39">
        <v>18</v>
      </c>
      <c r="D58" s="23" t="s">
        <v>137</v>
      </c>
      <c r="E58" s="23" t="s">
        <v>137</v>
      </c>
      <c r="F58" s="26">
        <v>1</v>
      </c>
      <c r="G58" s="27" t="s">
        <v>80</v>
      </c>
    </row>
    <row r="59" spans="1:7" ht="17.149999999999999" customHeight="1" x14ac:dyDescent="0.45">
      <c r="A59" s="18" t="s">
        <v>75</v>
      </c>
      <c r="B59" s="18" t="s">
        <v>133</v>
      </c>
      <c r="C59" s="38">
        <v>463</v>
      </c>
      <c r="D59" s="39">
        <v>132</v>
      </c>
      <c r="E59" s="39">
        <v>256</v>
      </c>
      <c r="F59" s="29" t="s">
        <v>138</v>
      </c>
      <c r="G59" s="29" t="s">
        <v>138</v>
      </c>
    </row>
    <row r="60" spans="1:7" ht="17.149999999999999" customHeight="1" x14ac:dyDescent="0.45">
      <c r="A60" s="18" t="s">
        <v>75</v>
      </c>
      <c r="B60" s="18" t="s">
        <v>134</v>
      </c>
      <c r="C60" s="39">
        <v>107</v>
      </c>
      <c r="D60" s="39">
        <v>25</v>
      </c>
      <c r="E60" s="39">
        <v>58</v>
      </c>
      <c r="F60" s="22" t="s">
        <v>138</v>
      </c>
      <c r="G60" s="22" t="s">
        <v>138</v>
      </c>
    </row>
    <row r="61" spans="1:7" ht="17.149999999999999" customHeight="1" x14ac:dyDescent="0.45">
      <c r="A61" s="18" t="s">
        <v>75</v>
      </c>
      <c r="B61" s="18" t="s">
        <v>135</v>
      </c>
      <c r="C61" s="39">
        <v>30</v>
      </c>
      <c r="D61" s="23" t="s">
        <v>137</v>
      </c>
      <c r="E61" s="23" t="s">
        <v>137</v>
      </c>
      <c r="F61" s="24">
        <v>2</v>
      </c>
      <c r="G61" s="25" t="s">
        <v>139</v>
      </c>
    </row>
    <row r="62" spans="1:7" ht="17.149999999999999" customHeight="1" x14ac:dyDescent="0.45">
      <c r="A62" s="44" t="s">
        <v>75</v>
      </c>
      <c r="B62" s="44" t="s">
        <v>136</v>
      </c>
      <c r="C62" s="58">
        <v>23545</v>
      </c>
      <c r="D62" s="58">
        <v>10761</v>
      </c>
      <c r="E62" s="58">
        <v>14232</v>
      </c>
      <c r="F62" s="50" t="s">
        <v>138</v>
      </c>
      <c r="G62" s="50" t="s">
        <v>138</v>
      </c>
    </row>
    <row r="63" spans="1:7" ht="17.149999999999999" hidden="1" customHeight="1" x14ac:dyDescent="0.45">
      <c r="C63" s="11"/>
      <c r="D63" s="11"/>
      <c r="E63" s="11"/>
    </row>
    <row r="64" spans="1:7" ht="17.149999999999999" customHeight="1" x14ac:dyDescent="0.45">
      <c r="A64" s="30" t="s">
        <v>20</v>
      </c>
    </row>
  </sheetData>
  <sheetProtection sheet="1" objects="1" scenarios="1" selectLockedCells="1"/>
  <conditionalFormatting sqref="A4:G6 A7:F8 A9:G10 A11:F12 A13:G13 A14:F15 A16:G18 A19:F20 A21:G25 A26:F27 A28:G30 A31:F32 A33:G37 A38:F38 A39:G42 A43:F43 A44:G46 A47:F48 A49:G53 A54:F54 A55:G60 A61:F61 A62:G62">
    <cfRule type="expression" dxfId="24" priority="19">
      <formula>MOD(ROW(),2)=0</formula>
    </cfRule>
  </conditionalFormatting>
  <conditionalFormatting sqref="G7:G8">
    <cfRule type="expression" dxfId="23" priority="17">
      <formula>MOD(ROW(),2)=0</formula>
    </cfRule>
  </conditionalFormatting>
  <conditionalFormatting sqref="G11:G12">
    <cfRule type="expression" dxfId="22" priority="15">
      <formula>MOD(ROW(),2)=0</formula>
    </cfRule>
  </conditionalFormatting>
  <conditionalFormatting sqref="G14:G15">
    <cfRule type="expression" dxfId="21" priority="13">
      <formula>MOD(ROW(),2)=0</formula>
    </cfRule>
  </conditionalFormatting>
  <conditionalFormatting sqref="G19:G20">
    <cfRule type="expression" dxfId="20" priority="11">
      <formula>MOD(ROW(),2)=0</formula>
    </cfRule>
  </conditionalFormatting>
  <conditionalFormatting sqref="G26:G27">
    <cfRule type="expression" dxfId="19" priority="1">
      <formula>MOD(ROW(),2)=0</formula>
    </cfRule>
  </conditionalFormatting>
  <conditionalFormatting sqref="G31:G32">
    <cfRule type="expression" dxfId="18" priority="9">
      <formula>MOD(ROW(),2)=0</formula>
    </cfRule>
  </conditionalFormatting>
  <conditionalFormatting sqref="G38">
    <cfRule type="expression" dxfId="17" priority="8">
      <formula>MOD(ROW(),2)=0</formula>
    </cfRule>
  </conditionalFormatting>
  <conditionalFormatting sqref="G43">
    <cfRule type="expression" dxfId="16" priority="7">
      <formula>MOD(ROW(),2)=0</formula>
    </cfRule>
  </conditionalFormatting>
  <conditionalFormatting sqref="G47:G48">
    <cfRule type="expression" dxfId="15" priority="5">
      <formula>MOD(ROW(),2)=0</formula>
    </cfRule>
  </conditionalFormatting>
  <conditionalFormatting sqref="G54">
    <cfRule type="expression" dxfId="14" priority="4">
      <formula>MOD(ROW(),2)=0</formula>
    </cfRule>
  </conditionalFormatting>
  <conditionalFormatting sqref="G61">
    <cfRule type="expression" dxfId="13" priority="3">
      <formula>MOD(ROW(),2)=0</formula>
    </cfRule>
  </conditionalFormatting>
  <pageMargins left="0.05" right="0.05" top="0.5" bottom="0.5" header="0" footer="0"/>
  <pageSetup orientation="portrait" horizontalDpi="300" verticalDpi="300"/>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740B97-D04D-4154-9492-6EA2515F07A2}">
  <dimension ref="A1:G64"/>
  <sheetViews>
    <sheetView zoomScaleNormal="100" workbookViewId="0">
      <pane ySplit="3" topLeftCell="A4" activePane="bottomLeft" state="frozen"/>
      <selection activeCell="O62" sqref="O62"/>
      <selection pane="bottomLeft" activeCell="B3" sqref="B3"/>
    </sheetView>
  </sheetViews>
  <sheetFormatPr defaultColWidth="0" defaultRowHeight="17.149999999999999" customHeight="1" zeroHeight="1" x14ac:dyDescent="0.45"/>
  <cols>
    <col min="1" max="1" width="21.54296875" style="1" customWidth="1"/>
    <col min="2" max="2" width="17.6328125" style="1" customWidth="1"/>
    <col min="3" max="3" width="15" style="1" customWidth="1"/>
    <col min="4" max="4" width="20.08984375" style="1" customWidth="1"/>
    <col min="5" max="5" width="18.6328125" style="1" customWidth="1"/>
    <col min="6" max="6" width="21.6328125" style="2" customWidth="1"/>
    <col min="7" max="7" width="42.6328125" style="1" customWidth="1"/>
    <col min="8" max="16384" width="11.453125" style="1" hidden="1"/>
  </cols>
  <sheetData>
    <row r="1" spans="1:7" ht="17.149999999999999" customHeight="1" x14ac:dyDescent="0.45">
      <c r="A1" s="15" t="s">
        <v>0</v>
      </c>
    </row>
    <row r="2" spans="1:7" s="3" customFormat="1" ht="23.15" customHeight="1" x14ac:dyDescent="0.65">
      <c r="A2" s="16" t="s">
        <v>67</v>
      </c>
      <c r="F2" s="4"/>
    </row>
    <row r="3" spans="1:7" ht="17.149999999999999" customHeight="1" x14ac:dyDescent="0.45">
      <c r="A3" s="57" t="s">
        <v>61</v>
      </c>
      <c r="B3" s="57" t="s">
        <v>3</v>
      </c>
      <c r="C3" s="57" t="s">
        <v>62</v>
      </c>
      <c r="D3" s="57" t="s">
        <v>68</v>
      </c>
      <c r="E3" s="57" t="s">
        <v>64</v>
      </c>
      <c r="F3" s="57" t="s">
        <v>65</v>
      </c>
      <c r="G3" s="57" t="s">
        <v>66</v>
      </c>
    </row>
    <row r="4" spans="1:7" ht="17.149999999999999" customHeight="1" x14ac:dyDescent="0.45">
      <c r="A4" s="18" t="s">
        <v>75</v>
      </c>
      <c r="B4" s="18" t="s">
        <v>76</v>
      </c>
      <c r="C4" s="38">
        <v>175</v>
      </c>
      <c r="D4" s="39">
        <v>22</v>
      </c>
      <c r="E4" s="39">
        <v>55</v>
      </c>
      <c r="F4" s="22" t="s">
        <v>138</v>
      </c>
      <c r="G4" s="22" t="s">
        <v>138</v>
      </c>
    </row>
    <row r="5" spans="1:7" ht="17.149999999999999" customHeight="1" x14ac:dyDescent="0.45">
      <c r="A5" s="18" t="s">
        <v>75</v>
      </c>
      <c r="B5" s="18" t="s">
        <v>78</v>
      </c>
      <c r="C5" s="39">
        <v>0</v>
      </c>
      <c r="D5" s="39">
        <v>0</v>
      </c>
      <c r="E5" s="39">
        <v>0</v>
      </c>
      <c r="F5" s="29" t="s">
        <v>138</v>
      </c>
      <c r="G5" s="29" t="s">
        <v>138</v>
      </c>
    </row>
    <row r="6" spans="1:7" ht="17.149999999999999" customHeight="1" x14ac:dyDescent="0.45">
      <c r="A6" s="18" t="s">
        <v>75</v>
      </c>
      <c r="B6" s="18" t="s">
        <v>79</v>
      </c>
      <c r="C6" s="39">
        <v>6</v>
      </c>
      <c r="D6" s="39">
        <v>0</v>
      </c>
      <c r="E6" s="39">
        <v>0</v>
      </c>
      <c r="F6" s="22" t="s">
        <v>138</v>
      </c>
      <c r="G6" s="22" t="s">
        <v>138</v>
      </c>
    </row>
    <row r="7" spans="1:7" ht="17.149999999999999" customHeight="1" x14ac:dyDescent="0.45">
      <c r="A7" s="18" t="s">
        <v>75</v>
      </c>
      <c r="B7" s="18" t="s">
        <v>81</v>
      </c>
      <c r="C7" s="39">
        <v>18</v>
      </c>
      <c r="D7" s="23" t="s">
        <v>137</v>
      </c>
      <c r="E7" s="23" t="s">
        <v>137</v>
      </c>
      <c r="F7" s="26">
        <v>1</v>
      </c>
      <c r="G7" s="18" t="s">
        <v>80</v>
      </c>
    </row>
    <row r="8" spans="1:7" ht="17.149999999999999" customHeight="1" x14ac:dyDescent="0.45">
      <c r="A8" s="18" t="s">
        <v>75</v>
      </c>
      <c r="B8" s="18" t="s">
        <v>82</v>
      </c>
      <c r="C8" s="39">
        <v>7</v>
      </c>
      <c r="D8" s="23" t="s">
        <v>137</v>
      </c>
      <c r="E8" s="39">
        <v>0</v>
      </c>
      <c r="F8" s="26">
        <v>1</v>
      </c>
      <c r="G8" s="18" t="s">
        <v>80</v>
      </c>
    </row>
    <row r="9" spans="1:7" ht="17.149999999999999" customHeight="1" x14ac:dyDescent="0.45">
      <c r="A9" s="18" t="s">
        <v>75</v>
      </c>
      <c r="B9" s="18" t="s">
        <v>83</v>
      </c>
      <c r="C9" s="23" t="s">
        <v>137</v>
      </c>
      <c r="D9" s="23" t="s">
        <v>137</v>
      </c>
      <c r="E9" s="39">
        <v>5</v>
      </c>
      <c r="F9" s="26">
        <v>1</v>
      </c>
      <c r="G9" s="18" t="s">
        <v>80</v>
      </c>
    </row>
    <row r="10" spans="1:7" ht="17.149999999999999" customHeight="1" x14ac:dyDescent="0.45">
      <c r="A10" s="18" t="s">
        <v>75</v>
      </c>
      <c r="B10" s="18" t="s">
        <v>84</v>
      </c>
      <c r="C10" s="39">
        <v>104</v>
      </c>
      <c r="D10" s="39">
        <v>31</v>
      </c>
      <c r="E10" s="39">
        <v>33</v>
      </c>
      <c r="F10" s="22" t="s">
        <v>138</v>
      </c>
      <c r="G10" s="22" t="s">
        <v>138</v>
      </c>
    </row>
    <row r="11" spans="1:7" ht="17.149999999999999" customHeight="1" x14ac:dyDescent="0.45">
      <c r="A11" s="18" t="s">
        <v>75</v>
      </c>
      <c r="B11" s="18" t="s">
        <v>85</v>
      </c>
      <c r="C11" s="23" t="s">
        <v>137</v>
      </c>
      <c r="D11" s="23" t="s">
        <v>137</v>
      </c>
      <c r="E11" s="23" t="s">
        <v>137</v>
      </c>
      <c r="F11" s="26">
        <v>1</v>
      </c>
      <c r="G11" s="18" t="s">
        <v>80</v>
      </c>
    </row>
    <row r="12" spans="1:7" ht="17.149999999999999" customHeight="1" x14ac:dyDescent="0.45">
      <c r="A12" s="18" t="s">
        <v>75</v>
      </c>
      <c r="B12" s="18" t="s">
        <v>86</v>
      </c>
      <c r="C12" s="39">
        <v>13</v>
      </c>
      <c r="D12" s="23" t="s">
        <v>137</v>
      </c>
      <c r="E12" s="23" t="s">
        <v>137</v>
      </c>
      <c r="F12" s="26">
        <v>1</v>
      </c>
      <c r="G12" s="18" t="s">
        <v>80</v>
      </c>
    </row>
    <row r="13" spans="1:7" ht="17.149999999999999" customHeight="1" x14ac:dyDescent="0.45">
      <c r="A13" s="18" t="s">
        <v>75</v>
      </c>
      <c r="B13" s="18" t="s">
        <v>87</v>
      </c>
      <c r="C13" s="39">
        <v>174</v>
      </c>
      <c r="D13" s="39">
        <v>33</v>
      </c>
      <c r="E13" s="39">
        <v>33</v>
      </c>
      <c r="F13" s="29" t="s">
        <v>138</v>
      </c>
      <c r="G13" s="29" t="s">
        <v>138</v>
      </c>
    </row>
    <row r="14" spans="1:7" ht="17.149999999999999" customHeight="1" x14ac:dyDescent="0.45">
      <c r="A14" s="18" t="s">
        <v>75</v>
      </c>
      <c r="B14" s="18" t="s">
        <v>88</v>
      </c>
      <c r="C14" s="39">
        <v>7</v>
      </c>
      <c r="D14" s="39">
        <v>8</v>
      </c>
      <c r="E14" s="23" t="s">
        <v>137</v>
      </c>
      <c r="F14" s="26">
        <v>1</v>
      </c>
      <c r="G14" s="18" t="s">
        <v>80</v>
      </c>
    </row>
    <row r="15" spans="1:7" ht="17.149999999999999" customHeight="1" x14ac:dyDescent="0.45">
      <c r="A15" s="18" t="s">
        <v>75</v>
      </c>
      <c r="B15" s="18" t="s">
        <v>89</v>
      </c>
      <c r="C15" s="39">
        <v>27</v>
      </c>
      <c r="D15" s="39">
        <v>11</v>
      </c>
      <c r="E15" s="23" t="s">
        <v>137</v>
      </c>
      <c r="F15" s="26">
        <v>1</v>
      </c>
      <c r="G15" s="18" t="s">
        <v>80</v>
      </c>
    </row>
    <row r="16" spans="1:7" ht="17.149999999999999" customHeight="1" x14ac:dyDescent="0.45">
      <c r="A16" s="18" t="s">
        <v>75</v>
      </c>
      <c r="B16" s="18" t="s">
        <v>90</v>
      </c>
      <c r="C16" s="39">
        <v>18</v>
      </c>
      <c r="D16" s="39">
        <v>33</v>
      </c>
      <c r="E16" s="39">
        <v>14</v>
      </c>
      <c r="F16" s="22" t="s">
        <v>138</v>
      </c>
      <c r="G16" s="22" t="s">
        <v>138</v>
      </c>
    </row>
    <row r="17" spans="1:7" ht="17.149999999999999" customHeight="1" x14ac:dyDescent="0.45">
      <c r="A17" s="18" t="s">
        <v>75</v>
      </c>
      <c r="B17" s="18" t="s">
        <v>91</v>
      </c>
      <c r="C17" s="23" t="s">
        <v>137</v>
      </c>
      <c r="D17" s="23" t="s">
        <v>137</v>
      </c>
      <c r="E17" s="23" t="s">
        <v>137</v>
      </c>
      <c r="F17" s="26">
        <v>1</v>
      </c>
      <c r="G17" s="18" t="s">
        <v>80</v>
      </c>
    </row>
    <row r="18" spans="1:7" ht="17.149999999999999" customHeight="1" x14ac:dyDescent="0.45">
      <c r="A18" s="18" t="s">
        <v>75</v>
      </c>
      <c r="B18" s="18" t="s">
        <v>92</v>
      </c>
      <c r="C18" s="39">
        <v>159</v>
      </c>
      <c r="D18" s="39">
        <v>52</v>
      </c>
      <c r="E18" s="39">
        <v>24</v>
      </c>
      <c r="F18" s="22" t="s">
        <v>138</v>
      </c>
      <c r="G18" s="22" t="s">
        <v>138</v>
      </c>
    </row>
    <row r="19" spans="1:7" ht="17.149999999999999" customHeight="1" x14ac:dyDescent="0.45">
      <c r="A19" s="18" t="s">
        <v>75</v>
      </c>
      <c r="B19" s="18" t="s">
        <v>93</v>
      </c>
      <c r="C19" s="39">
        <v>9</v>
      </c>
      <c r="D19" s="23" t="s">
        <v>137</v>
      </c>
      <c r="E19" s="23" t="s">
        <v>137</v>
      </c>
      <c r="F19" s="26">
        <v>1</v>
      </c>
      <c r="G19" s="18" t="s">
        <v>80</v>
      </c>
    </row>
    <row r="20" spans="1:7" ht="17.149999999999999" customHeight="1" x14ac:dyDescent="0.45">
      <c r="A20" s="18" t="s">
        <v>75</v>
      </c>
      <c r="B20" s="18" t="s">
        <v>94</v>
      </c>
      <c r="C20" s="39">
        <v>10</v>
      </c>
      <c r="D20" s="39">
        <v>13</v>
      </c>
      <c r="E20" s="23" t="s">
        <v>137</v>
      </c>
      <c r="F20" s="26">
        <v>1</v>
      </c>
      <c r="G20" s="18" t="s">
        <v>80</v>
      </c>
    </row>
    <row r="21" spans="1:7" ht="17.149999999999999" customHeight="1" x14ac:dyDescent="0.45">
      <c r="A21" s="18" t="s">
        <v>75</v>
      </c>
      <c r="B21" s="18" t="s">
        <v>95</v>
      </c>
      <c r="C21" s="23" t="s">
        <v>137</v>
      </c>
      <c r="D21" s="39">
        <v>0</v>
      </c>
      <c r="E21" s="23" t="s">
        <v>137</v>
      </c>
      <c r="F21" s="26">
        <v>1</v>
      </c>
      <c r="G21" s="18" t="s">
        <v>80</v>
      </c>
    </row>
    <row r="22" spans="1:7" ht="17.149999999999999" customHeight="1" x14ac:dyDescent="0.45">
      <c r="A22" s="18" t="s">
        <v>75</v>
      </c>
      <c r="B22" s="18" t="s">
        <v>96</v>
      </c>
      <c r="C22" s="38">
        <v>1538</v>
      </c>
      <c r="D22" s="39">
        <v>406</v>
      </c>
      <c r="E22" s="39">
        <v>359</v>
      </c>
      <c r="F22" s="22" t="s">
        <v>138</v>
      </c>
      <c r="G22" s="22" t="s">
        <v>138</v>
      </c>
    </row>
    <row r="23" spans="1:7" ht="17.149999999999999" customHeight="1" x14ac:dyDescent="0.45">
      <c r="A23" s="18" t="s">
        <v>75</v>
      </c>
      <c r="B23" s="18" t="s">
        <v>97</v>
      </c>
      <c r="C23" s="39">
        <v>27</v>
      </c>
      <c r="D23" s="39">
        <v>5</v>
      </c>
      <c r="E23" s="23" t="s">
        <v>137</v>
      </c>
      <c r="F23" s="26">
        <v>1</v>
      </c>
      <c r="G23" s="18" t="s">
        <v>80</v>
      </c>
    </row>
    <row r="24" spans="1:7" ht="17.149999999999999" customHeight="1" x14ac:dyDescent="0.45">
      <c r="A24" s="18" t="s">
        <v>75</v>
      </c>
      <c r="B24" s="18" t="s">
        <v>98</v>
      </c>
      <c r="C24" s="39">
        <v>25</v>
      </c>
      <c r="D24" s="39">
        <v>11</v>
      </c>
      <c r="E24" s="39">
        <v>5</v>
      </c>
      <c r="F24" s="22" t="s">
        <v>138</v>
      </c>
      <c r="G24" s="22" t="s">
        <v>138</v>
      </c>
    </row>
    <row r="25" spans="1:7" ht="17.149999999999999" customHeight="1" x14ac:dyDescent="0.45">
      <c r="A25" s="18" t="s">
        <v>75</v>
      </c>
      <c r="B25" s="18" t="s">
        <v>99</v>
      </c>
      <c r="C25" s="39">
        <v>11</v>
      </c>
      <c r="D25" s="23" t="s">
        <v>137</v>
      </c>
      <c r="E25" s="39">
        <v>0</v>
      </c>
      <c r="F25" s="26">
        <v>1</v>
      </c>
      <c r="G25" s="18" t="s">
        <v>80</v>
      </c>
    </row>
    <row r="26" spans="1:7" ht="17.149999999999999" customHeight="1" x14ac:dyDescent="0.45">
      <c r="A26" s="18" t="s">
        <v>75</v>
      </c>
      <c r="B26" s="18" t="s">
        <v>100</v>
      </c>
      <c r="C26" s="39">
        <v>22</v>
      </c>
      <c r="D26" s="39">
        <v>14</v>
      </c>
      <c r="E26" s="23" t="s">
        <v>137</v>
      </c>
      <c r="F26" s="26">
        <v>1</v>
      </c>
      <c r="G26" s="18" t="s">
        <v>80</v>
      </c>
    </row>
    <row r="27" spans="1:7" ht="17.149999999999999" customHeight="1" x14ac:dyDescent="0.45">
      <c r="A27" s="18" t="s">
        <v>75</v>
      </c>
      <c r="B27" s="18" t="s">
        <v>101</v>
      </c>
      <c r="C27" s="39">
        <v>25</v>
      </c>
      <c r="D27" s="39">
        <v>8</v>
      </c>
      <c r="E27" s="23" t="s">
        <v>137</v>
      </c>
      <c r="F27" s="26">
        <v>1</v>
      </c>
      <c r="G27" s="18" t="s">
        <v>80</v>
      </c>
    </row>
    <row r="28" spans="1:7" ht="17.149999999999999" customHeight="1" x14ac:dyDescent="0.45">
      <c r="A28" s="18" t="s">
        <v>75</v>
      </c>
      <c r="B28" s="18" t="s">
        <v>102</v>
      </c>
      <c r="C28" s="23" t="s">
        <v>137</v>
      </c>
      <c r="D28" s="23" t="s">
        <v>137</v>
      </c>
      <c r="E28" s="39">
        <v>0</v>
      </c>
      <c r="F28" s="26">
        <v>1</v>
      </c>
      <c r="G28" s="18" t="s">
        <v>80</v>
      </c>
    </row>
    <row r="29" spans="1:7" ht="17.149999999999999" customHeight="1" x14ac:dyDescent="0.45">
      <c r="A29" s="18" t="s">
        <v>75</v>
      </c>
      <c r="B29" s="18" t="s">
        <v>103</v>
      </c>
      <c r="C29" s="23" t="s">
        <v>137</v>
      </c>
      <c r="D29" s="23" t="s">
        <v>137</v>
      </c>
      <c r="E29" s="39">
        <v>0</v>
      </c>
      <c r="F29" s="26">
        <v>1</v>
      </c>
      <c r="G29" s="18" t="s">
        <v>80</v>
      </c>
    </row>
    <row r="30" spans="1:7" ht="17.149999999999999" customHeight="1" x14ac:dyDescent="0.45">
      <c r="A30" s="18" t="s">
        <v>75</v>
      </c>
      <c r="B30" s="18" t="s">
        <v>104</v>
      </c>
      <c r="C30" s="39">
        <v>161</v>
      </c>
      <c r="D30" s="39">
        <v>39</v>
      </c>
      <c r="E30" s="39">
        <v>18</v>
      </c>
      <c r="F30" s="22" t="s">
        <v>138</v>
      </c>
      <c r="G30" s="22" t="s">
        <v>138</v>
      </c>
    </row>
    <row r="31" spans="1:7" ht="17.149999999999999" customHeight="1" x14ac:dyDescent="0.45">
      <c r="A31" s="18" t="s">
        <v>75</v>
      </c>
      <c r="B31" s="18" t="s">
        <v>105</v>
      </c>
      <c r="C31" s="39">
        <v>22</v>
      </c>
      <c r="D31" s="23" t="s">
        <v>137</v>
      </c>
      <c r="E31" s="23" t="s">
        <v>137</v>
      </c>
      <c r="F31" s="26">
        <v>1</v>
      </c>
      <c r="G31" s="18" t="s">
        <v>80</v>
      </c>
    </row>
    <row r="32" spans="1:7" ht="17.149999999999999" customHeight="1" x14ac:dyDescent="0.45">
      <c r="A32" s="18" t="s">
        <v>75</v>
      </c>
      <c r="B32" s="18" t="s">
        <v>106</v>
      </c>
      <c r="C32" s="39">
        <v>5</v>
      </c>
      <c r="D32" s="39">
        <v>0</v>
      </c>
      <c r="E32" s="23" t="s">
        <v>137</v>
      </c>
      <c r="F32" s="26">
        <v>1</v>
      </c>
      <c r="G32" s="18" t="s">
        <v>80</v>
      </c>
    </row>
    <row r="33" spans="1:7" ht="17.149999999999999" customHeight="1" x14ac:dyDescent="0.45">
      <c r="A33" s="18" t="s">
        <v>75</v>
      </c>
      <c r="B33" s="18" t="s">
        <v>107</v>
      </c>
      <c r="C33" s="38">
        <v>266</v>
      </c>
      <c r="D33" s="39">
        <v>89</v>
      </c>
      <c r="E33" s="39">
        <v>58</v>
      </c>
      <c r="F33" s="29" t="s">
        <v>138</v>
      </c>
      <c r="G33" s="29" t="s">
        <v>138</v>
      </c>
    </row>
    <row r="34" spans="1:7" ht="17.149999999999999" customHeight="1" x14ac:dyDescent="0.45">
      <c r="A34" s="18" t="s">
        <v>75</v>
      </c>
      <c r="B34" s="18" t="s">
        <v>108</v>
      </c>
      <c r="C34" s="39">
        <v>25</v>
      </c>
      <c r="D34" s="23" t="s">
        <v>137</v>
      </c>
      <c r="E34" s="39">
        <v>7</v>
      </c>
      <c r="F34" s="26">
        <v>1</v>
      </c>
      <c r="G34" s="18" t="s">
        <v>80</v>
      </c>
    </row>
    <row r="35" spans="1:7" ht="17.149999999999999" customHeight="1" x14ac:dyDescent="0.45">
      <c r="A35" s="18" t="s">
        <v>75</v>
      </c>
      <c r="B35" s="18" t="s">
        <v>109</v>
      </c>
      <c r="C35" s="23" t="s">
        <v>137</v>
      </c>
      <c r="D35" s="23" t="s">
        <v>137</v>
      </c>
      <c r="E35" s="23" t="s">
        <v>137</v>
      </c>
      <c r="F35" s="26">
        <v>1</v>
      </c>
      <c r="G35" s="18" t="s">
        <v>80</v>
      </c>
    </row>
    <row r="36" spans="1:7" ht="17.149999999999999" customHeight="1" x14ac:dyDescent="0.45">
      <c r="A36" s="18" t="s">
        <v>75</v>
      </c>
      <c r="B36" s="18" t="s">
        <v>110</v>
      </c>
      <c r="C36" s="38">
        <v>238</v>
      </c>
      <c r="D36" s="39">
        <v>26</v>
      </c>
      <c r="E36" s="39">
        <v>71</v>
      </c>
      <c r="F36" s="22" t="s">
        <v>138</v>
      </c>
      <c r="G36" s="22" t="s">
        <v>138</v>
      </c>
    </row>
    <row r="37" spans="1:7" ht="17.149999999999999" customHeight="1" x14ac:dyDescent="0.45">
      <c r="A37" s="18" t="s">
        <v>75</v>
      </c>
      <c r="B37" s="18" t="s">
        <v>111</v>
      </c>
      <c r="C37" s="39">
        <v>239</v>
      </c>
      <c r="D37" s="39">
        <v>11</v>
      </c>
      <c r="E37" s="39">
        <v>47</v>
      </c>
      <c r="F37" s="29" t="s">
        <v>138</v>
      </c>
      <c r="G37" s="29" t="s">
        <v>138</v>
      </c>
    </row>
    <row r="38" spans="1:7" ht="17.149999999999999" customHeight="1" x14ac:dyDescent="0.45">
      <c r="A38" s="18" t="s">
        <v>75</v>
      </c>
      <c r="B38" s="18" t="s">
        <v>112</v>
      </c>
      <c r="C38" s="23" t="s">
        <v>137</v>
      </c>
      <c r="D38" s="23" t="s">
        <v>137</v>
      </c>
      <c r="E38" s="23" t="s">
        <v>137</v>
      </c>
      <c r="F38" s="26">
        <v>1</v>
      </c>
      <c r="G38" s="18" t="s">
        <v>80</v>
      </c>
    </row>
    <row r="39" spans="1:7" ht="17.149999999999999" customHeight="1" x14ac:dyDescent="0.45">
      <c r="A39" s="18" t="s">
        <v>75</v>
      </c>
      <c r="B39" s="18" t="s">
        <v>113</v>
      </c>
      <c r="C39" s="38">
        <v>243</v>
      </c>
      <c r="D39" s="39">
        <v>48</v>
      </c>
      <c r="E39" s="39">
        <v>48</v>
      </c>
      <c r="F39" s="29" t="s">
        <v>138</v>
      </c>
      <c r="G39" s="29" t="s">
        <v>138</v>
      </c>
    </row>
    <row r="40" spans="1:7" ht="17.149999999999999" customHeight="1" x14ac:dyDescent="0.45">
      <c r="A40" s="18" t="s">
        <v>75</v>
      </c>
      <c r="B40" s="18" t="s">
        <v>114</v>
      </c>
      <c r="C40" s="38">
        <v>440</v>
      </c>
      <c r="D40" s="39">
        <v>66</v>
      </c>
      <c r="E40" s="39">
        <v>72</v>
      </c>
      <c r="F40" s="22" t="s">
        <v>138</v>
      </c>
      <c r="G40" s="22" t="s">
        <v>138</v>
      </c>
    </row>
    <row r="41" spans="1:7" ht="17.149999999999999" customHeight="1" x14ac:dyDescent="0.45">
      <c r="A41" s="18" t="s">
        <v>75</v>
      </c>
      <c r="B41" s="18" t="s">
        <v>115</v>
      </c>
      <c r="C41" s="39">
        <v>146</v>
      </c>
      <c r="D41" s="39">
        <v>10</v>
      </c>
      <c r="E41" s="39">
        <v>27</v>
      </c>
      <c r="F41" s="29" t="s">
        <v>138</v>
      </c>
      <c r="G41" s="29" t="s">
        <v>138</v>
      </c>
    </row>
    <row r="42" spans="1:7" ht="17.149999999999999" customHeight="1" x14ac:dyDescent="0.45">
      <c r="A42" s="18" t="s">
        <v>75</v>
      </c>
      <c r="B42" s="18" t="s">
        <v>116</v>
      </c>
      <c r="C42" s="39">
        <v>85</v>
      </c>
      <c r="D42" s="39">
        <v>20</v>
      </c>
      <c r="E42" s="39">
        <v>7</v>
      </c>
      <c r="F42" s="22" t="s">
        <v>138</v>
      </c>
      <c r="G42" s="22" t="s">
        <v>138</v>
      </c>
    </row>
    <row r="43" spans="1:7" ht="17.149999999999999" customHeight="1" x14ac:dyDescent="0.45">
      <c r="A43" s="18" t="s">
        <v>75</v>
      </c>
      <c r="B43" s="18" t="s">
        <v>117</v>
      </c>
      <c r="C43" s="39">
        <v>16</v>
      </c>
      <c r="D43" s="39">
        <v>7</v>
      </c>
      <c r="E43" s="23" t="s">
        <v>137</v>
      </c>
      <c r="F43" s="26">
        <v>1</v>
      </c>
      <c r="G43" s="18" t="s">
        <v>80</v>
      </c>
    </row>
    <row r="44" spans="1:7" ht="17.149999999999999" customHeight="1" x14ac:dyDescent="0.45">
      <c r="A44" s="18" t="s">
        <v>75</v>
      </c>
      <c r="B44" s="18" t="s">
        <v>118</v>
      </c>
      <c r="C44" s="39">
        <v>81</v>
      </c>
      <c r="D44" s="39">
        <v>14</v>
      </c>
      <c r="E44" s="39">
        <v>13</v>
      </c>
      <c r="F44" s="22" t="s">
        <v>138</v>
      </c>
      <c r="G44" s="22" t="s">
        <v>138</v>
      </c>
    </row>
    <row r="45" spans="1:7" ht="17.149999999999999" customHeight="1" x14ac:dyDescent="0.45">
      <c r="A45" s="18" t="s">
        <v>75</v>
      </c>
      <c r="B45" s="18" t="s">
        <v>119</v>
      </c>
      <c r="C45" s="39">
        <v>70</v>
      </c>
      <c r="D45" s="39">
        <v>14</v>
      </c>
      <c r="E45" s="39">
        <v>8</v>
      </c>
      <c r="F45" s="29" t="s">
        <v>138</v>
      </c>
      <c r="G45" s="29" t="s">
        <v>138</v>
      </c>
    </row>
    <row r="46" spans="1:7" ht="17.149999999999999" customHeight="1" x14ac:dyDescent="0.45">
      <c r="A46" s="18" t="s">
        <v>75</v>
      </c>
      <c r="B46" s="18" t="s">
        <v>120</v>
      </c>
      <c r="C46" s="38">
        <v>181</v>
      </c>
      <c r="D46" s="39">
        <v>40</v>
      </c>
      <c r="E46" s="39">
        <v>37</v>
      </c>
      <c r="F46" s="22" t="s">
        <v>138</v>
      </c>
      <c r="G46" s="22" t="s">
        <v>138</v>
      </c>
    </row>
    <row r="47" spans="1:7" ht="17.149999999999999" customHeight="1" x14ac:dyDescent="0.45">
      <c r="A47" s="18" t="s">
        <v>75</v>
      </c>
      <c r="B47" s="18" t="s">
        <v>121</v>
      </c>
      <c r="C47" s="39">
        <v>36</v>
      </c>
      <c r="D47" s="39">
        <v>5</v>
      </c>
      <c r="E47" s="23" t="s">
        <v>137</v>
      </c>
      <c r="F47" s="26">
        <v>1</v>
      </c>
      <c r="G47" s="18" t="s">
        <v>80</v>
      </c>
    </row>
    <row r="48" spans="1:7" ht="17.149999999999999" customHeight="1" x14ac:dyDescent="0.45">
      <c r="A48" s="18" t="s">
        <v>75</v>
      </c>
      <c r="B48" s="18" t="s">
        <v>122</v>
      </c>
      <c r="C48" s="39">
        <v>17</v>
      </c>
      <c r="D48" s="23" t="s">
        <v>137</v>
      </c>
      <c r="E48" s="39">
        <v>6</v>
      </c>
      <c r="F48" s="26">
        <v>1</v>
      </c>
      <c r="G48" s="18" t="s">
        <v>80</v>
      </c>
    </row>
    <row r="49" spans="1:7" ht="17.149999999999999" customHeight="1" x14ac:dyDescent="0.45">
      <c r="A49" s="18" t="s">
        <v>75</v>
      </c>
      <c r="B49" s="18" t="s">
        <v>123</v>
      </c>
      <c r="C49" s="23" t="s">
        <v>137</v>
      </c>
      <c r="D49" s="39">
        <v>0</v>
      </c>
      <c r="E49" s="39">
        <v>0</v>
      </c>
      <c r="F49" s="26">
        <v>1</v>
      </c>
      <c r="G49" s="18" t="s">
        <v>80</v>
      </c>
    </row>
    <row r="50" spans="1:7" ht="17.149999999999999" customHeight="1" x14ac:dyDescent="0.45">
      <c r="A50" s="18" t="s">
        <v>75</v>
      </c>
      <c r="B50" s="18" t="s">
        <v>124</v>
      </c>
      <c r="C50" s="39">
        <v>11</v>
      </c>
      <c r="D50" s="39">
        <v>6</v>
      </c>
      <c r="E50" s="23" t="s">
        <v>137</v>
      </c>
      <c r="F50" s="26">
        <v>1</v>
      </c>
      <c r="G50" s="18" t="s">
        <v>80</v>
      </c>
    </row>
    <row r="51" spans="1:7" ht="17.149999999999999" customHeight="1" x14ac:dyDescent="0.45">
      <c r="A51" s="18" t="s">
        <v>75</v>
      </c>
      <c r="B51" s="18" t="s">
        <v>125</v>
      </c>
      <c r="C51" s="39">
        <v>46</v>
      </c>
      <c r="D51" s="39">
        <v>8</v>
      </c>
      <c r="E51" s="39">
        <v>8</v>
      </c>
      <c r="F51" s="29" t="s">
        <v>138</v>
      </c>
      <c r="G51" s="29" t="s">
        <v>138</v>
      </c>
    </row>
    <row r="52" spans="1:7" ht="17.149999999999999" customHeight="1" x14ac:dyDescent="0.45">
      <c r="A52" s="18" t="s">
        <v>75</v>
      </c>
      <c r="B52" s="18" t="s">
        <v>126</v>
      </c>
      <c r="C52" s="39">
        <v>43</v>
      </c>
      <c r="D52" s="39">
        <v>6</v>
      </c>
      <c r="E52" s="39">
        <v>13</v>
      </c>
      <c r="F52" s="22" t="s">
        <v>138</v>
      </c>
      <c r="G52" s="22" t="s">
        <v>138</v>
      </c>
    </row>
    <row r="53" spans="1:7" ht="17.149999999999999" customHeight="1" x14ac:dyDescent="0.45">
      <c r="A53" s="18" t="s">
        <v>75</v>
      </c>
      <c r="B53" s="18" t="s">
        <v>127</v>
      </c>
      <c r="C53" s="39">
        <v>122</v>
      </c>
      <c r="D53" s="39">
        <v>33</v>
      </c>
      <c r="E53" s="39">
        <v>11</v>
      </c>
      <c r="F53" s="29" t="s">
        <v>138</v>
      </c>
      <c r="G53" s="29" t="s">
        <v>138</v>
      </c>
    </row>
    <row r="54" spans="1:7" ht="17.149999999999999" customHeight="1" x14ac:dyDescent="0.45">
      <c r="A54" s="18" t="s">
        <v>75</v>
      </c>
      <c r="B54" s="18" t="s">
        <v>128</v>
      </c>
      <c r="C54" s="39">
        <v>19</v>
      </c>
      <c r="D54" s="23" t="s">
        <v>137</v>
      </c>
      <c r="E54" s="39">
        <v>7</v>
      </c>
      <c r="F54" s="26">
        <v>1</v>
      </c>
      <c r="G54" s="18" t="s">
        <v>80</v>
      </c>
    </row>
    <row r="55" spans="1:7" ht="17.149999999999999" customHeight="1" x14ac:dyDescent="0.45">
      <c r="A55" s="18" t="s">
        <v>75</v>
      </c>
      <c r="B55" s="18" t="s">
        <v>129</v>
      </c>
      <c r="C55" s="39">
        <v>0</v>
      </c>
      <c r="D55" s="39">
        <v>5</v>
      </c>
      <c r="E55" s="39">
        <v>5</v>
      </c>
      <c r="F55" s="29" t="s">
        <v>138</v>
      </c>
      <c r="G55" s="29" t="s">
        <v>138</v>
      </c>
    </row>
    <row r="56" spans="1:7" ht="17.149999999999999" customHeight="1" x14ac:dyDescent="0.45">
      <c r="A56" s="18" t="s">
        <v>75</v>
      </c>
      <c r="B56" s="18" t="s">
        <v>130</v>
      </c>
      <c r="C56" s="23" t="s">
        <v>137</v>
      </c>
      <c r="D56" s="39">
        <v>0</v>
      </c>
      <c r="E56" s="39">
        <v>0</v>
      </c>
      <c r="F56" s="26">
        <v>1</v>
      </c>
      <c r="G56" s="18" t="s">
        <v>80</v>
      </c>
    </row>
    <row r="57" spans="1:7" ht="17.149999999999999" customHeight="1" x14ac:dyDescent="0.45">
      <c r="A57" s="18" t="s">
        <v>75</v>
      </c>
      <c r="B57" s="18" t="s">
        <v>131</v>
      </c>
      <c r="C57" s="39">
        <v>20</v>
      </c>
      <c r="D57" s="39">
        <v>6</v>
      </c>
      <c r="E57" s="39">
        <v>8</v>
      </c>
      <c r="F57" s="29" t="s">
        <v>138</v>
      </c>
      <c r="G57" s="29" t="s">
        <v>138</v>
      </c>
    </row>
    <row r="58" spans="1:7" ht="17.149999999999999" customHeight="1" x14ac:dyDescent="0.45">
      <c r="A58" s="18" t="s">
        <v>75</v>
      </c>
      <c r="B58" s="18" t="s">
        <v>132</v>
      </c>
      <c r="C58" s="39">
        <v>8</v>
      </c>
      <c r="D58" s="39">
        <v>0</v>
      </c>
      <c r="E58" s="23" t="s">
        <v>137</v>
      </c>
      <c r="F58" s="26">
        <v>1</v>
      </c>
      <c r="G58" s="18" t="s">
        <v>80</v>
      </c>
    </row>
    <row r="59" spans="1:7" ht="17.149999999999999" customHeight="1" x14ac:dyDescent="0.45">
      <c r="A59" s="18" t="s">
        <v>75</v>
      </c>
      <c r="B59" s="18" t="s">
        <v>133</v>
      </c>
      <c r="C59" s="39">
        <v>80</v>
      </c>
      <c r="D59" s="39">
        <v>93</v>
      </c>
      <c r="E59" s="39">
        <v>34</v>
      </c>
      <c r="F59" s="29" t="s">
        <v>138</v>
      </c>
      <c r="G59" s="29" t="s">
        <v>138</v>
      </c>
    </row>
    <row r="60" spans="1:7" ht="17.149999999999999" customHeight="1" x14ac:dyDescent="0.45">
      <c r="A60" s="18" t="s">
        <v>75</v>
      </c>
      <c r="B60" s="18" t="s">
        <v>134</v>
      </c>
      <c r="C60" s="39">
        <v>27</v>
      </c>
      <c r="D60" s="39">
        <v>8</v>
      </c>
      <c r="E60" s="39">
        <v>7</v>
      </c>
      <c r="F60" s="22" t="s">
        <v>138</v>
      </c>
      <c r="G60" s="22" t="s">
        <v>138</v>
      </c>
    </row>
    <row r="61" spans="1:7" ht="17.149999999999999" customHeight="1" x14ac:dyDescent="0.45">
      <c r="A61" s="18" t="s">
        <v>75</v>
      </c>
      <c r="B61" s="18" t="s">
        <v>135</v>
      </c>
      <c r="C61" s="39">
        <v>22</v>
      </c>
      <c r="D61" s="23" t="s">
        <v>137</v>
      </c>
      <c r="E61" s="23" t="s">
        <v>137</v>
      </c>
      <c r="F61" s="26">
        <v>1</v>
      </c>
      <c r="G61" s="18" t="s">
        <v>80</v>
      </c>
    </row>
    <row r="62" spans="1:7" ht="17.149999999999999" customHeight="1" x14ac:dyDescent="0.45">
      <c r="A62" s="44" t="s">
        <v>75</v>
      </c>
      <c r="B62" s="44" t="s">
        <v>136</v>
      </c>
      <c r="C62" s="58">
        <v>5070</v>
      </c>
      <c r="D62" s="59">
        <v>1239</v>
      </c>
      <c r="E62" s="58">
        <v>1083</v>
      </c>
      <c r="F62" s="50" t="s">
        <v>138</v>
      </c>
      <c r="G62" s="50" t="s">
        <v>138</v>
      </c>
    </row>
    <row r="63" spans="1:7" ht="17.149999999999999" hidden="1" customHeight="1" x14ac:dyDescent="0.45">
      <c r="C63" s="11"/>
      <c r="D63" s="11"/>
      <c r="E63" s="11"/>
    </row>
    <row r="64" spans="1:7" ht="17.149999999999999" customHeight="1" x14ac:dyDescent="0.45">
      <c r="A64" s="30" t="s">
        <v>20</v>
      </c>
    </row>
  </sheetData>
  <sheetProtection sheet="1" objects="1" scenarios="1" selectLockedCells="1"/>
  <conditionalFormatting sqref="A4:G62">
    <cfRule type="expression" dxfId="12" priority="1">
      <formula>MOD(ROW(),2)=0</formula>
    </cfRule>
  </conditionalFormatting>
  <pageMargins left="0.05" right="0.05" top="0.5" bottom="0.5" header="0" footer="0"/>
  <pageSetup orientation="portrait" horizontalDpi="300" verticalDpi="300"/>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90F9DE5-A8A7-49C5-8F58-CAE6F7FF3A3B}">
  <dimension ref="A1:G64"/>
  <sheetViews>
    <sheetView zoomScaleNormal="100" workbookViewId="0">
      <pane ySplit="3" topLeftCell="A4" activePane="bottomLeft" state="frozen"/>
      <selection activeCell="O62" sqref="O62"/>
      <selection pane="bottomLeft" activeCell="C3" sqref="C3"/>
    </sheetView>
  </sheetViews>
  <sheetFormatPr defaultColWidth="0" defaultRowHeight="17.149999999999999" customHeight="1" zeroHeight="1" x14ac:dyDescent="0.45"/>
  <cols>
    <col min="1" max="1" width="21.54296875" style="1" customWidth="1"/>
    <col min="2" max="2" width="17.6328125" style="1" customWidth="1"/>
    <col min="3" max="3" width="15" style="1" customWidth="1"/>
    <col min="4" max="4" width="29.36328125" style="1" customWidth="1"/>
    <col min="5" max="5" width="18.6328125" style="1" customWidth="1"/>
    <col min="6" max="6" width="21.6328125" style="2" customWidth="1"/>
    <col min="7" max="7" width="42.6328125" style="1" customWidth="1"/>
    <col min="8" max="16384" width="11.453125" style="1" hidden="1"/>
  </cols>
  <sheetData>
    <row r="1" spans="1:7" ht="17.149999999999999" customHeight="1" x14ac:dyDescent="0.45">
      <c r="A1" s="15" t="s">
        <v>0</v>
      </c>
    </row>
    <row r="2" spans="1:7" s="3" customFormat="1" ht="23.15" customHeight="1" x14ac:dyDescent="0.65">
      <c r="A2" s="16" t="s">
        <v>69</v>
      </c>
      <c r="F2" s="4"/>
    </row>
    <row r="3" spans="1:7" ht="17.149999999999999" customHeight="1" x14ac:dyDescent="0.45">
      <c r="A3" s="57" t="s">
        <v>61</v>
      </c>
      <c r="B3" s="57" t="s">
        <v>3</v>
      </c>
      <c r="C3" s="57" t="s">
        <v>62</v>
      </c>
      <c r="D3" s="57" t="s">
        <v>70</v>
      </c>
      <c r="E3" s="57" t="s">
        <v>64</v>
      </c>
      <c r="F3" s="57" t="s">
        <v>65</v>
      </c>
      <c r="G3" s="57" t="s">
        <v>66</v>
      </c>
    </row>
    <row r="4" spans="1:7" ht="17.149999999999999" customHeight="1" x14ac:dyDescent="0.45">
      <c r="A4" s="18" t="s">
        <v>75</v>
      </c>
      <c r="B4" s="18" t="s">
        <v>76</v>
      </c>
      <c r="C4" s="38">
        <v>929</v>
      </c>
      <c r="D4" s="39">
        <v>376</v>
      </c>
      <c r="E4" s="39">
        <v>690</v>
      </c>
      <c r="F4" s="22" t="s">
        <v>138</v>
      </c>
      <c r="G4" s="22" t="s">
        <v>138</v>
      </c>
    </row>
    <row r="5" spans="1:7" ht="17.149999999999999" customHeight="1" x14ac:dyDescent="0.45">
      <c r="A5" s="18" t="s">
        <v>75</v>
      </c>
      <c r="B5" s="18" t="s">
        <v>78</v>
      </c>
      <c r="C5" s="39">
        <v>0</v>
      </c>
      <c r="D5" s="39">
        <v>0</v>
      </c>
      <c r="E5" s="39">
        <v>0</v>
      </c>
      <c r="F5" s="29" t="s">
        <v>138</v>
      </c>
      <c r="G5" s="29" t="s">
        <v>138</v>
      </c>
    </row>
    <row r="6" spans="1:7" ht="17.149999999999999" customHeight="1" x14ac:dyDescent="0.45">
      <c r="A6" s="18" t="s">
        <v>75</v>
      </c>
      <c r="B6" s="18" t="s">
        <v>79</v>
      </c>
      <c r="C6" s="39">
        <v>15</v>
      </c>
      <c r="D6" s="39">
        <v>9</v>
      </c>
      <c r="E6" s="39">
        <v>6</v>
      </c>
      <c r="F6" s="22" t="s">
        <v>138</v>
      </c>
      <c r="G6" s="22" t="s">
        <v>138</v>
      </c>
    </row>
    <row r="7" spans="1:7" ht="17.149999999999999" customHeight="1" x14ac:dyDescent="0.45">
      <c r="A7" s="18" t="s">
        <v>75</v>
      </c>
      <c r="B7" s="18" t="s">
        <v>81</v>
      </c>
      <c r="C7" s="39">
        <v>115</v>
      </c>
      <c r="D7" s="39">
        <v>35</v>
      </c>
      <c r="E7" s="39">
        <v>48</v>
      </c>
      <c r="F7" s="29" t="s">
        <v>138</v>
      </c>
      <c r="G7" s="29" t="s">
        <v>138</v>
      </c>
    </row>
    <row r="8" spans="1:7" ht="17.149999999999999" customHeight="1" x14ac:dyDescent="0.45">
      <c r="A8" s="18" t="s">
        <v>75</v>
      </c>
      <c r="B8" s="18" t="s">
        <v>82</v>
      </c>
      <c r="C8" s="39">
        <v>20</v>
      </c>
      <c r="D8" s="39">
        <v>17</v>
      </c>
      <c r="E8" s="39">
        <v>18</v>
      </c>
      <c r="F8" s="22" t="s">
        <v>138</v>
      </c>
      <c r="G8" s="22" t="s">
        <v>138</v>
      </c>
    </row>
    <row r="9" spans="1:7" ht="17.149999999999999" customHeight="1" x14ac:dyDescent="0.45">
      <c r="A9" s="18" t="s">
        <v>75</v>
      </c>
      <c r="B9" s="18" t="s">
        <v>83</v>
      </c>
      <c r="C9" s="39">
        <v>9</v>
      </c>
      <c r="D9" s="39">
        <v>12</v>
      </c>
      <c r="E9" s="39">
        <v>16</v>
      </c>
      <c r="F9" s="29" t="s">
        <v>138</v>
      </c>
      <c r="G9" s="29" t="s">
        <v>138</v>
      </c>
    </row>
    <row r="10" spans="1:7" ht="17.149999999999999" customHeight="1" x14ac:dyDescent="0.45">
      <c r="A10" s="18" t="s">
        <v>75</v>
      </c>
      <c r="B10" s="18" t="s">
        <v>84</v>
      </c>
      <c r="C10" s="39">
        <v>527</v>
      </c>
      <c r="D10" s="39">
        <v>248</v>
      </c>
      <c r="E10" s="39">
        <v>414</v>
      </c>
      <c r="F10" s="22" t="s">
        <v>138</v>
      </c>
      <c r="G10" s="22" t="s">
        <v>138</v>
      </c>
    </row>
    <row r="11" spans="1:7" ht="17.149999999999999" customHeight="1" x14ac:dyDescent="0.45">
      <c r="A11" s="18" t="s">
        <v>75</v>
      </c>
      <c r="B11" s="18" t="s">
        <v>85</v>
      </c>
      <c r="C11" s="39">
        <v>16</v>
      </c>
      <c r="D11" s="39">
        <v>12</v>
      </c>
      <c r="E11" s="39">
        <v>10</v>
      </c>
      <c r="F11" s="29" t="s">
        <v>138</v>
      </c>
      <c r="G11" s="29" t="s">
        <v>138</v>
      </c>
    </row>
    <row r="12" spans="1:7" ht="17.149999999999999" customHeight="1" x14ac:dyDescent="0.45">
      <c r="A12" s="18" t="s">
        <v>75</v>
      </c>
      <c r="B12" s="18" t="s">
        <v>86</v>
      </c>
      <c r="C12" s="39">
        <v>44</v>
      </c>
      <c r="D12" s="39">
        <v>22</v>
      </c>
      <c r="E12" s="39">
        <v>24</v>
      </c>
      <c r="F12" s="22" t="s">
        <v>138</v>
      </c>
      <c r="G12" s="22" t="s">
        <v>138</v>
      </c>
    </row>
    <row r="13" spans="1:7" ht="17.149999999999999" customHeight="1" x14ac:dyDescent="0.45">
      <c r="A13" s="18" t="s">
        <v>75</v>
      </c>
      <c r="B13" s="18" t="s">
        <v>87</v>
      </c>
      <c r="C13" s="39">
        <v>966</v>
      </c>
      <c r="D13" s="39">
        <v>263</v>
      </c>
      <c r="E13" s="39">
        <v>491</v>
      </c>
      <c r="F13" s="29" t="s">
        <v>138</v>
      </c>
      <c r="G13" s="29" t="s">
        <v>138</v>
      </c>
    </row>
    <row r="14" spans="1:7" ht="17.149999999999999" customHeight="1" x14ac:dyDescent="0.45">
      <c r="A14" s="18" t="s">
        <v>75</v>
      </c>
      <c r="B14" s="18" t="s">
        <v>88</v>
      </c>
      <c r="C14" s="39">
        <v>21</v>
      </c>
      <c r="D14" s="39">
        <v>14</v>
      </c>
      <c r="E14" s="39">
        <v>16</v>
      </c>
      <c r="F14" s="22" t="s">
        <v>138</v>
      </c>
      <c r="G14" s="22" t="s">
        <v>138</v>
      </c>
    </row>
    <row r="15" spans="1:7" ht="17.149999999999999" customHeight="1" x14ac:dyDescent="0.45">
      <c r="A15" s="18" t="s">
        <v>75</v>
      </c>
      <c r="B15" s="18" t="s">
        <v>89</v>
      </c>
      <c r="C15" s="39">
        <v>80</v>
      </c>
      <c r="D15" s="39">
        <v>48</v>
      </c>
      <c r="E15" s="39">
        <v>29</v>
      </c>
      <c r="F15" s="29" t="s">
        <v>138</v>
      </c>
      <c r="G15" s="29" t="s">
        <v>138</v>
      </c>
    </row>
    <row r="16" spans="1:7" ht="17.149999999999999" customHeight="1" x14ac:dyDescent="0.45">
      <c r="A16" s="18" t="s">
        <v>75</v>
      </c>
      <c r="B16" s="18" t="s">
        <v>90</v>
      </c>
      <c r="C16" s="39">
        <v>140</v>
      </c>
      <c r="D16" s="39">
        <v>105</v>
      </c>
      <c r="E16" s="39">
        <v>86</v>
      </c>
      <c r="F16" s="22" t="s">
        <v>138</v>
      </c>
      <c r="G16" s="22" t="s">
        <v>138</v>
      </c>
    </row>
    <row r="17" spans="1:7" ht="17.149999999999999" customHeight="1" x14ac:dyDescent="0.45">
      <c r="A17" s="18" t="s">
        <v>75</v>
      </c>
      <c r="B17" s="18" t="s">
        <v>91</v>
      </c>
      <c r="C17" s="39">
        <v>10</v>
      </c>
      <c r="D17" s="39">
        <v>5</v>
      </c>
      <c r="E17" s="23" t="s">
        <v>137</v>
      </c>
      <c r="F17" s="26">
        <v>1</v>
      </c>
      <c r="G17" s="18" t="s">
        <v>80</v>
      </c>
    </row>
    <row r="18" spans="1:7" ht="17.149999999999999" customHeight="1" x14ac:dyDescent="0.45">
      <c r="A18" s="18" t="s">
        <v>75</v>
      </c>
      <c r="B18" s="18" t="s">
        <v>92</v>
      </c>
      <c r="C18" s="39">
        <v>731</v>
      </c>
      <c r="D18" s="39">
        <v>459</v>
      </c>
      <c r="E18" s="39">
        <v>300</v>
      </c>
      <c r="F18" s="22" t="s">
        <v>138</v>
      </c>
      <c r="G18" s="22" t="s">
        <v>138</v>
      </c>
    </row>
    <row r="19" spans="1:7" ht="17.149999999999999" customHeight="1" x14ac:dyDescent="0.45">
      <c r="A19" s="18" t="s">
        <v>75</v>
      </c>
      <c r="B19" s="18" t="s">
        <v>93</v>
      </c>
      <c r="C19" s="39">
        <v>68</v>
      </c>
      <c r="D19" s="39">
        <v>59</v>
      </c>
      <c r="E19" s="39">
        <v>62</v>
      </c>
      <c r="F19" s="29" t="s">
        <v>138</v>
      </c>
      <c r="G19" s="29" t="s">
        <v>138</v>
      </c>
    </row>
    <row r="20" spans="1:7" ht="17.149999999999999" customHeight="1" x14ac:dyDescent="0.45">
      <c r="A20" s="18" t="s">
        <v>75</v>
      </c>
      <c r="B20" s="18" t="s">
        <v>94</v>
      </c>
      <c r="C20" s="39">
        <v>55</v>
      </c>
      <c r="D20" s="39">
        <v>32</v>
      </c>
      <c r="E20" s="39">
        <v>17</v>
      </c>
      <c r="F20" s="22" t="s">
        <v>138</v>
      </c>
      <c r="G20" s="22" t="s">
        <v>138</v>
      </c>
    </row>
    <row r="21" spans="1:7" ht="17.149999999999999" customHeight="1" x14ac:dyDescent="0.45">
      <c r="A21" s="18" t="s">
        <v>75</v>
      </c>
      <c r="B21" s="18" t="s">
        <v>95</v>
      </c>
      <c r="C21" s="39">
        <v>17</v>
      </c>
      <c r="D21" s="39">
        <v>0</v>
      </c>
      <c r="E21" s="23" t="s">
        <v>137</v>
      </c>
      <c r="F21" s="26">
        <v>1</v>
      </c>
      <c r="G21" s="18" t="s">
        <v>80</v>
      </c>
    </row>
    <row r="22" spans="1:7" ht="17.149999999999999" customHeight="1" x14ac:dyDescent="0.45">
      <c r="A22" s="18" t="s">
        <v>75</v>
      </c>
      <c r="B22" s="18" t="s">
        <v>96</v>
      </c>
      <c r="C22" s="38">
        <v>10168</v>
      </c>
      <c r="D22" s="40">
        <v>4191</v>
      </c>
      <c r="E22" s="40">
        <v>4795</v>
      </c>
      <c r="F22" s="22" t="s">
        <v>138</v>
      </c>
      <c r="G22" s="22" t="s">
        <v>138</v>
      </c>
    </row>
    <row r="23" spans="1:7" ht="17.149999999999999" customHeight="1" x14ac:dyDescent="0.45">
      <c r="A23" s="18" t="s">
        <v>75</v>
      </c>
      <c r="B23" s="18" t="s">
        <v>97</v>
      </c>
      <c r="C23" s="39">
        <v>116</v>
      </c>
      <c r="D23" s="39">
        <v>112</v>
      </c>
      <c r="E23" s="39">
        <v>56</v>
      </c>
      <c r="F23" s="29" t="s">
        <v>138</v>
      </c>
      <c r="G23" s="29" t="s">
        <v>138</v>
      </c>
    </row>
    <row r="24" spans="1:7" ht="17.149999999999999" customHeight="1" x14ac:dyDescent="0.45">
      <c r="A24" s="18" t="s">
        <v>75</v>
      </c>
      <c r="B24" s="18" t="s">
        <v>98</v>
      </c>
      <c r="C24" s="39">
        <v>104</v>
      </c>
      <c r="D24" s="39">
        <v>54</v>
      </c>
      <c r="E24" s="39">
        <v>41</v>
      </c>
      <c r="F24" s="22" t="s">
        <v>138</v>
      </c>
      <c r="G24" s="22" t="s">
        <v>138</v>
      </c>
    </row>
    <row r="25" spans="1:7" ht="17.149999999999999" customHeight="1" x14ac:dyDescent="0.45">
      <c r="A25" s="18" t="s">
        <v>75</v>
      </c>
      <c r="B25" s="18" t="s">
        <v>99</v>
      </c>
      <c r="C25" s="39">
        <v>20</v>
      </c>
      <c r="D25" s="39">
        <v>6</v>
      </c>
      <c r="E25" s="23" t="s">
        <v>137</v>
      </c>
      <c r="F25" s="26">
        <v>1</v>
      </c>
      <c r="G25" s="18" t="s">
        <v>80</v>
      </c>
    </row>
    <row r="26" spans="1:7" ht="17.149999999999999" customHeight="1" x14ac:dyDescent="0.45">
      <c r="A26" s="18" t="s">
        <v>75</v>
      </c>
      <c r="B26" s="18" t="s">
        <v>100</v>
      </c>
      <c r="C26" s="39">
        <v>78</v>
      </c>
      <c r="D26" s="39">
        <v>45</v>
      </c>
      <c r="E26" s="39">
        <v>56</v>
      </c>
      <c r="F26" s="22" t="s">
        <v>138</v>
      </c>
      <c r="G26" s="22" t="s">
        <v>138</v>
      </c>
    </row>
    <row r="27" spans="1:7" ht="17.149999999999999" customHeight="1" x14ac:dyDescent="0.45">
      <c r="A27" s="18" t="s">
        <v>75</v>
      </c>
      <c r="B27" s="18" t="s">
        <v>101</v>
      </c>
      <c r="C27" s="39">
        <v>213</v>
      </c>
      <c r="D27" s="39">
        <v>63</v>
      </c>
      <c r="E27" s="39">
        <v>67</v>
      </c>
      <c r="F27" s="29" t="s">
        <v>138</v>
      </c>
      <c r="G27" s="29" t="s">
        <v>138</v>
      </c>
    </row>
    <row r="28" spans="1:7" ht="17.149999999999999" customHeight="1" x14ac:dyDescent="0.45">
      <c r="A28" s="18" t="s">
        <v>75</v>
      </c>
      <c r="B28" s="18" t="s">
        <v>102</v>
      </c>
      <c r="C28" s="39">
        <v>10</v>
      </c>
      <c r="D28" s="39">
        <v>8</v>
      </c>
      <c r="E28" s="23" t="s">
        <v>137</v>
      </c>
      <c r="F28" s="26">
        <v>1</v>
      </c>
      <c r="G28" s="18" t="s">
        <v>80</v>
      </c>
    </row>
    <row r="29" spans="1:7" ht="17.149999999999999" customHeight="1" x14ac:dyDescent="0.45">
      <c r="A29" s="18" t="s">
        <v>75</v>
      </c>
      <c r="B29" s="18" t="s">
        <v>103</v>
      </c>
      <c r="C29" s="23" t="s">
        <v>137</v>
      </c>
      <c r="D29" s="23" t="s">
        <v>137</v>
      </c>
      <c r="E29" s="23" t="s">
        <v>137</v>
      </c>
      <c r="F29" s="26">
        <v>1</v>
      </c>
      <c r="G29" s="18" t="s">
        <v>80</v>
      </c>
    </row>
    <row r="30" spans="1:7" ht="17.149999999999999" customHeight="1" x14ac:dyDescent="0.45">
      <c r="A30" s="18" t="s">
        <v>75</v>
      </c>
      <c r="B30" s="18" t="s">
        <v>104</v>
      </c>
      <c r="C30" s="39">
        <v>440</v>
      </c>
      <c r="D30" s="39">
        <v>79</v>
      </c>
      <c r="E30" s="39">
        <v>106</v>
      </c>
      <c r="F30" s="22" t="s">
        <v>138</v>
      </c>
      <c r="G30" s="22" t="s">
        <v>138</v>
      </c>
    </row>
    <row r="31" spans="1:7" ht="17.149999999999999" customHeight="1" x14ac:dyDescent="0.45">
      <c r="A31" s="18" t="s">
        <v>75</v>
      </c>
      <c r="B31" s="18" t="s">
        <v>105</v>
      </c>
      <c r="C31" s="39">
        <v>60</v>
      </c>
      <c r="D31" s="39">
        <v>29</v>
      </c>
      <c r="E31" s="39">
        <v>27</v>
      </c>
      <c r="F31" s="29" t="s">
        <v>138</v>
      </c>
      <c r="G31" s="29" t="s">
        <v>138</v>
      </c>
    </row>
    <row r="32" spans="1:7" ht="17.149999999999999" customHeight="1" x14ac:dyDescent="0.45">
      <c r="A32" s="18" t="s">
        <v>75</v>
      </c>
      <c r="B32" s="18" t="s">
        <v>106</v>
      </c>
      <c r="C32" s="39">
        <v>35</v>
      </c>
      <c r="D32" s="39">
        <v>18</v>
      </c>
      <c r="E32" s="39">
        <v>26</v>
      </c>
      <c r="F32" s="22" t="s">
        <v>138</v>
      </c>
      <c r="G32" s="22" t="s">
        <v>138</v>
      </c>
    </row>
    <row r="33" spans="1:7" ht="17.149999999999999" customHeight="1" x14ac:dyDescent="0.45">
      <c r="A33" s="18" t="s">
        <v>75</v>
      </c>
      <c r="B33" s="18" t="s">
        <v>107</v>
      </c>
      <c r="C33" s="38">
        <v>1742</v>
      </c>
      <c r="D33" s="39">
        <v>890</v>
      </c>
      <c r="E33" s="40">
        <v>1121</v>
      </c>
      <c r="F33" s="29" t="s">
        <v>138</v>
      </c>
      <c r="G33" s="29" t="s">
        <v>138</v>
      </c>
    </row>
    <row r="34" spans="1:7" ht="17.149999999999999" customHeight="1" x14ac:dyDescent="0.45">
      <c r="A34" s="18" t="s">
        <v>75</v>
      </c>
      <c r="B34" s="18" t="s">
        <v>108</v>
      </c>
      <c r="C34" s="39">
        <v>189</v>
      </c>
      <c r="D34" s="39">
        <v>57</v>
      </c>
      <c r="E34" s="39">
        <v>55</v>
      </c>
      <c r="F34" s="22" t="s">
        <v>138</v>
      </c>
      <c r="G34" s="22" t="s">
        <v>138</v>
      </c>
    </row>
    <row r="35" spans="1:7" ht="17.149999999999999" customHeight="1" x14ac:dyDescent="0.45">
      <c r="A35" s="18" t="s">
        <v>75</v>
      </c>
      <c r="B35" s="18" t="s">
        <v>109</v>
      </c>
      <c r="C35" s="23" t="s">
        <v>137</v>
      </c>
      <c r="D35" s="39">
        <v>8</v>
      </c>
      <c r="E35" s="39">
        <v>7</v>
      </c>
      <c r="F35" s="24">
        <v>2</v>
      </c>
      <c r="G35" s="25" t="s">
        <v>139</v>
      </c>
    </row>
    <row r="36" spans="1:7" ht="17.149999999999999" customHeight="1" x14ac:dyDescent="0.45">
      <c r="A36" s="18" t="s">
        <v>75</v>
      </c>
      <c r="B36" s="18" t="s">
        <v>110</v>
      </c>
      <c r="C36" s="38">
        <v>1517</v>
      </c>
      <c r="D36" s="39">
        <v>831</v>
      </c>
      <c r="E36" s="40">
        <v>1316</v>
      </c>
      <c r="F36" s="22" t="s">
        <v>138</v>
      </c>
      <c r="G36" s="22" t="s">
        <v>138</v>
      </c>
    </row>
    <row r="37" spans="1:7" ht="17.149999999999999" customHeight="1" x14ac:dyDescent="0.45">
      <c r="A37" s="18" t="s">
        <v>75</v>
      </c>
      <c r="B37" s="18" t="s">
        <v>111</v>
      </c>
      <c r="C37" s="39">
        <v>1310</v>
      </c>
      <c r="D37" s="39">
        <v>398</v>
      </c>
      <c r="E37" s="40">
        <v>538</v>
      </c>
      <c r="F37" s="29" t="s">
        <v>138</v>
      </c>
      <c r="G37" s="29" t="s">
        <v>138</v>
      </c>
    </row>
    <row r="38" spans="1:7" ht="17.149999999999999" customHeight="1" x14ac:dyDescent="0.45">
      <c r="A38" s="18" t="s">
        <v>75</v>
      </c>
      <c r="B38" s="18" t="s">
        <v>112</v>
      </c>
      <c r="C38" s="39">
        <v>33</v>
      </c>
      <c r="D38" s="39">
        <v>14</v>
      </c>
      <c r="E38" s="39">
        <v>9</v>
      </c>
      <c r="F38" s="22" t="s">
        <v>138</v>
      </c>
      <c r="G38" s="22" t="s">
        <v>138</v>
      </c>
    </row>
    <row r="39" spans="1:7" ht="17.149999999999999" customHeight="1" x14ac:dyDescent="0.45">
      <c r="A39" s="18" t="s">
        <v>75</v>
      </c>
      <c r="B39" s="18" t="s">
        <v>113</v>
      </c>
      <c r="C39" s="38">
        <v>1479</v>
      </c>
      <c r="D39" s="39">
        <v>529</v>
      </c>
      <c r="E39" s="40">
        <v>767</v>
      </c>
      <c r="F39" s="29" t="s">
        <v>138</v>
      </c>
      <c r="G39" s="29" t="s">
        <v>138</v>
      </c>
    </row>
    <row r="40" spans="1:7" ht="17.149999999999999" customHeight="1" x14ac:dyDescent="0.45">
      <c r="A40" s="18" t="s">
        <v>75</v>
      </c>
      <c r="B40" s="18" t="s">
        <v>114</v>
      </c>
      <c r="C40" s="38">
        <v>2501</v>
      </c>
      <c r="D40" s="39">
        <v>970</v>
      </c>
      <c r="E40" s="39">
        <v>1308</v>
      </c>
      <c r="F40" s="22" t="s">
        <v>138</v>
      </c>
      <c r="G40" s="22" t="s">
        <v>138</v>
      </c>
    </row>
    <row r="41" spans="1:7" ht="17.149999999999999" customHeight="1" x14ac:dyDescent="0.45">
      <c r="A41" s="18" t="s">
        <v>75</v>
      </c>
      <c r="B41" s="18" t="s">
        <v>115</v>
      </c>
      <c r="C41" s="40">
        <v>560</v>
      </c>
      <c r="D41" s="39">
        <v>159</v>
      </c>
      <c r="E41" s="40">
        <v>253</v>
      </c>
      <c r="F41" s="29" t="s">
        <v>138</v>
      </c>
      <c r="G41" s="29" t="s">
        <v>138</v>
      </c>
    </row>
    <row r="42" spans="1:7" ht="17.149999999999999" customHeight="1" x14ac:dyDescent="0.45">
      <c r="A42" s="18" t="s">
        <v>75</v>
      </c>
      <c r="B42" s="18" t="s">
        <v>116</v>
      </c>
      <c r="C42" s="40">
        <v>523</v>
      </c>
      <c r="D42" s="39">
        <v>280</v>
      </c>
      <c r="E42" s="39">
        <v>314</v>
      </c>
      <c r="F42" s="22" t="s">
        <v>138</v>
      </c>
      <c r="G42" s="22" t="s">
        <v>138</v>
      </c>
    </row>
    <row r="43" spans="1:7" ht="17.149999999999999" customHeight="1" x14ac:dyDescent="0.45">
      <c r="A43" s="18" t="s">
        <v>75</v>
      </c>
      <c r="B43" s="18" t="s">
        <v>117</v>
      </c>
      <c r="C43" s="39">
        <v>144</v>
      </c>
      <c r="D43" s="39">
        <v>68</v>
      </c>
      <c r="E43" s="39">
        <v>113</v>
      </c>
      <c r="F43" s="29" t="s">
        <v>138</v>
      </c>
      <c r="G43" s="29" t="s">
        <v>138</v>
      </c>
    </row>
    <row r="44" spans="1:7" ht="17.149999999999999" customHeight="1" x14ac:dyDescent="0.45">
      <c r="A44" s="18" t="s">
        <v>75</v>
      </c>
      <c r="B44" s="18" t="s">
        <v>118</v>
      </c>
      <c r="C44" s="40">
        <v>330</v>
      </c>
      <c r="D44" s="39">
        <v>103</v>
      </c>
      <c r="E44" s="39">
        <v>152</v>
      </c>
      <c r="F44" s="22" t="s">
        <v>138</v>
      </c>
      <c r="G44" s="22" t="s">
        <v>138</v>
      </c>
    </row>
    <row r="45" spans="1:7" ht="17.149999999999999" customHeight="1" x14ac:dyDescent="0.45">
      <c r="A45" s="18" t="s">
        <v>75</v>
      </c>
      <c r="B45" s="18" t="s">
        <v>119</v>
      </c>
      <c r="C45" s="39">
        <v>265</v>
      </c>
      <c r="D45" s="39">
        <v>94</v>
      </c>
      <c r="E45" s="39">
        <v>111</v>
      </c>
      <c r="F45" s="29" t="s">
        <v>138</v>
      </c>
      <c r="G45" s="29" t="s">
        <v>138</v>
      </c>
    </row>
    <row r="46" spans="1:7" ht="17.149999999999999" customHeight="1" x14ac:dyDescent="0.45">
      <c r="A46" s="18" t="s">
        <v>75</v>
      </c>
      <c r="B46" s="18" t="s">
        <v>120</v>
      </c>
      <c r="C46" s="38">
        <v>787</v>
      </c>
      <c r="D46" s="39">
        <v>366</v>
      </c>
      <c r="E46" s="40">
        <v>567</v>
      </c>
      <c r="F46" s="22" t="s">
        <v>138</v>
      </c>
      <c r="G46" s="22" t="s">
        <v>138</v>
      </c>
    </row>
    <row r="47" spans="1:7" ht="17.149999999999999" customHeight="1" x14ac:dyDescent="0.45">
      <c r="A47" s="18" t="s">
        <v>75</v>
      </c>
      <c r="B47" s="18" t="s">
        <v>121</v>
      </c>
      <c r="C47" s="39">
        <v>108</v>
      </c>
      <c r="D47" s="39">
        <v>37</v>
      </c>
      <c r="E47" s="39">
        <v>62</v>
      </c>
      <c r="F47" s="29" t="s">
        <v>138</v>
      </c>
      <c r="G47" s="29" t="s">
        <v>138</v>
      </c>
    </row>
    <row r="48" spans="1:7" ht="17.149999999999999" customHeight="1" x14ac:dyDescent="0.45">
      <c r="A48" s="18" t="s">
        <v>75</v>
      </c>
      <c r="B48" s="18" t="s">
        <v>122</v>
      </c>
      <c r="C48" s="39">
        <v>115</v>
      </c>
      <c r="D48" s="39">
        <v>35</v>
      </c>
      <c r="E48" s="39">
        <v>52</v>
      </c>
      <c r="F48" s="22" t="s">
        <v>138</v>
      </c>
      <c r="G48" s="22" t="s">
        <v>138</v>
      </c>
    </row>
    <row r="49" spans="1:7" ht="17.149999999999999" customHeight="1" x14ac:dyDescent="0.45">
      <c r="A49" s="18" t="s">
        <v>75</v>
      </c>
      <c r="B49" s="18" t="s">
        <v>123</v>
      </c>
      <c r="C49" s="23" t="s">
        <v>137</v>
      </c>
      <c r="D49" s="23" t="s">
        <v>137</v>
      </c>
      <c r="E49" s="39">
        <v>0</v>
      </c>
      <c r="F49" s="26">
        <v>1</v>
      </c>
      <c r="G49" s="18" t="s">
        <v>80</v>
      </c>
    </row>
    <row r="50" spans="1:7" ht="17.149999999999999" customHeight="1" x14ac:dyDescent="0.45">
      <c r="A50" s="18" t="s">
        <v>75</v>
      </c>
      <c r="B50" s="18" t="s">
        <v>124</v>
      </c>
      <c r="C50" s="39">
        <v>30</v>
      </c>
      <c r="D50" s="39">
        <v>16</v>
      </c>
      <c r="E50" s="39">
        <v>22</v>
      </c>
      <c r="F50" s="22" t="s">
        <v>138</v>
      </c>
      <c r="G50" s="22" t="s">
        <v>138</v>
      </c>
    </row>
    <row r="51" spans="1:7" ht="17.149999999999999" customHeight="1" x14ac:dyDescent="0.45">
      <c r="A51" s="18" t="s">
        <v>75</v>
      </c>
      <c r="B51" s="18" t="s">
        <v>125</v>
      </c>
      <c r="C51" s="40">
        <v>242</v>
      </c>
      <c r="D51" s="39">
        <v>92</v>
      </c>
      <c r="E51" s="39">
        <v>153</v>
      </c>
      <c r="F51" s="29" t="s">
        <v>138</v>
      </c>
      <c r="G51" s="29" t="s">
        <v>138</v>
      </c>
    </row>
    <row r="52" spans="1:7" ht="17.149999999999999" customHeight="1" x14ac:dyDescent="0.45">
      <c r="A52" s="18" t="s">
        <v>75</v>
      </c>
      <c r="B52" s="18" t="s">
        <v>126</v>
      </c>
      <c r="C52" s="40">
        <v>185</v>
      </c>
      <c r="D52" s="39">
        <v>50</v>
      </c>
      <c r="E52" s="39">
        <v>96</v>
      </c>
      <c r="F52" s="22" t="s">
        <v>138</v>
      </c>
      <c r="G52" s="22" t="s">
        <v>138</v>
      </c>
    </row>
    <row r="53" spans="1:7" ht="17.149999999999999" customHeight="1" x14ac:dyDescent="0.45">
      <c r="A53" s="18" t="s">
        <v>75</v>
      </c>
      <c r="B53" s="18" t="s">
        <v>127</v>
      </c>
      <c r="C53" s="40">
        <v>463</v>
      </c>
      <c r="D53" s="39">
        <v>177</v>
      </c>
      <c r="E53" s="39">
        <v>177</v>
      </c>
      <c r="F53" s="29" t="s">
        <v>138</v>
      </c>
      <c r="G53" s="29" t="s">
        <v>138</v>
      </c>
    </row>
    <row r="54" spans="1:7" ht="17.149999999999999" customHeight="1" x14ac:dyDescent="0.45">
      <c r="A54" s="18" t="s">
        <v>75</v>
      </c>
      <c r="B54" s="18" t="s">
        <v>128</v>
      </c>
      <c r="C54" s="39">
        <v>68</v>
      </c>
      <c r="D54" s="39">
        <v>23</v>
      </c>
      <c r="E54" s="39">
        <v>49</v>
      </c>
      <c r="F54" s="22" t="s">
        <v>138</v>
      </c>
      <c r="G54" s="22" t="s">
        <v>138</v>
      </c>
    </row>
    <row r="55" spans="1:7" ht="17.149999999999999" customHeight="1" x14ac:dyDescent="0.45">
      <c r="A55" s="18" t="s">
        <v>75</v>
      </c>
      <c r="B55" s="18" t="s">
        <v>129</v>
      </c>
      <c r="C55" s="39">
        <v>20</v>
      </c>
      <c r="D55" s="39">
        <v>30</v>
      </c>
      <c r="E55" s="39">
        <v>11</v>
      </c>
      <c r="F55" s="29" t="s">
        <v>138</v>
      </c>
      <c r="G55" s="29" t="s">
        <v>138</v>
      </c>
    </row>
    <row r="56" spans="1:7" ht="17.149999999999999" customHeight="1" x14ac:dyDescent="0.45">
      <c r="A56" s="18" t="s">
        <v>75</v>
      </c>
      <c r="B56" s="18" t="s">
        <v>130</v>
      </c>
      <c r="C56" s="39">
        <v>15</v>
      </c>
      <c r="D56" s="39">
        <v>0</v>
      </c>
      <c r="E56" s="23" t="s">
        <v>137</v>
      </c>
      <c r="F56" s="26">
        <v>1</v>
      </c>
      <c r="G56" s="18" t="s">
        <v>80</v>
      </c>
    </row>
    <row r="57" spans="1:7" ht="17.149999999999999" customHeight="1" x14ac:dyDescent="0.45">
      <c r="A57" s="18" t="s">
        <v>75</v>
      </c>
      <c r="B57" s="18" t="s">
        <v>131</v>
      </c>
      <c r="C57" s="40">
        <v>213</v>
      </c>
      <c r="D57" s="39">
        <v>147</v>
      </c>
      <c r="E57" s="39">
        <v>234</v>
      </c>
      <c r="F57" s="29" t="s">
        <v>138</v>
      </c>
      <c r="G57" s="29" t="s">
        <v>138</v>
      </c>
    </row>
    <row r="58" spans="1:7" ht="17.149999999999999" customHeight="1" x14ac:dyDescent="0.45">
      <c r="A58" s="18" t="s">
        <v>75</v>
      </c>
      <c r="B58" s="18" t="s">
        <v>132</v>
      </c>
      <c r="C58" s="39">
        <v>26</v>
      </c>
      <c r="D58" s="23" t="s">
        <v>137</v>
      </c>
      <c r="E58" s="39">
        <v>23</v>
      </c>
      <c r="F58" s="26">
        <v>1</v>
      </c>
      <c r="G58" s="18" t="s">
        <v>80</v>
      </c>
    </row>
    <row r="59" spans="1:7" ht="17.149999999999999" customHeight="1" x14ac:dyDescent="0.45">
      <c r="A59" s="18" t="s">
        <v>75</v>
      </c>
      <c r="B59" s="18" t="s">
        <v>133</v>
      </c>
      <c r="C59" s="39">
        <v>543</v>
      </c>
      <c r="D59" s="39">
        <v>225</v>
      </c>
      <c r="E59" s="39">
        <v>290</v>
      </c>
      <c r="F59" s="29" t="s">
        <v>138</v>
      </c>
      <c r="G59" s="29" t="s">
        <v>138</v>
      </c>
    </row>
    <row r="60" spans="1:7" ht="17.149999999999999" customHeight="1" x14ac:dyDescent="0.45">
      <c r="A60" s="18" t="s">
        <v>75</v>
      </c>
      <c r="B60" s="18" t="s">
        <v>134</v>
      </c>
      <c r="C60" s="39">
        <v>134</v>
      </c>
      <c r="D60" s="39">
        <v>33</v>
      </c>
      <c r="E60" s="39">
        <v>65</v>
      </c>
      <c r="F60" s="22" t="s">
        <v>138</v>
      </c>
      <c r="G60" s="22" t="s">
        <v>138</v>
      </c>
    </row>
    <row r="61" spans="1:7" ht="17.149999999999999" customHeight="1" x14ac:dyDescent="0.45">
      <c r="A61" s="18" t="s">
        <v>75</v>
      </c>
      <c r="B61" s="18" t="s">
        <v>135</v>
      </c>
      <c r="C61" s="39">
        <v>52</v>
      </c>
      <c r="D61" s="39">
        <v>37</v>
      </c>
      <c r="E61" s="39">
        <v>29</v>
      </c>
      <c r="F61" s="29" t="s">
        <v>138</v>
      </c>
      <c r="G61" s="29" t="s">
        <v>138</v>
      </c>
    </row>
    <row r="62" spans="1:7" ht="17.149999999999999" customHeight="1" x14ac:dyDescent="0.45">
      <c r="A62" s="44" t="s">
        <v>75</v>
      </c>
      <c r="B62" s="44" t="s">
        <v>136</v>
      </c>
      <c r="C62" s="60">
        <v>28615</v>
      </c>
      <c r="D62" s="60">
        <v>12000</v>
      </c>
      <c r="E62" s="60">
        <v>15315</v>
      </c>
      <c r="F62" s="50" t="s">
        <v>138</v>
      </c>
      <c r="G62" s="50" t="s">
        <v>138</v>
      </c>
    </row>
    <row r="63" spans="1:7" ht="17.149999999999999" hidden="1" customHeight="1" x14ac:dyDescent="0.45">
      <c r="C63" s="11"/>
      <c r="D63" s="11"/>
      <c r="E63" s="11"/>
    </row>
    <row r="64" spans="1:7" ht="17.149999999999999" customHeight="1" x14ac:dyDescent="0.45">
      <c r="A64" s="30" t="s">
        <v>20</v>
      </c>
    </row>
  </sheetData>
  <sheetProtection sheet="1" objects="1" scenarios="1" selectLockedCells="1"/>
  <conditionalFormatting sqref="A4:G34 A35:F35 A36:G62">
    <cfRule type="expression" dxfId="11" priority="2">
      <formula>MOD(ROW(),2)=0</formula>
    </cfRule>
  </conditionalFormatting>
  <conditionalFormatting sqref="G35">
    <cfRule type="expression" dxfId="10" priority="1">
      <formula>MOD(ROW(),2)=0</formula>
    </cfRule>
  </conditionalFormatting>
  <pageMargins left="0.05" right="0.05" top="0.5" bottom="0.5" header="0" footer="0"/>
  <pageSetup orientation="portrait" horizontalDpi="300" verticalDpi="300"/>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3EC138A-36DB-47B1-B0C9-5DA481ECE47B}">
  <dimension ref="A1:E64"/>
  <sheetViews>
    <sheetView workbookViewId="0">
      <selection activeCell="E3" sqref="E3"/>
    </sheetView>
  </sheetViews>
  <sheetFormatPr defaultColWidth="0" defaultRowHeight="12" zeroHeight="1" x14ac:dyDescent="0.25"/>
  <cols>
    <col min="1" max="1" width="21.54296875" style="7" customWidth="1"/>
    <col min="2" max="2" width="16.54296875" style="7" bestFit="1" customWidth="1"/>
    <col min="3" max="3" width="13.08984375" style="9" bestFit="1" customWidth="1"/>
    <col min="4" max="4" width="21.6328125" style="7" customWidth="1"/>
    <col min="5" max="5" width="40.453125" style="7" customWidth="1"/>
    <col min="6" max="16384" width="8.90625" style="7" hidden="1"/>
  </cols>
  <sheetData>
    <row r="1" spans="1:5" ht="17.5" x14ac:dyDescent="0.45">
      <c r="A1" s="15" t="s">
        <v>0</v>
      </c>
      <c r="B1" s="1"/>
      <c r="C1" s="6"/>
      <c r="D1" s="2"/>
      <c r="E1" s="1"/>
    </row>
    <row r="2" spans="1:5" ht="26" x14ac:dyDescent="0.65">
      <c r="A2" s="16" t="s">
        <v>71</v>
      </c>
      <c r="B2" s="3"/>
      <c r="C2" s="8"/>
      <c r="D2" s="4"/>
      <c r="E2" s="3"/>
    </row>
    <row r="3" spans="1:5" ht="17.5" x14ac:dyDescent="0.45">
      <c r="A3" s="57" t="s">
        <v>61</v>
      </c>
      <c r="B3" s="57" t="s">
        <v>3</v>
      </c>
      <c r="C3" s="61" t="s">
        <v>72</v>
      </c>
      <c r="D3" s="57" t="s">
        <v>65</v>
      </c>
      <c r="E3" s="57" t="s">
        <v>66</v>
      </c>
    </row>
    <row r="4" spans="1:5" ht="17.5" x14ac:dyDescent="0.45">
      <c r="A4" s="18" t="s">
        <v>75</v>
      </c>
      <c r="B4" s="18" t="s">
        <v>76</v>
      </c>
      <c r="C4" s="41">
        <v>262</v>
      </c>
      <c r="D4" s="22" t="s">
        <v>138</v>
      </c>
      <c r="E4" s="22" t="s">
        <v>138</v>
      </c>
    </row>
    <row r="5" spans="1:5" ht="17.5" x14ac:dyDescent="0.45">
      <c r="A5" s="18" t="s">
        <v>75</v>
      </c>
      <c r="B5" s="18" t="s">
        <v>78</v>
      </c>
      <c r="C5" s="39">
        <v>0</v>
      </c>
      <c r="D5" s="29" t="s">
        <v>138</v>
      </c>
      <c r="E5" s="29" t="s">
        <v>138</v>
      </c>
    </row>
    <row r="6" spans="1:5" ht="17.5" x14ac:dyDescent="0.45">
      <c r="A6" s="18" t="s">
        <v>75</v>
      </c>
      <c r="B6" s="18" t="s">
        <v>79</v>
      </c>
      <c r="C6" s="41">
        <v>11</v>
      </c>
      <c r="D6" s="22" t="s">
        <v>138</v>
      </c>
      <c r="E6" s="22" t="s">
        <v>138</v>
      </c>
    </row>
    <row r="7" spans="1:5" ht="17.5" x14ac:dyDescent="0.45">
      <c r="A7" s="18" t="s">
        <v>75</v>
      </c>
      <c r="B7" s="18" t="s">
        <v>81</v>
      </c>
      <c r="C7" s="41">
        <v>26</v>
      </c>
      <c r="D7" s="29" t="s">
        <v>138</v>
      </c>
      <c r="E7" s="29" t="s">
        <v>138</v>
      </c>
    </row>
    <row r="8" spans="1:5" ht="17.5" x14ac:dyDescent="0.45">
      <c r="A8" s="18" t="s">
        <v>75</v>
      </c>
      <c r="B8" s="18" t="s">
        <v>82</v>
      </c>
      <c r="C8" s="23" t="s">
        <v>137</v>
      </c>
      <c r="D8" s="26">
        <v>1</v>
      </c>
      <c r="E8" s="18" t="s">
        <v>80</v>
      </c>
    </row>
    <row r="9" spans="1:5" ht="17.5" x14ac:dyDescent="0.45">
      <c r="A9" s="18" t="s">
        <v>75</v>
      </c>
      <c r="B9" s="18" t="s">
        <v>83</v>
      </c>
      <c r="C9" s="41">
        <v>26</v>
      </c>
      <c r="D9" s="29" t="s">
        <v>138</v>
      </c>
      <c r="E9" s="29" t="s">
        <v>138</v>
      </c>
    </row>
    <row r="10" spans="1:5" ht="17.5" x14ac:dyDescent="0.45">
      <c r="A10" s="18" t="s">
        <v>75</v>
      </c>
      <c r="B10" s="18" t="s">
        <v>84</v>
      </c>
      <c r="C10" s="41">
        <v>250</v>
      </c>
      <c r="D10" s="22" t="s">
        <v>138</v>
      </c>
      <c r="E10" s="22" t="s">
        <v>138</v>
      </c>
    </row>
    <row r="11" spans="1:5" ht="17.5" x14ac:dyDescent="0.45">
      <c r="A11" s="18" t="s">
        <v>75</v>
      </c>
      <c r="B11" s="18" t="s">
        <v>85</v>
      </c>
      <c r="C11" s="41">
        <v>8</v>
      </c>
      <c r="D11" s="29" t="s">
        <v>138</v>
      </c>
      <c r="E11" s="29" t="s">
        <v>138</v>
      </c>
    </row>
    <row r="12" spans="1:5" ht="17.5" x14ac:dyDescent="0.45">
      <c r="A12" s="18" t="s">
        <v>75</v>
      </c>
      <c r="B12" s="18" t="s">
        <v>86</v>
      </c>
      <c r="C12" s="23" t="s">
        <v>137</v>
      </c>
      <c r="D12" s="24">
        <v>2</v>
      </c>
      <c r="E12" s="25" t="s">
        <v>139</v>
      </c>
    </row>
    <row r="13" spans="1:5" ht="17.5" x14ac:dyDescent="0.45">
      <c r="A13" s="18" t="s">
        <v>75</v>
      </c>
      <c r="B13" s="18" t="s">
        <v>87</v>
      </c>
      <c r="C13" s="41">
        <v>162</v>
      </c>
      <c r="D13" s="29" t="s">
        <v>138</v>
      </c>
      <c r="E13" s="29" t="s">
        <v>138</v>
      </c>
    </row>
    <row r="14" spans="1:5" ht="17.5" x14ac:dyDescent="0.45">
      <c r="A14" s="18" t="s">
        <v>75</v>
      </c>
      <c r="B14" s="18" t="s">
        <v>88</v>
      </c>
      <c r="C14" s="23" t="s">
        <v>137</v>
      </c>
      <c r="D14" s="24">
        <v>2</v>
      </c>
      <c r="E14" s="25" t="s">
        <v>139</v>
      </c>
    </row>
    <row r="15" spans="1:5" ht="17.5" x14ac:dyDescent="0.45">
      <c r="A15" s="18" t="s">
        <v>75</v>
      </c>
      <c r="B15" s="18" t="s">
        <v>89</v>
      </c>
      <c r="C15" s="41">
        <v>21</v>
      </c>
      <c r="D15" s="29" t="s">
        <v>138</v>
      </c>
      <c r="E15" s="29" t="s">
        <v>138</v>
      </c>
    </row>
    <row r="16" spans="1:5" ht="17.5" x14ac:dyDescent="0.45">
      <c r="A16" s="18" t="s">
        <v>75</v>
      </c>
      <c r="B16" s="18" t="s">
        <v>90</v>
      </c>
      <c r="C16" s="41">
        <v>86</v>
      </c>
      <c r="D16" s="22" t="s">
        <v>138</v>
      </c>
      <c r="E16" s="22" t="s">
        <v>138</v>
      </c>
    </row>
    <row r="17" spans="1:5" ht="17.5" x14ac:dyDescent="0.45">
      <c r="A17" s="18" t="s">
        <v>75</v>
      </c>
      <c r="B17" s="18" t="s">
        <v>91</v>
      </c>
      <c r="C17" s="23" t="s">
        <v>137</v>
      </c>
      <c r="D17" s="24">
        <v>2</v>
      </c>
      <c r="E17" s="25" t="s">
        <v>139</v>
      </c>
    </row>
    <row r="18" spans="1:5" ht="17.5" x14ac:dyDescent="0.45">
      <c r="A18" s="18" t="s">
        <v>75</v>
      </c>
      <c r="B18" s="18" t="s">
        <v>92</v>
      </c>
      <c r="C18" s="41">
        <v>221</v>
      </c>
      <c r="D18" s="22" t="s">
        <v>138</v>
      </c>
      <c r="E18" s="22" t="s">
        <v>138</v>
      </c>
    </row>
    <row r="19" spans="1:5" ht="17.5" x14ac:dyDescent="0.45">
      <c r="A19" s="18" t="s">
        <v>75</v>
      </c>
      <c r="B19" s="18" t="s">
        <v>93</v>
      </c>
      <c r="C19" s="41">
        <v>79</v>
      </c>
      <c r="D19" s="29" t="s">
        <v>138</v>
      </c>
      <c r="E19" s="29" t="s">
        <v>138</v>
      </c>
    </row>
    <row r="20" spans="1:5" ht="17.5" x14ac:dyDescent="0.45">
      <c r="A20" s="18" t="s">
        <v>75</v>
      </c>
      <c r="B20" s="18" t="s">
        <v>94</v>
      </c>
      <c r="C20" s="41">
        <v>36</v>
      </c>
      <c r="D20" s="22" t="s">
        <v>138</v>
      </c>
      <c r="E20" s="22" t="s">
        <v>138</v>
      </c>
    </row>
    <row r="21" spans="1:5" ht="17.5" x14ac:dyDescent="0.45">
      <c r="A21" s="18" t="s">
        <v>75</v>
      </c>
      <c r="B21" s="18" t="s">
        <v>95</v>
      </c>
      <c r="C21" s="23" t="s">
        <v>137</v>
      </c>
      <c r="D21" s="26">
        <v>1</v>
      </c>
      <c r="E21" s="18" t="s">
        <v>80</v>
      </c>
    </row>
    <row r="22" spans="1:5" ht="17.5" x14ac:dyDescent="0.45">
      <c r="A22" s="18" t="s">
        <v>75</v>
      </c>
      <c r="B22" s="18" t="s">
        <v>96</v>
      </c>
      <c r="C22" s="41">
        <v>3094</v>
      </c>
      <c r="D22" s="22" t="s">
        <v>138</v>
      </c>
      <c r="E22" s="22" t="s">
        <v>138</v>
      </c>
    </row>
    <row r="23" spans="1:5" ht="17.5" x14ac:dyDescent="0.45">
      <c r="A23" s="18" t="s">
        <v>75</v>
      </c>
      <c r="B23" s="18" t="s">
        <v>97</v>
      </c>
      <c r="C23" s="41">
        <v>47</v>
      </c>
      <c r="D23" s="29" t="s">
        <v>138</v>
      </c>
      <c r="E23" s="29" t="s">
        <v>138</v>
      </c>
    </row>
    <row r="24" spans="1:5" ht="17.5" x14ac:dyDescent="0.45">
      <c r="A24" s="18" t="s">
        <v>75</v>
      </c>
      <c r="B24" s="18" t="s">
        <v>98</v>
      </c>
      <c r="C24" s="41">
        <v>98</v>
      </c>
      <c r="D24" s="22" t="s">
        <v>138</v>
      </c>
      <c r="E24" s="22" t="s">
        <v>138</v>
      </c>
    </row>
    <row r="25" spans="1:5" ht="17.5" x14ac:dyDescent="0.45">
      <c r="A25" s="18" t="s">
        <v>75</v>
      </c>
      <c r="B25" s="18" t="s">
        <v>99</v>
      </c>
      <c r="C25" s="23" t="s">
        <v>137</v>
      </c>
      <c r="D25" s="26">
        <v>1</v>
      </c>
      <c r="E25" s="18" t="s">
        <v>80</v>
      </c>
    </row>
    <row r="26" spans="1:5" ht="17.5" x14ac:dyDescent="0.45">
      <c r="A26" s="18" t="s">
        <v>75</v>
      </c>
      <c r="B26" s="18" t="s">
        <v>100</v>
      </c>
      <c r="C26" s="41">
        <v>43</v>
      </c>
      <c r="D26" s="22" t="s">
        <v>138</v>
      </c>
      <c r="E26" s="22" t="s">
        <v>138</v>
      </c>
    </row>
    <row r="27" spans="1:5" ht="17.5" x14ac:dyDescent="0.45">
      <c r="A27" s="18" t="s">
        <v>75</v>
      </c>
      <c r="B27" s="18" t="s">
        <v>101</v>
      </c>
      <c r="C27" s="41">
        <v>72</v>
      </c>
      <c r="D27" s="29" t="s">
        <v>138</v>
      </c>
      <c r="E27" s="29" t="s">
        <v>138</v>
      </c>
    </row>
    <row r="28" spans="1:5" ht="17.5" x14ac:dyDescent="0.45">
      <c r="A28" s="18" t="s">
        <v>75</v>
      </c>
      <c r="B28" s="18" t="s">
        <v>102</v>
      </c>
      <c r="C28" s="41">
        <v>5</v>
      </c>
      <c r="D28" s="22" t="s">
        <v>138</v>
      </c>
      <c r="E28" s="22" t="s">
        <v>138</v>
      </c>
    </row>
    <row r="29" spans="1:5" ht="17.5" x14ac:dyDescent="0.45">
      <c r="A29" s="18" t="s">
        <v>75</v>
      </c>
      <c r="B29" s="18" t="s">
        <v>103</v>
      </c>
      <c r="C29" s="41">
        <v>7</v>
      </c>
      <c r="D29" s="29" t="s">
        <v>138</v>
      </c>
      <c r="E29" s="29" t="s">
        <v>138</v>
      </c>
    </row>
    <row r="30" spans="1:5" ht="17.5" x14ac:dyDescent="0.45">
      <c r="A30" s="18" t="s">
        <v>75</v>
      </c>
      <c r="B30" s="18" t="s">
        <v>104</v>
      </c>
      <c r="C30" s="41">
        <v>91</v>
      </c>
      <c r="D30" s="22" t="s">
        <v>138</v>
      </c>
      <c r="E30" s="22" t="s">
        <v>138</v>
      </c>
    </row>
    <row r="31" spans="1:5" ht="17.5" x14ac:dyDescent="0.45">
      <c r="A31" s="18" t="s">
        <v>75</v>
      </c>
      <c r="B31" s="18" t="s">
        <v>105</v>
      </c>
      <c r="C31" s="41">
        <v>27</v>
      </c>
      <c r="D31" s="29" t="s">
        <v>138</v>
      </c>
      <c r="E31" s="29" t="s">
        <v>138</v>
      </c>
    </row>
    <row r="32" spans="1:5" ht="17.5" x14ac:dyDescent="0.45">
      <c r="A32" s="18" t="s">
        <v>75</v>
      </c>
      <c r="B32" s="18" t="s">
        <v>106</v>
      </c>
      <c r="C32" s="23" t="s">
        <v>137</v>
      </c>
      <c r="D32" s="24">
        <v>2</v>
      </c>
      <c r="E32" s="25" t="s">
        <v>139</v>
      </c>
    </row>
    <row r="33" spans="1:5" ht="17.5" x14ac:dyDescent="0.45">
      <c r="A33" s="18" t="s">
        <v>75</v>
      </c>
      <c r="B33" s="18" t="s">
        <v>107</v>
      </c>
      <c r="C33" s="41">
        <v>832</v>
      </c>
      <c r="D33" s="29" t="s">
        <v>138</v>
      </c>
      <c r="E33" s="29" t="s">
        <v>138</v>
      </c>
    </row>
    <row r="34" spans="1:5" ht="17.5" x14ac:dyDescent="0.45">
      <c r="A34" s="18" t="s">
        <v>75</v>
      </c>
      <c r="B34" s="18" t="s">
        <v>108</v>
      </c>
      <c r="C34" s="41">
        <v>30</v>
      </c>
      <c r="D34" s="22" t="s">
        <v>138</v>
      </c>
      <c r="E34" s="22" t="s">
        <v>138</v>
      </c>
    </row>
    <row r="35" spans="1:5" ht="17.5" x14ac:dyDescent="0.45">
      <c r="A35" s="18" t="s">
        <v>75</v>
      </c>
      <c r="B35" s="18" t="s">
        <v>109</v>
      </c>
      <c r="C35" s="41">
        <v>5</v>
      </c>
      <c r="D35" s="29" t="s">
        <v>138</v>
      </c>
      <c r="E35" s="29" t="s">
        <v>138</v>
      </c>
    </row>
    <row r="36" spans="1:5" ht="17.5" x14ac:dyDescent="0.45">
      <c r="A36" s="18" t="s">
        <v>75</v>
      </c>
      <c r="B36" s="18" t="s">
        <v>110</v>
      </c>
      <c r="C36" s="41">
        <v>784</v>
      </c>
      <c r="D36" s="22" t="s">
        <v>138</v>
      </c>
      <c r="E36" s="22" t="s">
        <v>138</v>
      </c>
    </row>
    <row r="37" spans="1:5" ht="17.5" x14ac:dyDescent="0.45">
      <c r="A37" s="18" t="s">
        <v>75</v>
      </c>
      <c r="B37" s="18" t="s">
        <v>111</v>
      </c>
      <c r="C37" s="41">
        <v>286</v>
      </c>
      <c r="D37" s="29" t="s">
        <v>138</v>
      </c>
      <c r="E37" s="29" t="s">
        <v>138</v>
      </c>
    </row>
    <row r="38" spans="1:5" ht="17.5" x14ac:dyDescent="0.45">
      <c r="A38" s="18" t="s">
        <v>75</v>
      </c>
      <c r="B38" s="18" t="s">
        <v>112</v>
      </c>
      <c r="C38" s="41">
        <v>8</v>
      </c>
      <c r="D38" s="22" t="s">
        <v>138</v>
      </c>
      <c r="E38" s="22" t="s">
        <v>138</v>
      </c>
    </row>
    <row r="39" spans="1:5" ht="17.5" x14ac:dyDescent="0.45">
      <c r="A39" s="18" t="s">
        <v>75</v>
      </c>
      <c r="B39" s="18" t="s">
        <v>113</v>
      </c>
      <c r="C39" s="41">
        <v>467</v>
      </c>
      <c r="D39" s="29" t="s">
        <v>138</v>
      </c>
      <c r="E39" s="29" t="s">
        <v>138</v>
      </c>
    </row>
    <row r="40" spans="1:5" ht="17.5" x14ac:dyDescent="0.45">
      <c r="A40" s="18" t="s">
        <v>75</v>
      </c>
      <c r="B40" s="18" t="s">
        <v>114</v>
      </c>
      <c r="C40" s="41">
        <v>999</v>
      </c>
      <c r="D40" s="22" t="s">
        <v>138</v>
      </c>
      <c r="E40" s="22" t="s">
        <v>138</v>
      </c>
    </row>
    <row r="41" spans="1:5" ht="17.5" x14ac:dyDescent="0.45">
      <c r="A41" s="18" t="s">
        <v>75</v>
      </c>
      <c r="B41" s="18" t="s">
        <v>115</v>
      </c>
      <c r="C41" s="41">
        <v>175</v>
      </c>
      <c r="D41" s="29" t="s">
        <v>138</v>
      </c>
      <c r="E41" s="29" t="s">
        <v>138</v>
      </c>
    </row>
    <row r="42" spans="1:5" ht="17.5" x14ac:dyDescent="0.45">
      <c r="A42" s="18" t="s">
        <v>75</v>
      </c>
      <c r="B42" s="18" t="s">
        <v>116</v>
      </c>
      <c r="C42" s="41">
        <v>262</v>
      </c>
      <c r="D42" s="22" t="s">
        <v>138</v>
      </c>
      <c r="E42" s="22" t="s">
        <v>138</v>
      </c>
    </row>
    <row r="43" spans="1:5" ht="17.5" x14ac:dyDescent="0.45">
      <c r="A43" s="18" t="s">
        <v>75</v>
      </c>
      <c r="B43" s="18" t="s">
        <v>117</v>
      </c>
      <c r="C43" s="41">
        <v>62</v>
      </c>
      <c r="D43" s="29" t="s">
        <v>138</v>
      </c>
      <c r="E43" s="29" t="s">
        <v>138</v>
      </c>
    </row>
    <row r="44" spans="1:5" ht="17.5" x14ac:dyDescent="0.45">
      <c r="A44" s="18" t="s">
        <v>75</v>
      </c>
      <c r="B44" s="18" t="s">
        <v>118</v>
      </c>
      <c r="C44" s="41">
        <v>156</v>
      </c>
      <c r="D44" s="22" t="s">
        <v>138</v>
      </c>
      <c r="E44" s="22" t="s">
        <v>138</v>
      </c>
    </row>
    <row r="45" spans="1:5" ht="17.5" x14ac:dyDescent="0.45">
      <c r="A45" s="18" t="s">
        <v>75</v>
      </c>
      <c r="B45" s="18" t="s">
        <v>119</v>
      </c>
      <c r="C45" s="41">
        <v>93</v>
      </c>
      <c r="D45" s="29" t="s">
        <v>138</v>
      </c>
      <c r="E45" s="29" t="s">
        <v>138</v>
      </c>
    </row>
    <row r="46" spans="1:5" ht="17.5" x14ac:dyDescent="0.45">
      <c r="A46" s="18" t="s">
        <v>75</v>
      </c>
      <c r="B46" s="18" t="s">
        <v>120</v>
      </c>
      <c r="C46" s="41">
        <v>483</v>
      </c>
      <c r="D46" s="22" t="s">
        <v>138</v>
      </c>
      <c r="E46" s="22" t="s">
        <v>138</v>
      </c>
    </row>
    <row r="47" spans="1:5" ht="17.5" x14ac:dyDescent="0.45">
      <c r="A47" s="18" t="s">
        <v>75</v>
      </c>
      <c r="B47" s="18" t="s">
        <v>121</v>
      </c>
      <c r="C47" s="41">
        <v>45</v>
      </c>
      <c r="D47" s="29" t="s">
        <v>138</v>
      </c>
      <c r="E47" s="29" t="s">
        <v>138</v>
      </c>
    </row>
    <row r="48" spans="1:5" ht="17.5" x14ac:dyDescent="0.45">
      <c r="A48" s="18" t="s">
        <v>75</v>
      </c>
      <c r="B48" s="18" t="s">
        <v>122</v>
      </c>
      <c r="C48" s="41">
        <v>59</v>
      </c>
      <c r="D48" s="22" t="s">
        <v>138</v>
      </c>
      <c r="E48" s="22" t="s">
        <v>138</v>
      </c>
    </row>
    <row r="49" spans="1:5" ht="17.5" x14ac:dyDescent="0.45">
      <c r="A49" s="18" t="s">
        <v>75</v>
      </c>
      <c r="B49" s="18" t="s">
        <v>123</v>
      </c>
      <c r="C49" s="39">
        <v>0</v>
      </c>
      <c r="D49" s="29" t="s">
        <v>138</v>
      </c>
      <c r="E49" s="29" t="s">
        <v>138</v>
      </c>
    </row>
    <row r="50" spans="1:5" ht="17.5" x14ac:dyDescent="0.45">
      <c r="A50" s="18" t="s">
        <v>75</v>
      </c>
      <c r="B50" s="18" t="s">
        <v>124</v>
      </c>
      <c r="C50" s="23" t="s">
        <v>137</v>
      </c>
      <c r="D50" s="24">
        <v>2</v>
      </c>
      <c r="E50" s="25" t="s">
        <v>139</v>
      </c>
    </row>
    <row r="51" spans="1:5" ht="17.5" x14ac:dyDescent="0.45">
      <c r="A51" s="18" t="s">
        <v>75</v>
      </c>
      <c r="B51" s="18" t="s">
        <v>125</v>
      </c>
      <c r="C51" s="41">
        <v>82</v>
      </c>
      <c r="D51" s="29" t="s">
        <v>138</v>
      </c>
      <c r="E51" s="29" t="s">
        <v>138</v>
      </c>
    </row>
    <row r="52" spans="1:5" ht="17.5" x14ac:dyDescent="0.45">
      <c r="A52" s="18" t="s">
        <v>75</v>
      </c>
      <c r="B52" s="18" t="s">
        <v>126</v>
      </c>
      <c r="C52" s="41">
        <v>62</v>
      </c>
      <c r="D52" s="22" t="s">
        <v>138</v>
      </c>
      <c r="E52" s="22" t="s">
        <v>138</v>
      </c>
    </row>
    <row r="53" spans="1:5" ht="17.5" x14ac:dyDescent="0.45">
      <c r="A53" s="18" t="s">
        <v>75</v>
      </c>
      <c r="B53" s="18" t="s">
        <v>127</v>
      </c>
      <c r="C53" s="41">
        <v>140</v>
      </c>
      <c r="D53" s="29" t="s">
        <v>138</v>
      </c>
      <c r="E53" s="29" t="s">
        <v>138</v>
      </c>
    </row>
    <row r="54" spans="1:5" ht="17.5" x14ac:dyDescent="0.45">
      <c r="A54" s="18" t="s">
        <v>75</v>
      </c>
      <c r="B54" s="18" t="s">
        <v>128</v>
      </c>
      <c r="C54" s="23" t="s">
        <v>137</v>
      </c>
      <c r="D54" s="24">
        <v>2</v>
      </c>
      <c r="E54" s="25" t="s">
        <v>139</v>
      </c>
    </row>
    <row r="55" spans="1:5" ht="17.5" x14ac:dyDescent="0.45">
      <c r="A55" s="18" t="s">
        <v>75</v>
      </c>
      <c r="B55" s="18" t="s">
        <v>129</v>
      </c>
      <c r="C55" s="23" t="s">
        <v>137</v>
      </c>
      <c r="D55" s="24">
        <v>2</v>
      </c>
      <c r="E55" s="25" t="s">
        <v>139</v>
      </c>
    </row>
    <row r="56" spans="1:5" ht="17.5" x14ac:dyDescent="0.45">
      <c r="A56" s="18" t="s">
        <v>75</v>
      </c>
      <c r="B56" s="18" t="s">
        <v>130</v>
      </c>
      <c r="C56" s="23" t="s">
        <v>137</v>
      </c>
      <c r="D56" s="26">
        <v>1</v>
      </c>
      <c r="E56" s="18" t="s">
        <v>80</v>
      </c>
    </row>
    <row r="57" spans="1:5" ht="17.5" x14ac:dyDescent="0.45">
      <c r="A57" s="18" t="s">
        <v>75</v>
      </c>
      <c r="B57" s="18" t="s">
        <v>131</v>
      </c>
      <c r="C57" s="41">
        <v>126</v>
      </c>
      <c r="D57" s="29" t="s">
        <v>138</v>
      </c>
      <c r="E57" s="29" t="s">
        <v>138</v>
      </c>
    </row>
    <row r="58" spans="1:5" ht="17.5" x14ac:dyDescent="0.45">
      <c r="A58" s="18" t="s">
        <v>75</v>
      </c>
      <c r="B58" s="18" t="s">
        <v>132</v>
      </c>
      <c r="C58" s="23" t="s">
        <v>137</v>
      </c>
      <c r="D58" s="24">
        <v>2</v>
      </c>
      <c r="E58" s="25" t="s">
        <v>139</v>
      </c>
    </row>
    <row r="59" spans="1:5" ht="17.5" x14ac:dyDescent="0.45">
      <c r="A59" s="18" t="s">
        <v>75</v>
      </c>
      <c r="B59" s="18" t="s">
        <v>133</v>
      </c>
      <c r="C59" s="41">
        <v>253</v>
      </c>
      <c r="D59" s="29" t="s">
        <v>138</v>
      </c>
      <c r="E59" s="29" t="s">
        <v>138</v>
      </c>
    </row>
    <row r="60" spans="1:5" ht="17.5" x14ac:dyDescent="0.45">
      <c r="A60" s="18" t="s">
        <v>75</v>
      </c>
      <c r="B60" s="18" t="s">
        <v>134</v>
      </c>
      <c r="C60" s="41">
        <v>73</v>
      </c>
      <c r="D60" s="22" t="s">
        <v>138</v>
      </c>
      <c r="E60" s="22" t="s">
        <v>138</v>
      </c>
    </row>
    <row r="61" spans="1:5" ht="17.5" x14ac:dyDescent="0.45">
      <c r="A61" s="18" t="s">
        <v>75</v>
      </c>
      <c r="B61" s="18" t="s">
        <v>135</v>
      </c>
      <c r="C61" s="41">
        <v>18</v>
      </c>
      <c r="D61" s="29" t="s">
        <v>138</v>
      </c>
      <c r="E61" s="29" t="s">
        <v>138</v>
      </c>
    </row>
    <row r="62" spans="1:5" ht="17.5" x14ac:dyDescent="0.45">
      <c r="A62" s="44" t="s">
        <v>75</v>
      </c>
      <c r="B62" s="44" t="s">
        <v>136</v>
      </c>
      <c r="C62" s="62">
        <v>10294</v>
      </c>
      <c r="D62" s="50" t="s">
        <v>138</v>
      </c>
      <c r="E62" s="50" t="s">
        <v>138</v>
      </c>
    </row>
    <row r="63" spans="1:5" ht="17.5" hidden="1" x14ac:dyDescent="0.45">
      <c r="A63" s="1"/>
      <c r="B63" s="1"/>
      <c r="C63" s="6"/>
      <c r="D63" s="2"/>
      <c r="E63" s="1"/>
    </row>
    <row r="64" spans="1:5" ht="17.5" x14ac:dyDescent="0.45">
      <c r="A64" s="30" t="s">
        <v>20</v>
      </c>
      <c r="B64" s="1"/>
      <c r="C64" s="6"/>
      <c r="D64" s="2"/>
      <c r="E64" s="1"/>
    </row>
  </sheetData>
  <sheetProtection sheet="1" objects="1" scenarios="1" selectLockedCells="1"/>
  <conditionalFormatting sqref="A4:E11 A12:D12 A13:E13 A14:D14 A15:E16 A17:D17 A18:E31 A32:D32 A33:E49 A50:D50 A51:E53 A54:D55 A56:E57 A58:D58 A59:E62">
    <cfRule type="expression" dxfId="9" priority="3">
      <formula>MOD(ROW(),2)=0</formula>
    </cfRule>
  </conditionalFormatting>
  <conditionalFormatting sqref="E12 E14 E17 E32 E50 E54:E55">
    <cfRule type="expression" dxfId="8" priority="2">
      <formula>MOD(ROW(),2)=0</formula>
    </cfRule>
  </conditionalFormatting>
  <conditionalFormatting sqref="E58">
    <cfRule type="expression" dxfId="7" priority="1">
      <formula>MOD(ROW(),2)=0</formula>
    </cfRule>
  </conditionalFormatting>
  <pageMargins left="0.7" right="0.7" top="0.75" bottom="0.75" header="0.3" footer="0.3"/>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E5F8B5-A470-4CAD-B015-2EE6D0AE2DBC}">
  <dimension ref="A1:E64"/>
  <sheetViews>
    <sheetView workbookViewId="0">
      <selection activeCell="D3" sqref="D3"/>
    </sheetView>
  </sheetViews>
  <sheetFormatPr defaultColWidth="0" defaultRowHeight="12.75" customHeight="1" zeroHeight="1" x14ac:dyDescent="0.25"/>
  <cols>
    <col min="1" max="1" width="23.36328125" style="7" customWidth="1"/>
    <col min="2" max="2" width="16.54296875" style="7" bestFit="1" customWidth="1"/>
    <col min="3" max="3" width="14.08984375" style="7" customWidth="1"/>
    <col min="4" max="4" width="21.6328125" style="7" customWidth="1"/>
    <col min="5" max="5" width="41.54296875" style="7" customWidth="1"/>
    <col min="6" max="16384" width="8.90625" style="7" hidden="1"/>
  </cols>
  <sheetData>
    <row r="1" spans="1:5" ht="17.5" x14ac:dyDescent="0.45">
      <c r="A1" s="15" t="s">
        <v>0</v>
      </c>
      <c r="B1" s="1"/>
      <c r="C1" s="1"/>
      <c r="D1" s="2"/>
      <c r="E1" s="1"/>
    </row>
    <row r="2" spans="1:5" ht="26" x14ac:dyDescent="0.65">
      <c r="A2" s="16" t="s">
        <v>73</v>
      </c>
      <c r="B2" s="3"/>
      <c r="C2" s="3"/>
      <c r="D2" s="4"/>
      <c r="E2" s="3"/>
    </row>
    <row r="3" spans="1:5" ht="17.5" x14ac:dyDescent="0.45">
      <c r="A3" s="57" t="s">
        <v>61</v>
      </c>
      <c r="B3" s="57" t="s">
        <v>3</v>
      </c>
      <c r="C3" s="57" t="s">
        <v>72</v>
      </c>
      <c r="D3" s="57" t="s">
        <v>65</v>
      </c>
      <c r="E3" s="57" t="s">
        <v>66</v>
      </c>
    </row>
    <row r="4" spans="1:5" ht="17.5" x14ac:dyDescent="0.45">
      <c r="A4" s="18" t="s">
        <v>75</v>
      </c>
      <c r="B4" s="18" t="s">
        <v>76</v>
      </c>
      <c r="C4" s="18">
        <v>109</v>
      </c>
      <c r="D4" s="22" t="s">
        <v>138</v>
      </c>
      <c r="E4" s="22" t="s">
        <v>138</v>
      </c>
    </row>
    <row r="5" spans="1:5" ht="17.5" x14ac:dyDescent="0.45">
      <c r="A5" s="18" t="s">
        <v>75</v>
      </c>
      <c r="B5" s="18" t="s">
        <v>78</v>
      </c>
      <c r="C5" s="18">
        <v>0</v>
      </c>
      <c r="D5" s="29" t="s">
        <v>138</v>
      </c>
      <c r="E5" s="29" t="s">
        <v>138</v>
      </c>
    </row>
    <row r="6" spans="1:5" ht="17.5" x14ac:dyDescent="0.45">
      <c r="A6" s="18" t="s">
        <v>75</v>
      </c>
      <c r="B6" s="18" t="s">
        <v>79</v>
      </c>
      <c r="C6" s="18">
        <v>5</v>
      </c>
      <c r="D6" s="22" t="s">
        <v>138</v>
      </c>
      <c r="E6" s="22" t="s">
        <v>138</v>
      </c>
    </row>
    <row r="7" spans="1:5" ht="17.5" x14ac:dyDescent="0.45">
      <c r="A7" s="18" t="s">
        <v>75</v>
      </c>
      <c r="B7" s="18" t="s">
        <v>81</v>
      </c>
      <c r="C7" s="18">
        <v>7</v>
      </c>
      <c r="D7" s="29" t="s">
        <v>138</v>
      </c>
      <c r="E7" s="29" t="s">
        <v>138</v>
      </c>
    </row>
    <row r="8" spans="1:5" ht="17.5" x14ac:dyDescent="0.45">
      <c r="A8" s="18" t="s">
        <v>75</v>
      </c>
      <c r="B8" s="18" t="s">
        <v>82</v>
      </c>
      <c r="C8" s="23" t="s">
        <v>137</v>
      </c>
      <c r="D8" s="24">
        <v>2</v>
      </c>
      <c r="E8" s="25" t="s">
        <v>139</v>
      </c>
    </row>
    <row r="9" spans="1:5" ht="17.5" x14ac:dyDescent="0.45">
      <c r="A9" s="18" t="s">
        <v>75</v>
      </c>
      <c r="B9" s="18" t="s">
        <v>83</v>
      </c>
      <c r="C9" s="18">
        <v>5</v>
      </c>
      <c r="D9" s="29" t="s">
        <v>138</v>
      </c>
      <c r="E9" s="29" t="s">
        <v>138</v>
      </c>
    </row>
    <row r="10" spans="1:5" ht="17.5" x14ac:dyDescent="0.45">
      <c r="A10" s="18" t="s">
        <v>75</v>
      </c>
      <c r="B10" s="18" t="s">
        <v>84</v>
      </c>
      <c r="C10" s="18">
        <v>48</v>
      </c>
      <c r="D10" s="22" t="s">
        <v>138</v>
      </c>
      <c r="E10" s="22" t="s">
        <v>138</v>
      </c>
    </row>
    <row r="11" spans="1:5" ht="17.5" x14ac:dyDescent="0.45">
      <c r="A11" s="18" t="s">
        <v>75</v>
      </c>
      <c r="B11" s="18" t="s">
        <v>85</v>
      </c>
      <c r="C11" s="18">
        <v>0</v>
      </c>
      <c r="D11" s="29" t="s">
        <v>138</v>
      </c>
      <c r="E11" s="29" t="s">
        <v>138</v>
      </c>
    </row>
    <row r="12" spans="1:5" ht="17.5" x14ac:dyDescent="0.45">
      <c r="A12" s="18" t="s">
        <v>75</v>
      </c>
      <c r="B12" s="18" t="s">
        <v>86</v>
      </c>
      <c r="C12" s="23" t="s">
        <v>137</v>
      </c>
      <c r="D12" s="26">
        <v>1</v>
      </c>
      <c r="E12" s="18" t="s">
        <v>80</v>
      </c>
    </row>
    <row r="13" spans="1:5" ht="17.5" x14ac:dyDescent="0.45">
      <c r="A13" s="18" t="s">
        <v>75</v>
      </c>
      <c r="B13" s="18" t="s">
        <v>87</v>
      </c>
      <c r="C13" s="18">
        <v>74</v>
      </c>
      <c r="D13" s="29" t="s">
        <v>138</v>
      </c>
      <c r="E13" s="29" t="s">
        <v>138</v>
      </c>
    </row>
    <row r="14" spans="1:5" ht="17.5" x14ac:dyDescent="0.45">
      <c r="A14" s="18" t="s">
        <v>75</v>
      </c>
      <c r="B14" s="18" t="s">
        <v>88</v>
      </c>
      <c r="C14" s="23" t="s">
        <v>137</v>
      </c>
      <c r="D14" s="26">
        <v>1</v>
      </c>
      <c r="E14" s="18" t="s">
        <v>80</v>
      </c>
    </row>
    <row r="15" spans="1:5" ht="17.5" x14ac:dyDescent="0.45">
      <c r="A15" s="18" t="s">
        <v>75</v>
      </c>
      <c r="B15" s="18" t="s">
        <v>89</v>
      </c>
      <c r="C15" s="18">
        <v>9</v>
      </c>
      <c r="D15" s="29" t="s">
        <v>138</v>
      </c>
      <c r="E15" s="29" t="s">
        <v>138</v>
      </c>
    </row>
    <row r="16" spans="1:5" ht="17.5" x14ac:dyDescent="0.45">
      <c r="A16" s="18" t="s">
        <v>75</v>
      </c>
      <c r="B16" s="18" t="s">
        <v>90</v>
      </c>
      <c r="C16" s="18">
        <v>14</v>
      </c>
      <c r="D16" s="22" t="s">
        <v>138</v>
      </c>
      <c r="E16" s="22" t="s">
        <v>138</v>
      </c>
    </row>
    <row r="17" spans="1:5" ht="17.5" x14ac:dyDescent="0.45">
      <c r="A17" s="18" t="s">
        <v>75</v>
      </c>
      <c r="B17" s="18" t="s">
        <v>91</v>
      </c>
      <c r="C17" s="23" t="s">
        <v>137</v>
      </c>
      <c r="D17" s="26">
        <v>1</v>
      </c>
      <c r="E17" s="18" t="s">
        <v>80</v>
      </c>
    </row>
    <row r="18" spans="1:5" ht="17.5" x14ac:dyDescent="0.45">
      <c r="A18" s="18" t="s">
        <v>75</v>
      </c>
      <c r="B18" s="18" t="s">
        <v>92</v>
      </c>
      <c r="C18" s="18">
        <v>32</v>
      </c>
      <c r="D18" s="22" t="s">
        <v>138</v>
      </c>
      <c r="E18" s="22" t="s">
        <v>138</v>
      </c>
    </row>
    <row r="19" spans="1:5" ht="17.5" x14ac:dyDescent="0.45">
      <c r="A19" s="18" t="s">
        <v>75</v>
      </c>
      <c r="B19" s="18" t="s">
        <v>93</v>
      </c>
      <c r="C19" s="18">
        <v>12</v>
      </c>
      <c r="D19" s="29" t="s">
        <v>138</v>
      </c>
      <c r="E19" s="29" t="s">
        <v>138</v>
      </c>
    </row>
    <row r="20" spans="1:5" ht="17.5" x14ac:dyDescent="0.45">
      <c r="A20" s="18" t="s">
        <v>75</v>
      </c>
      <c r="B20" s="18" t="s">
        <v>94</v>
      </c>
      <c r="C20" s="18">
        <v>11</v>
      </c>
      <c r="D20" s="22" t="s">
        <v>138</v>
      </c>
      <c r="E20" s="22" t="s">
        <v>138</v>
      </c>
    </row>
    <row r="21" spans="1:5" ht="17.5" x14ac:dyDescent="0.45">
      <c r="A21" s="18" t="s">
        <v>75</v>
      </c>
      <c r="B21" s="18" t="s">
        <v>95</v>
      </c>
      <c r="C21" s="23" t="s">
        <v>137</v>
      </c>
      <c r="D21" s="26">
        <v>1</v>
      </c>
      <c r="E21" s="18" t="s">
        <v>80</v>
      </c>
    </row>
    <row r="22" spans="1:5" ht="17.5" x14ac:dyDescent="0.45">
      <c r="A22" s="18" t="s">
        <v>75</v>
      </c>
      <c r="B22" s="18" t="s">
        <v>96</v>
      </c>
      <c r="C22" s="41">
        <v>787</v>
      </c>
      <c r="D22" s="22" t="s">
        <v>138</v>
      </c>
      <c r="E22" s="22" t="s">
        <v>138</v>
      </c>
    </row>
    <row r="23" spans="1:5" ht="17.5" x14ac:dyDescent="0.45">
      <c r="A23" s="18" t="s">
        <v>75</v>
      </c>
      <c r="B23" s="18" t="s">
        <v>97</v>
      </c>
      <c r="C23" s="18">
        <v>9</v>
      </c>
      <c r="D23" s="29" t="s">
        <v>138</v>
      </c>
      <c r="E23" s="29" t="s">
        <v>138</v>
      </c>
    </row>
    <row r="24" spans="1:5" ht="17.5" x14ac:dyDescent="0.45">
      <c r="A24" s="18" t="s">
        <v>75</v>
      </c>
      <c r="B24" s="18" t="s">
        <v>98</v>
      </c>
      <c r="C24" s="18">
        <v>16</v>
      </c>
      <c r="D24" s="22" t="s">
        <v>138</v>
      </c>
      <c r="E24" s="22" t="s">
        <v>138</v>
      </c>
    </row>
    <row r="25" spans="1:5" ht="17.5" x14ac:dyDescent="0.45">
      <c r="A25" s="18" t="s">
        <v>75</v>
      </c>
      <c r="B25" s="18" t="s">
        <v>99</v>
      </c>
      <c r="C25" s="23" t="s">
        <v>137</v>
      </c>
      <c r="D25" s="26">
        <v>1</v>
      </c>
      <c r="E25" s="18" t="s">
        <v>80</v>
      </c>
    </row>
    <row r="26" spans="1:5" ht="17.5" x14ac:dyDescent="0.45">
      <c r="A26" s="18" t="s">
        <v>75</v>
      </c>
      <c r="B26" s="18" t="s">
        <v>100</v>
      </c>
      <c r="C26" s="18">
        <v>8</v>
      </c>
      <c r="D26" s="22" t="s">
        <v>138</v>
      </c>
      <c r="E26" s="22" t="s">
        <v>138</v>
      </c>
    </row>
    <row r="27" spans="1:5" ht="17.5" x14ac:dyDescent="0.45">
      <c r="A27" s="18" t="s">
        <v>75</v>
      </c>
      <c r="B27" s="18" t="s">
        <v>101</v>
      </c>
      <c r="C27" s="18">
        <v>17</v>
      </c>
      <c r="D27" s="29" t="s">
        <v>138</v>
      </c>
      <c r="E27" s="29" t="s">
        <v>138</v>
      </c>
    </row>
    <row r="28" spans="1:5" ht="17.5" x14ac:dyDescent="0.45">
      <c r="A28" s="18" t="s">
        <v>75</v>
      </c>
      <c r="B28" s="18" t="s">
        <v>102</v>
      </c>
      <c r="C28" s="23" t="s">
        <v>137</v>
      </c>
      <c r="D28" s="24">
        <v>2</v>
      </c>
      <c r="E28" s="25" t="s">
        <v>139</v>
      </c>
    </row>
    <row r="29" spans="1:5" ht="17.5" x14ac:dyDescent="0.45">
      <c r="A29" s="18" t="s">
        <v>75</v>
      </c>
      <c r="B29" s="18" t="s">
        <v>103</v>
      </c>
      <c r="C29" s="18">
        <v>0</v>
      </c>
      <c r="D29" s="29" t="s">
        <v>138</v>
      </c>
      <c r="E29" s="29" t="s">
        <v>138</v>
      </c>
    </row>
    <row r="30" spans="1:5" ht="17.5" x14ac:dyDescent="0.45">
      <c r="A30" s="18" t="s">
        <v>75</v>
      </c>
      <c r="B30" s="18" t="s">
        <v>104</v>
      </c>
      <c r="C30" s="18">
        <v>48</v>
      </c>
      <c r="D30" s="22" t="s">
        <v>138</v>
      </c>
      <c r="E30" s="22" t="s">
        <v>138</v>
      </c>
    </row>
    <row r="31" spans="1:5" ht="17.5" x14ac:dyDescent="0.45">
      <c r="A31" s="18" t="s">
        <v>75</v>
      </c>
      <c r="B31" s="18" t="s">
        <v>105</v>
      </c>
      <c r="C31" s="18">
        <v>12</v>
      </c>
      <c r="D31" s="29" t="s">
        <v>138</v>
      </c>
      <c r="E31" s="29" t="s">
        <v>138</v>
      </c>
    </row>
    <row r="32" spans="1:5" ht="17.5" x14ac:dyDescent="0.45">
      <c r="A32" s="18" t="s">
        <v>75</v>
      </c>
      <c r="B32" s="18" t="s">
        <v>106</v>
      </c>
      <c r="C32" s="23" t="s">
        <v>137</v>
      </c>
      <c r="D32" s="26">
        <v>1</v>
      </c>
      <c r="E32" s="18" t="s">
        <v>80</v>
      </c>
    </row>
    <row r="33" spans="1:5" ht="17.5" x14ac:dyDescent="0.45">
      <c r="A33" s="18" t="s">
        <v>75</v>
      </c>
      <c r="B33" s="18" t="s">
        <v>107</v>
      </c>
      <c r="C33" s="41">
        <v>164</v>
      </c>
      <c r="D33" s="29" t="s">
        <v>138</v>
      </c>
      <c r="E33" s="29" t="s">
        <v>138</v>
      </c>
    </row>
    <row r="34" spans="1:5" ht="17.5" x14ac:dyDescent="0.45">
      <c r="A34" s="18" t="s">
        <v>75</v>
      </c>
      <c r="B34" s="18" t="s">
        <v>108</v>
      </c>
      <c r="C34" s="18">
        <v>16</v>
      </c>
      <c r="D34" s="22" t="s">
        <v>138</v>
      </c>
      <c r="E34" s="22" t="s">
        <v>138</v>
      </c>
    </row>
    <row r="35" spans="1:5" ht="17.5" x14ac:dyDescent="0.45">
      <c r="A35" s="18" t="s">
        <v>75</v>
      </c>
      <c r="B35" s="18" t="s">
        <v>109</v>
      </c>
      <c r="C35" s="23" t="s">
        <v>137</v>
      </c>
      <c r="D35" s="24">
        <v>2</v>
      </c>
      <c r="E35" s="25" t="s">
        <v>139</v>
      </c>
    </row>
    <row r="36" spans="1:5" ht="17.5" x14ac:dyDescent="0.45">
      <c r="A36" s="18" t="s">
        <v>75</v>
      </c>
      <c r="B36" s="18" t="s">
        <v>110</v>
      </c>
      <c r="C36" s="18">
        <v>46</v>
      </c>
      <c r="D36" s="22" t="s">
        <v>138</v>
      </c>
      <c r="E36" s="22" t="s">
        <v>138</v>
      </c>
    </row>
    <row r="37" spans="1:5" ht="17.5" x14ac:dyDescent="0.45">
      <c r="A37" s="18" t="s">
        <v>75</v>
      </c>
      <c r="B37" s="18" t="s">
        <v>111</v>
      </c>
      <c r="C37" s="18">
        <v>101</v>
      </c>
      <c r="D37" s="29" t="s">
        <v>138</v>
      </c>
      <c r="E37" s="29" t="s">
        <v>138</v>
      </c>
    </row>
    <row r="38" spans="1:5" ht="17.5" x14ac:dyDescent="0.45">
      <c r="A38" s="18" t="s">
        <v>75</v>
      </c>
      <c r="B38" s="18" t="s">
        <v>112</v>
      </c>
      <c r="C38" s="18">
        <v>5</v>
      </c>
      <c r="D38" s="22" t="s">
        <v>138</v>
      </c>
      <c r="E38" s="22" t="s">
        <v>138</v>
      </c>
    </row>
    <row r="39" spans="1:5" ht="17.5" x14ac:dyDescent="0.45">
      <c r="A39" s="18" t="s">
        <v>75</v>
      </c>
      <c r="B39" s="18" t="s">
        <v>113</v>
      </c>
      <c r="C39" s="18">
        <v>67</v>
      </c>
      <c r="D39" s="29" t="s">
        <v>138</v>
      </c>
      <c r="E39" s="29" t="s">
        <v>138</v>
      </c>
    </row>
    <row r="40" spans="1:5" ht="17.5" x14ac:dyDescent="0.45">
      <c r="A40" s="18" t="s">
        <v>75</v>
      </c>
      <c r="B40" s="18" t="s">
        <v>114</v>
      </c>
      <c r="C40" s="18">
        <v>248</v>
      </c>
      <c r="D40" s="22" t="s">
        <v>138</v>
      </c>
      <c r="E40" s="22" t="s">
        <v>138</v>
      </c>
    </row>
    <row r="41" spans="1:5" ht="17.5" x14ac:dyDescent="0.45">
      <c r="A41" s="18" t="s">
        <v>75</v>
      </c>
      <c r="B41" s="18" t="s">
        <v>115</v>
      </c>
      <c r="C41" s="18">
        <v>116</v>
      </c>
      <c r="D41" s="29" t="s">
        <v>138</v>
      </c>
      <c r="E41" s="29" t="s">
        <v>138</v>
      </c>
    </row>
    <row r="42" spans="1:5" ht="17.5" x14ac:dyDescent="0.45">
      <c r="A42" s="18" t="s">
        <v>75</v>
      </c>
      <c r="B42" s="18" t="s">
        <v>116</v>
      </c>
      <c r="C42" s="18">
        <v>37</v>
      </c>
      <c r="D42" s="22" t="s">
        <v>138</v>
      </c>
      <c r="E42" s="22" t="s">
        <v>138</v>
      </c>
    </row>
    <row r="43" spans="1:5" ht="17.5" x14ac:dyDescent="0.45">
      <c r="A43" s="18" t="s">
        <v>75</v>
      </c>
      <c r="B43" s="18" t="s">
        <v>117</v>
      </c>
      <c r="C43" s="18">
        <v>13</v>
      </c>
      <c r="D43" s="29" t="s">
        <v>138</v>
      </c>
      <c r="E43" s="29" t="s">
        <v>138</v>
      </c>
    </row>
    <row r="44" spans="1:5" ht="17.5" x14ac:dyDescent="0.45">
      <c r="A44" s="18" t="s">
        <v>75</v>
      </c>
      <c r="B44" s="18" t="s">
        <v>118</v>
      </c>
      <c r="C44" s="18">
        <v>40</v>
      </c>
      <c r="D44" s="22" t="s">
        <v>138</v>
      </c>
      <c r="E44" s="22" t="s">
        <v>138</v>
      </c>
    </row>
    <row r="45" spans="1:5" ht="17.5" x14ac:dyDescent="0.45">
      <c r="A45" s="18" t="s">
        <v>75</v>
      </c>
      <c r="B45" s="18" t="s">
        <v>119</v>
      </c>
      <c r="C45" s="18">
        <v>17</v>
      </c>
      <c r="D45" s="29" t="s">
        <v>138</v>
      </c>
      <c r="E45" s="29" t="s">
        <v>138</v>
      </c>
    </row>
    <row r="46" spans="1:5" ht="17.5" x14ac:dyDescent="0.45">
      <c r="A46" s="18" t="s">
        <v>75</v>
      </c>
      <c r="B46" s="18" t="s">
        <v>120</v>
      </c>
      <c r="C46" s="18">
        <v>118</v>
      </c>
      <c r="D46" s="22" t="s">
        <v>138</v>
      </c>
      <c r="E46" s="22" t="s">
        <v>138</v>
      </c>
    </row>
    <row r="47" spans="1:5" ht="17.5" x14ac:dyDescent="0.45">
      <c r="A47" s="18" t="s">
        <v>75</v>
      </c>
      <c r="B47" s="18" t="s">
        <v>121</v>
      </c>
      <c r="C47" s="18">
        <v>15</v>
      </c>
      <c r="D47" s="29" t="s">
        <v>138</v>
      </c>
      <c r="E47" s="29" t="s">
        <v>138</v>
      </c>
    </row>
    <row r="48" spans="1:5" ht="17.5" x14ac:dyDescent="0.45">
      <c r="A48" s="18" t="s">
        <v>75</v>
      </c>
      <c r="B48" s="18" t="s">
        <v>122</v>
      </c>
      <c r="C48" s="18">
        <v>17</v>
      </c>
      <c r="D48" s="22" t="s">
        <v>138</v>
      </c>
      <c r="E48" s="22" t="s">
        <v>138</v>
      </c>
    </row>
    <row r="49" spans="1:5" ht="17.5" x14ac:dyDescent="0.45">
      <c r="A49" s="18" t="s">
        <v>75</v>
      </c>
      <c r="B49" s="18" t="s">
        <v>123</v>
      </c>
      <c r="C49" s="18">
        <v>0</v>
      </c>
      <c r="D49" s="29" t="s">
        <v>138</v>
      </c>
      <c r="E49" s="29" t="s">
        <v>138</v>
      </c>
    </row>
    <row r="50" spans="1:5" ht="17.5" x14ac:dyDescent="0.45">
      <c r="A50" s="18" t="s">
        <v>75</v>
      </c>
      <c r="B50" s="18" t="s">
        <v>124</v>
      </c>
      <c r="C50" s="23" t="s">
        <v>137</v>
      </c>
      <c r="D50" s="26">
        <v>1</v>
      </c>
      <c r="E50" s="18" t="s">
        <v>80</v>
      </c>
    </row>
    <row r="51" spans="1:5" ht="17.5" x14ac:dyDescent="0.45">
      <c r="A51" s="18" t="s">
        <v>75</v>
      </c>
      <c r="B51" s="18" t="s">
        <v>125</v>
      </c>
      <c r="C51" s="18">
        <v>20</v>
      </c>
      <c r="D51" s="29" t="s">
        <v>138</v>
      </c>
      <c r="E51" s="29" t="s">
        <v>138</v>
      </c>
    </row>
    <row r="52" spans="1:5" ht="17.5" x14ac:dyDescent="0.45">
      <c r="A52" s="18" t="s">
        <v>75</v>
      </c>
      <c r="B52" s="18" t="s">
        <v>126</v>
      </c>
      <c r="C52" s="18">
        <v>17</v>
      </c>
      <c r="D52" s="22" t="s">
        <v>138</v>
      </c>
      <c r="E52" s="22" t="s">
        <v>138</v>
      </c>
    </row>
    <row r="53" spans="1:5" ht="17.5" x14ac:dyDescent="0.45">
      <c r="A53" s="18" t="s">
        <v>75</v>
      </c>
      <c r="B53" s="18" t="s">
        <v>127</v>
      </c>
      <c r="C53" s="18">
        <v>46</v>
      </c>
      <c r="D53" s="29" t="s">
        <v>138</v>
      </c>
      <c r="E53" s="29" t="s">
        <v>138</v>
      </c>
    </row>
    <row r="54" spans="1:5" ht="17.5" x14ac:dyDescent="0.45">
      <c r="A54" s="18" t="s">
        <v>75</v>
      </c>
      <c r="B54" s="18" t="s">
        <v>128</v>
      </c>
      <c r="C54" s="23" t="s">
        <v>137</v>
      </c>
      <c r="D54" s="26">
        <v>1</v>
      </c>
      <c r="E54" s="18" t="s">
        <v>80</v>
      </c>
    </row>
    <row r="55" spans="1:5" ht="17.5" x14ac:dyDescent="0.45">
      <c r="A55" s="18" t="s">
        <v>75</v>
      </c>
      <c r="B55" s="18" t="s">
        <v>129</v>
      </c>
      <c r="C55" s="23" t="s">
        <v>137</v>
      </c>
      <c r="D55" s="26">
        <v>1</v>
      </c>
      <c r="E55" s="18" t="s">
        <v>80</v>
      </c>
    </row>
    <row r="56" spans="1:5" ht="17.5" x14ac:dyDescent="0.45">
      <c r="A56" s="18" t="s">
        <v>75</v>
      </c>
      <c r="B56" s="18" t="s">
        <v>130</v>
      </c>
      <c r="C56" s="23" t="s">
        <v>137</v>
      </c>
      <c r="D56" s="26">
        <v>1</v>
      </c>
      <c r="E56" s="18" t="s">
        <v>80</v>
      </c>
    </row>
    <row r="57" spans="1:5" ht="17.5" x14ac:dyDescent="0.45">
      <c r="A57" s="18" t="s">
        <v>75</v>
      </c>
      <c r="B57" s="18" t="s">
        <v>131</v>
      </c>
      <c r="C57" s="18">
        <v>18</v>
      </c>
      <c r="D57" s="29" t="s">
        <v>138</v>
      </c>
      <c r="E57" s="29" t="s">
        <v>138</v>
      </c>
    </row>
    <row r="58" spans="1:5" ht="17.5" x14ac:dyDescent="0.45">
      <c r="A58" s="18" t="s">
        <v>75</v>
      </c>
      <c r="B58" s="18" t="s">
        <v>132</v>
      </c>
      <c r="C58" s="23" t="s">
        <v>137</v>
      </c>
      <c r="D58" s="26">
        <v>1</v>
      </c>
      <c r="E58" s="18" t="s">
        <v>80</v>
      </c>
    </row>
    <row r="59" spans="1:5" ht="17.5" x14ac:dyDescent="0.45">
      <c r="A59" s="18" t="s">
        <v>75</v>
      </c>
      <c r="B59" s="18" t="s">
        <v>133</v>
      </c>
      <c r="C59" s="18">
        <v>57</v>
      </c>
      <c r="D59" s="29" t="s">
        <v>138</v>
      </c>
      <c r="E59" s="29" t="s">
        <v>138</v>
      </c>
    </row>
    <row r="60" spans="1:5" ht="17.5" x14ac:dyDescent="0.45">
      <c r="A60" s="18" t="s">
        <v>75</v>
      </c>
      <c r="B60" s="18" t="s">
        <v>134</v>
      </c>
      <c r="C60" s="18">
        <v>15</v>
      </c>
      <c r="D60" s="22" t="s">
        <v>138</v>
      </c>
      <c r="E60" s="22" t="s">
        <v>138</v>
      </c>
    </row>
    <row r="61" spans="1:5" ht="17.5" x14ac:dyDescent="0.45">
      <c r="A61" s="18" t="s">
        <v>75</v>
      </c>
      <c r="B61" s="18" t="s">
        <v>135</v>
      </c>
      <c r="C61" s="18">
        <v>7</v>
      </c>
      <c r="D61" s="29" t="s">
        <v>138</v>
      </c>
      <c r="E61" s="29" t="s">
        <v>138</v>
      </c>
    </row>
    <row r="62" spans="1:5" ht="17.5" x14ac:dyDescent="0.45">
      <c r="A62" s="44" t="s">
        <v>75</v>
      </c>
      <c r="B62" s="44" t="s">
        <v>136</v>
      </c>
      <c r="C62" s="62">
        <v>2461</v>
      </c>
      <c r="D62" s="50" t="s">
        <v>138</v>
      </c>
      <c r="E62" s="50" t="s">
        <v>138</v>
      </c>
    </row>
    <row r="63" spans="1:5" ht="12" hidden="1" x14ac:dyDescent="0.25"/>
    <row r="64" spans="1:5" ht="17.5" x14ac:dyDescent="0.45">
      <c r="A64" s="30" t="s">
        <v>20</v>
      </c>
    </row>
  </sheetData>
  <sheetProtection sheet="1" objects="1" scenarios="1" selectLockedCells="1"/>
  <conditionalFormatting sqref="A4:E7 A8:D8 A9:E27 A28:D28 A29:E34 A35:D35 A36:E62">
    <cfRule type="expression" dxfId="6" priority="4">
      <formula>MOD(ROW(),2)=0</formula>
    </cfRule>
  </conditionalFormatting>
  <conditionalFormatting sqref="E8">
    <cfRule type="expression" dxfId="5" priority="3">
      <formula>MOD(ROW(),2)=0</formula>
    </cfRule>
  </conditionalFormatting>
  <conditionalFormatting sqref="E28">
    <cfRule type="expression" dxfId="4" priority="2">
      <formula>MOD(ROW(),2)=0</formula>
    </cfRule>
  </conditionalFormatting>
  <conditionalFormatting sqref="E35">
    <cfRule type="expression" dxfId="3" priority="1">
      <formula>MOD(ROW(),2)=0</formula>
    </cfRule>
  </conditionalFormatting>
  <pageMargins left="0.7" right="0.7" top="0.75" bottom="0.75" header="0.3" footer="0.3"/>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9DEEDE-319D-4ECA-8ACE-8F9286F6A9C5}">
  <dimension ref="A1:E64"/>
  <sheetViews>
    <sheetView tabSelected="1" workbookViewId="0">
      <selection activeCell="A4" sqref="A4"/>
    </sheetView>
  </sheetViews>
  <sheetFormatPr defaultColWidth="0" defaultRowHeight="12.75" customHeight="1" zeroHeight="1" x14ac:dyDescent="0.25"/>
  <cols>
    <col min="1" max="1" width="21.54296875" style="7" customWidth="1"/>
    <col min="2" max="2" width="16.54296875" style="7" bestFit="1" customWidth="1"/>
    <col min="3" max="3" width="14" style="7" bestFit="1" customWidth="1"/>
    <col min="4" max="4" width="21.6328125" style="7" customWidth="1"/>
    <col min="5" max="5" width="40.54296875" style="7" customWidth="1"/>
    <col min="6" max="16384" width="8.90625" style="7" hidden="1"/>
  </cols>
  <sheetData>
    <row r="1" spans="1:5" ht="17.5" x14ac:dyDescent="0.45">
      <c r="A1" s="15" t="s">
        <v>0</v>
      </c>
      <c r="B1" s="1"/>
      <c r="C1" s="1"/>
      <c r="D1" s="2"/>
      <c r="E1" s="1"/>
    </row>
    <row r="2" spans="1:5" ht="26" x14ac:dyDescent="0.65">
      <c r="A2" s="16" t="s">
        <v>74</v>
      </c>
      <c r="B2" s="3"/>
      <c r="C2" s="3"/>
      <c r="D2" s="4"/>
      <c r="E2" s="3"/>
    </row>
    <row r="3" spans="1:5" ht="17.5" x14ac:dyDescent="0.45">
      <c r="A3" s="57" t="s">
        <v>61</v>
      </c>
      <c r="B3" s="57" t="s">
        <v>3</v>
      </c>
      <c r="C3" s="57" t="s">
        <v>72</v>
      </c>
      <c r="D3" s="57" t="s">
        <v>65</v>
      </c>
      <c r="E3" s="57" t="s">
        <v>66</v>
      </c>
    </row>
    <row r="4" spans="1:5" ht="17.5" x14ac:dyDescent="0.45">
      <c r="A4" s="18" t="s">
        <v>75</v>
      </c>
      <c r="B4" s="18" t="s">
        <v>76</v>
      </c>
      <c r="C4" s="40">
        <v>371</v>
      </c>
      <c r="D4" s="22" t="s">
        <v>138</v>
      </c>
      <c r="E4" s="22" t="s">
        <v>138</v>
      </c>
    </row>
    <row r="5" spans="1:5" ht="17.5" x14ac:dyDescent="0.45">
      <c r="A5" s="18" t="s">
        <v>75</v>
      </c>
      <c r="B5" s="18" t="s">
        <v>78</v>
      </c>
      <c r="C5" s="24">
        <v>0</v>
      </c>
      <c r="D5" s="29" t="s">
        <v>138</v>
      </c>
      <c r="E5" s="29" t="s">
        <v>138</v>
      </c>
    </row>
    <row r="6" spans="1:5" ht="17.5" x14ac:dyDescent="0.45">
      <c r="A6" s="18" t="s">
        <v>75</v>
      </c>
      <c r="B6" s="18" t="s">
        <v>79</v>
      </c>
      <c r="C6" s="24">
        <v>16</v>
      </c>
      <c r="D6" s="22" t="s">
        <v>138</v>
      </c>
      <c r="E6" s="22" t="s">
        <v>138</v>
      </c>
    </row>
    <row r="7" spans="1:5" ht="17.5" x14ac:dyDescent="0.45">
      <c r="A7" s="18" t="s">
        <v>75</v>
      </c>
      <c r="B7" s="18" t="s">
        <v>81</v>
      </c>
      <c r="C7" s="24">
        <v>33</v>
      </c>
      <c r="D7" s="29" t="s">
        <v>138</v>
      </c>
      <c r="E7" s="29" t="s">
        <v>138</v>
      </c>
    </row>
    <row r="8" spans="1:5" ht="17.5" x14ac:dyDescent="0.45">
      <c r="A8" s="18" t="s">
        <v>75</v>
      </c>
      <c r="B8" s="18" t="s">
        <v>82</v>
      </c>
      <c r="C8" s="24">
        <v>9</v>
      </c>
      <c r="D8" s="22" t="s">
        <v>138</v>
      </c>
      <c r="E8" s="22" t="s">
        <v>138</v>
      </c>
    </row>
    <row r="9" spans="1:5" ht="17.5" x14ac:dyDescent="0.45">
      <c r="A9" s="18" t="s">
        <v>75</v>
      </c>
      <c r="B9" s="18" t="s">
        <v>83</v>
      </c>
      <c r="C9" s="24">
        <v>31</v>
      </c>
      <c r="D9" s="29" t="s">
        <v>138</v>
      </c>
      <c r="E9" s="29" t="s">
        <v>138</v>
      </c>
    </row>
    <row r="10" spans="1:5" ht="17.5" x14ac:dyDescent="0.45">
      <c r="A10" s="18" t="s">
        <v>75</v>
      </c>
      <c r="B10" s="18" t="s">
        <v>84</v>
      </c>
      <c r="C10" s="24">
        <v>298</v>
      </c>
      <c r="D10" s="22" t="s">
        <v>138</v>
      </c>
      <c r="E10" s="22" t="s">
        <v>138</v>
      </c>
    </row>
    <row r="11" spans="1:5" ht="17.5" x14ac:dyDescent="0.45">
      <c r="A11" s="18" t="s">
        <v>75</v>
      </c>
      <c r="B11" s="18" t="s">
        <v>85</v>
      </c>
      <c r="C11" s="24">
        <v>8</v>
      </c>
      <c r="D11" s="29" t="s">
        <v>138</v>
      </c>
      <c r="E11" s="29" t="s">
        <v>138</v>
      </c>
    </row>
    <row r="12" spans="1:5" ht="17.5" x14ac:dyDescent="0.45">
      <c r="A12" s="18" t="s">
        <v>75</v>
      </c>
      <c r="B12" s="18" t="s">
        <v>86</v>
      </c>
      <c r="C12" s="24">
        <v>22</v>
      </c>
      <c r="D12" s="22" t="s">
        <v>138</v>
      </c>
      <c r="E12" s="22" t="s">
        <v>138</v>
      </c>
    </row>
    <row r="13" spans="1:5" ht="17.5" x14ac:dyDescent="0.45">
      <c r="A13" s="18" t="s">
        <v>75</v>
      </c>
      <c r="B13" s="18" t="s">
        <v>87</v>
      </c>
      <c r="C13" s="24">
        <v>236</v>
      </c>
      <c r="D13" s="29" t="s">
        <v>138</v>
      </c>
      <c r="E13" s="29" t="s">
        <v>138</v>
      </c>
    </row>
    <row r="14" spans="1:5" ht="17.5" x14ac:dyDescent="0.45">
      <c r="A14" s="18" t="s">
        <v>75</v>
      </c>
      <c r="B14" s="18" t="s">
        <v>88</v>
      </c>
      <c r="C14" s="24">
        <v>17</v>
      </c>
      <c r="D14" s="22" t="s">
        <v>138</v>
      </c>
      <c r="E14" s="22" t="s">
        <v>138</v>
      </c>
    </row>
    <row r="15" spans="1:5" ht="17.5" x14ac:dyDescent="0.45">
      <c r="A15" s="18" t="s">
        <v>75</v>
      </c>
      <c r="B15" s="18" t="s">
        <v>89</v>
      </c>
      <c r="C15" s="24">
        <v>30</v>
      </c>
      <c r="D15" s="29" t="s">
        <v>138</v>
      </c>
      <c r="E15" s="29" t="s">
        <v>138</v>
      </c>
    </row>
    <row r="16" spans="1:5" ht="17.5" x14ac:dyDescent="0.45">
      <c r="A16" s="18" t="s">
        <v>75</v>
      </c>
      <c r="B16" s="18" t="s">
        <v>90</v>
      </c>
      <c r="C16" s="24">
        <v>100</v>
      </c>
      <c r="D16" s="22" t="s">
        <v>138</v>
      </c>
      <c r="E16" s="22" t="s">
        <v>138</v>
      </c>
    </row>
    <row r="17" spans="1:5" ht="17.5" x14ac:dyDescent="0.45">
      <c r="A17" s="18" t="s">
        <v>75</v>
      </c>
      <c r="B17" s="18" t="s">
        <v>91</v>
      </c>
      <c r="C17" s="24">
        <v>9</v>
      </c>
      <c r="D17" s="29" t="s">
        <v>138</v>
      </c>
      <c r="E17" s="29" t="s">
        <v>138</v>
      </c>
    </row>
    <row r="18" spans="1:5" ht="17.5" x14ac:dyDescent="0.45">
      <c r="A18" s="18" t="s">
        <v>75</v>
      </c>
      <c r="B18" s="18" t="s">
        <v>92</v>
      </c>
      <c r="C18" s="40">
        <v>253</v>
      </c>
      <c r="D18" s="22" t="s">
        <v>138</v>
      </c>
      <c r="E18" s="22" t="s">
        <v>138</v>
      </c>
    </row>
    <row r="19" spans="1:5" ht="17.5" x14ac:dyDescent="0.45">
      <c r="A19" s="18" t="s">
        <v>75</v>
      </c>
      <c r="B19" s="18" t="s">
        <v>93</v>
      </c>
      <c r="C19" s="24">
        <v>91</v>
      </c>
      <c r="D19" s="29" t="s">
        <v>138</v>
      </c>
      <c r="E19" s="29" t="s">
        <v>138</v>
      </c>
    </row>
    <row r="20" spans="1:5" ht="17.5" x14ac:dyDescent="0.45">
      <c r="A20" s="18" t="s">
        <v>75</v>
      </c>
      <c r="B20" s="18" t="s">
        <v>94</v>
      </c>
      <c r="C20" s="24">
        <v>47</v>
      </c>
      <c r="D20" s="22" t="s">
        <v>138</v>
      </c>
      <c r="E20" s="22" t="s">
        <v>138</v>
      </c>
    </row>
    <row r="21" spans="1:5" ht="17.5" x14ac:dyDescent="0.45">
      <c r="A21" s="18" t="s">
        <v>75</v>
      </c>
      <c r="B21" s="18" t="s">
        <v>95</v>
      </c>
      <c r="C21" s="23" t="s">
        <v>137</v>
      </c>
      <c r="D21" s="26">
        <v>1</v>
      </c>
      <c r="E21" s="18" t="s">
        <v>80</v>
      </c>
    </row>
    <row r="22" spans="1:5" ht="17.5" x14ac:dyDescent="0.45">
      <c r="A22" s="18" t="s">
        <v>75</v>
      </c>
      <c r="B22" s="18" t="s">
        <v>96</v>
      </c>
      <c r="C22" s="40">
        <v>3881</v>
      </c>
      <c r="D22" s="22" t="s">
        <v>138</v>
      </c>
      <c r="E22" s="22" t="s">
        <v>138</v>
      </c>
    </row>
    <row r="23" spans="1:5" ht="17.5" x14ac:dyDescent="0.45">
      <c r="A23" s="18" t="s">
        <v>75</v>
      </c>
      <c r="B23" s="18" t="s">
        <v>97</v>
      </c>
      <c r="C23" s="24">
        <v>56</v>
      </c>
      <c r="D23" s="29" t="s">
        <v>138</v>
      </c>
      <c r="E23" s="29" t="s">
        <v>138</v>
      </c>
    </row>
    <row r="24" spans="1:5" ht="17.5" x14ac:dyDescent="0.45">
      <c r="A24" s="18" t="s">
        <v>75</v>
      </c>
      <c r="B24" s="18" t="s">
        <v>98</v>
      </c>
      <c r="C24" s="24">
        <v>114</v>
      </c>
      <c r="D24" s="22" t="s">
        <v>138</v>
      </c>
      <c r="E24" s="22" t="s">
        <v>138</v>
      </c>
    </row>
    <row r="25" spans="1:5" ht="17.5" x14ac:dyDescent="0.45">
      <c r="A25" s="18" t="s">
        <v>75</v>
      </c>
      <c r="B25" s="18" t="s">
        <v>99</v>
      </c>
      <c r="C25" s="24">
        <v>7</v>
      </c>
      <c r="D25" s="29" t="s">
        <v>138</v>
      </c>
      <c r="E25" s="29" t="s">
        <v>138</v>
      </c>
    </row>
    <row r="26" spans="1:5" ht="17.5" x14ac:dyDescent="0.45">
      <c r="A26" s="18" t="s">
        <v>75</v>
      </c>
      <c r="B26" s="18" t="s">
        <v>100</v>
      </c>
      <c r="C26" s="24">
        <v>51</v>
      </c>
      <c r="D26" s="22" t="s">
        <v>138</v>
      </c>
      <c r="E26" s="22" t="s">
        <v>138</v>
      </c>
    </row>
    <row r="27" spans="1:5" ht="17.5" x14ac:dyDescent="0.45">
      <c r="A27" s="18" t="s">
        <v>75</v>
      </c>
      <c r="B27" s="18" t="s">
        <v>101</v>
      </c>
      <c r="C27" s="24">
        <v>89</v>
      </c>
      <c r="D27" s="29" t="s">
        <v>138</v>
      </c>
      <c r="E27" s="29" t="s">
        <v>138</v>
      </c>
    </row>
    <row r="28" spans="1:5" ht="17.5" x14ac:dyDescent="0.45">
      <c r="A28" s="18" t="s">
        <v>75</v>
      </c>
      <c r="B28" s="18" t="s">
        <v>102</v>
      </c>
      <c r="C28" s="23" t="s">
        <v>137</v>
      </c>
      <c r="D28" s="24">
        <v>2</v>
      </c>
      <c r="E28" s="25" t="s">
        <v>139</v>
      </c>
    </row>
    <row r="29" spans="1:5" ht="17.5" x14ac:dyDescent="0.45">
      <c r="A29" s="18" t="s">
        <v>75</v>
      </c>
      <c r="B29" s="18" t="s">
        <v>103</v>
      </c>
      <c r="C29" s="24">
        <v>7</v>
      </c>
      <c r="D29" s="29" t="s">
        <v>138</v>
      </c>
      <c r="E29" s="29" t="s">
        <v>138</v>
      </c>
    </row>
    <row r="30" spans="1:5" ht="17.5" x14ac:dyDescent="0.45">
      <c r="A30" s="18" t="s">
        <v>75</v>
      </c>
      <c r="B30" s="18" t="s">
        <v>104</v>
      </c>
      <c r="C30" s="24">
        <v>139</v>
      </c>
      <c r="D30" s="22" t="s">
        <v>138</v>
      </c>
      <c r="E30" s="22" t="s">
        <v>138</v>
      </c>
    </row>
    <row r="31" spans="1:5" ht="17.5" x14ac:dyDescent="0.45">
      <c r="A31" s="18" t="s">
        <v>75</v>
      </c>
      <c r="B31" s="18" t="s">
        <v>105</v>
      </c>
      <c r="C31" s="24">
        <v>39</v>
      </c>
      <c r="D31" s="29" t="s">
        <v>138</v>
      </c>
      <c r="E31" s="29" t="s">
        <v>138</v>
      </c>
    </row>
    <row r="32" spans="1:5" ht="17.5" x14ac:dyDescent="0.45">
      <c r="A32" s="18" t="s">
        <v>75</v>
      </c>
      <c r="B32" s="18" t="s">
        <v>106</v>
      </c>
      <c r="C32" s="24">
        <v>14</v>
      </c>
      <c r="D32" s="22" t="s">
        <v>138</v>
      </c>
      <c r="E32" s="22" t="s">
        <v>138</v>
      </c>
    </row>
    <row r="33" spans="1:5" ht="17.5" x14ac:dyDescent="0.45">
      <c r="A33" s="18" t="s">
        <v>75</v>
      </c>
      <c r="B33" s="18" t="s">
        <v>107</v>
      </c>
      <c r="C33" s="40">
        <v>996</v>
      </c>
      <c r="D33" s="29" t="s">
        <v>138</v>
      </c>
      <c r="E33" s="29" t="s">
        <v>138</v>
      </c>
    </row>
    <row r="34" spans="1:5" ht="17.5" x14ac:dyDescent="0.45">
      <c r="A34" s="18" t="s">
        <v>75</v>
      </c>
      <c r="B34" s="18" t="s">
        <v>108</v>
      </c>
      <c r="C34" s="24">
        <v>46</v>
      </c>
      <c r="D34" s="22" t="s">
        <v>138</v>
      </c>
      <c r="E34" s="22" t="s">
        <v>138</v>
      </c>
    </row>
    <row r="35" spans="1:5" ht="17.5" x14ac:dyDescent="0.45">
      <c r="A35" s="18" t="s">
        <v>75</v>
      </c>
      <c r="B35" s="18" t="s">
        <v>109</v>
      </c>
      <c r="C35" s="23" t="s">
        <v>137</v>
      </c>
      <c r="D35" s="24">
        <v>2</v>
      </c>
      <c r="E35" s="25" t="s">
        <v>139</v>
      </c>
    </row>
    <row r="36" spans="1:5" ht="17.5" x14ac:dyDescent="0.45">
      <c r="A36" s="18" t="s">
        <v>75</v>
      </c>
      <c r="B36" s="18" t="s">
        <v>110</v>
      </c>
      <c r="C36" s="40">
        <v>830</v>
      </c>
      <c r="D36" s="22" t="s">
        <v>138</v>
      </c>
      <c r="E36" s="22" t="s">
        <v>138</v>
      </c>
    </row>
    <row r="37" spans="1:5" ht="17.5" x14ac:dyDescent="0.45">
      <c r="A37" s="18" t="s">
        <v>75</v>
      </c>
      <c r="B37" s="18" t="s">
        <v>111</v>
      </c>
      <c r="C37" s="40">
        <v>387</v>
      </c>
      <c r="D37" s="29" t="s">
        <v>138</v>
      </c>
      <c r="E37" s="29" t="s">
        <v>138</v>
      </c>
    </row>
    <row r="38" spans="1:5" ht="17.5" x14ac:dyDescent="0.45">
      <c r="A38" s="18" t="s">
        <v>75</v>
      </c>
      <c r="B38" s="18" t="s">
        <v>112</v>
      </c>
      <c r="C38" s="24">
        <v>13</v>
      </c>
      <c r="D38" s="22" t="s">
        <v>138</v>
      </c>
      <c r="E38" s="22" t="s">
        <v>138</v>
      </c>
    </row>
    <row r="39" spans="1:5" ht="17.5" x14ac:dyDescent="0.45">
      <c r="A39" s="18" t="s">
        <v>75</v>
      </c>
      <c r="B39" s="18" t="s">
        <v>113</v>
      </c>
      <c r="C39" s="40">
        <v>534</v>
      </c>
      <c r="D39" s="29" t="s">
        <v>138</v>
      </c>
      <c r="E39" s="29" t="s">
        <v>138</v>
      </c>
    </row>
    <row r="40" spans="1:5" ht="17.5" x14ac:dyDescent="0.45">
      <c r="A40" s="18" t="s">
        <v>75</v>
      </c>
      <c r="B40" s="18" t="s">
        <v>114</v>
      </c>
      <c r="C40" s="40">
        <v>1247</v>
      </c>
      <c r="D40" s="22" t="s">
        <v>138</v>
      </c>
      <c r="E40" s="22" t="s">
        <v>138</v>
      </c>
    </row>
    <row r="41" spans="1:5" ht="17.5" x14ac:dyDescent="0.45">
      <c r="A41" s="18" t="s">
        <v>75</v>
      </c>
      <c r="B41" s="18" t="s">
        <v>115</v>
      </c>
      <c r="C41" s="24">
        <v>291</v>
      </c>
      <c r="D41" s="29" t="s">
        <v>138</v>
      </c>
      <c r="E41" s="29" t="s">
        <v>138</v>
      </c>
    </row>
    <row r="42" spans="1:5" ht="17.5" x14ac:dyDescent="0.45">
      <c r="A42" s="18" t="s">
        <v>75</v>
      </c>
      <c r="B42" s="18" t="s">
        <v>116</v>
      </c>
      <c r="C42" s="24">
        <v>299</v>
      </c>
      <c r="D42" s="22" t="s">
        <v>138</v>
      </c>
      <c r="E42" s="22" t="s">
        <v>138</v>
      </c>
    </row>
    <row r="43" spans="1:5" ht="17.5" x14ac:dyDescent="0.45">
      <c r="A43" s="18" t="s">
        <v>75</v>
      </c>
      <c r="B43" s="18" t="s">
        <v>117</v>
      </c>
      <c r="C43" s="24">
        <v>75</v>
      </c>
      <c r="D43" s="29" t="s">
        <v>138</v>
      </c>
      <c r="E43" s="29" t="s">
        <v>138</v>
      </c>
    </row>
    <row r="44" spans="1:5" ht="17.5" x14ac:dyDescent="0.45">
      <c r="A44" s="18" t="s">
        <v>75</v>
      </c>
      <c r="B44" s="18" t="s">
        <v>118</v>
      </c>
      <c r="C44" s="24">
        <v>196</v>
      </c>
      <c r="D44" s="22" t="s">
        <v>138</v>
      </c>
      <c r="E44" s="22" t="s">
        <v>138</v>
      </c>
    </row>
    <row r="45" spans="1:5" ht="17.5" x14ac:dyDescent="0.45">
      <c r="A45" s="18" t="s">
        <v>75</v>
      </c>
      <c r="B45" s="18" t="s">
        <v>119</v>
      </c>
      <c r="C45" s="24">
        <v>110</v>
      </c>
      <c r="D45" s="29" t="s">
        <v>138</v>
      </c>
      <c r="E45" s="29" t="s">
        <v>138</v>
      </c>
    </row>
    <row r="46" spans="1:5" ht="17.5" x14ac:dyDescent="0.45">
      <c r="A46" s="18" t="s">
        <v>75</v>
      </c>
      <c r="B46" s="18" t="s">
        <v>120</v>
      </c>
      <c r="C46" s="40">
        <v>601</v>
      </c>
      <c r="D46" s="22" t="s">
        <v>138</v>
      </c>
      <c r="E46" s="22" t="s">
        <v>138</v>
      </c>
    </row>
    <row r="47" spans="1:5" ht="17.5" x14ac:dyDescent="0.45">
      <c r="A47" s="18" t="s">
        <v>75</v>
      </c>
      <c r="B47" s="18" t="s">
        <v>121</v>
      </c>
      <c r="C47" s="24">
        <v>60</v>
      </c>
      <c r="D47" s="29" t="s">
        <v>138</v>
      </c>
      <c r="E47" s="29" t="s">
        <v>138</v>
      </c>
    </row>
    <row r="48" spans="1:5" ht="17.5" x14ac:dyDescent="0.45">
      <c r="A48" s="18" t="s">
        <v>75</v>
      </c>
      <c r="B48" s="18" t="s">
        <v>122</v>
      </c>
      <c r="C48" s="24">
        <v>76</v>
      </c>
      <c r="D48" s="22" t="s">
        <v>138</v>
      </c>
      <c r="E48" s="22" t="s">
        <v>138</v>
      </c>
    </row>
    <row r="49" spans="1:5" ht="17.5" x14ac:dyDescent="0.45">
      <c r="A49" s="18" t="s">
        <v>75</v>
      </c>
      <c r="B49" s="18" t="s">
        <v>123</v>
      </c>
      <c r="C49" s="24">
        <v>0</v>
      </c>
      <c r="D49" s="29" t="s">
        <v>138</v>
      </c>
      <c r="E49" s="29" t="s">
        <v>138</v>
      </c>
    </row>
    <row r="50" spans="1:5" ht="17.5" x14ac:dyDescent="0.45">
      <c r="A50" s="18" t="s">
        <v>75</v>
      </c>
      <c r="B50" s="18" t="s">
        <v>124</v>
      </c>
      <c r="C50" s="24">
        <v>7</v>
      </c>
      <c r="D50" s="22" t="s">
        <v>138</v>
      </c>
      <c r="E50" s="22" t="s">
        <v>138</v>
      </c>
    </row>
    <row r="51" spans="1:5" ht="17.5" x14ac:dyDescent="0.45">
      <c r="A51" s="18" t="s">
        <v>75</v>
      </c>
      <c r="B51" s="18" t="s">
        <v>125</v>
      </c>
      <c r="C51" s="24">
        <v>102</v>
      </c>
      <c r="D51" s="29" t="s">
        <v>138</v>
      </c>
      <c r="E51" s="29" t="s">
        <v>138</v>
      </c>
    </row>
    <row r="52" spans="1:5" ht="17.5" x14ac:dyDescent="0.45">
      <c r="A52" s="18" t="s">
        <v>75</v>
      </c>
      <c r="B52" s="18" t="s">
        <v>126</v>
      </c>
      <c r="C52" s="24">
        <v>79</v>
      </c>
      <c r="D52" s="22" t="s">
        <v>138</v>
      </c>
      <c r="E52" s="22" t="s">
        <v>138</v>
      </c>
    </row>
    <row r="53" spans="1:5" ht="17.5" x14ac:dyDescent="0.45">
      <c r="A53" s="18" t="s">
        <v>75</v>
      </c>
      <c r="B53" s="18" t="s">
        <v>127</v>
      </c>
      <c r="C53" s="24">
        <v>186</v>
      </c>
      <c r="D53" s="29" t="s">
        <v>138</v>
      </c>
      <c r="E53" s="29" t="s">
        <v>138</v>
      </c>
    </row>
    <row r="54" spans="1:5" ht="17.5" x14ac:dyDescent="0.45">
      <c r="A54" s="18" t="s">
        <v>75</v>
      </c>
      <c r="B54" s="18" t="s">
        <v>128</v>
      </c>
      <c r="C54" s="24">
        <v>42</v>
      </c>
      <c r="D54" s="22" t="s">
        <v>138</v>
      </c>
      <c r="E54" s="22" t="s">
        <v>138</v>
      </c>
    </row>
    <row r="55" spans="1:5" ht="17.5" x14ac:dyDescent="0.45">
      <c r="A55" s="18" t="s">
        <v>75</v>
      </c>
      <c r="B55" s="18" t="s">
        <v>129</v>
      </c>
      <c r="C55" s="24">
        <v>8</v>
      </c>
      <c r="D55" s="29" t="s">
        <v>138</v>
      </c>
      <c r="E55" s="29" t="s">
        <v>138</v>
      </c>
    </row>
    <row r="56" spans="1:5" ht="17.5" x14ac:dyDescent="0.45">
      <c r="A56" s="18" t="s">
        <v>75</v>
      </c>
      <c r="B56" s="18" t="s">
        <v>130</v>
      </c>
      <c r="C56" s="24">
        <v>6</v>
      </c>
      <c r="D56" s="22" t="s">
        <v>138</v>
      </c>
      <c r="E56" s="22" t="s">
        <v>138</v>
      </c>
    </row>
    <row r="57" spans="1:5" ht="17.5" x14ac:dyDescent="0.45">
      <c r="A57" s="18" t="s">
        <v>75</v>
      </c>
      <c r="B57" s="18" t="s">
        <v>131</v>
      </c>
      <c r="C57" s="24">
        <v>144</v>
      </c>
      <c r="D57" s="29" t="s">
        <v>138</v>
      </c>
      <c r="E57" s="29" t="s">
        <v>138</v>
      </c>
    </row>
    <row r="58" spans="1:5" ht="17.5" x14ac:dyDescent="0.45">
      <c r="A58" s="18" t="s">
        <v>75</v>
      </c>
      <c r="B58" s="18" t="s">
        <v>132</v>
      </c>
      <c r="C58" s="24">
        <v>16</v>
      </c>
      <c r="D58" s="22" t="s">
        <v>138</v>
      </c>
      <c r="E58" s="22" t="s">
        <v>138</v>
      </c>
    </row>
    <row r="59" spans="1:5" ht="17.5" x14ac:dyDescent="0.45">
      <c r="A59" s="18" t="s">
        <v>75</v>
      </c>
      <c r="B59" s="18" t="s">
        <v>133</v>
      </c>
      <c r="C59" s="24">
        <v>310</v>
      </c>
      <c r="D59" s="29" t="s">
        <v>138</v>
      </c>
      <c r="E59" s="29" t="s">
        <v>138</v>
      </c>
    </row>
    <row r="60" spans="1:5" ht="17.5" x14ac:dyDescent="0.45">
      <c r="A60" s="18" t="s">
        <v>75</v>
      </c>
      <c r="B60" s="18" t="s">
        <v>134</v>
      </c>
      <c r="C60" s="24">
        <v>88</v>
      </c>
      <c r="D60" s="22" t="s">
        <v>138</v>
      </c>
      <c r="E60" s="22" t="s">
        <v>138</v>
      </c>
    </row>
    <row r="61" spans="1:5" ht="17.5" x14ac:dyDescent="0.45">
      <c r="A61" s="18" t="s">
        <v>75</v>
      </c>
      <c r="B61" s="18" t="s">
        <v>135</v>
      </c>
      <c r="C61" s="24">
        <v>25</v>
      </c>
      <c r="D61" s="29" t="s">
        <v>138</v>
      </c>
      <c r="E61" s="29" t="s">
        <v>138</v>
      </c>
    </row>
    <row r="62" spans="1:5" ht="17.5" x14ac:dyDescent="0.45">
      <c r="A62" s="44" t="s">
        <v>75</v>
      </c>
      <c r="B62" s="44" t="s">
        <v>136</v>
      </c>
      <c r="C62" s="60">
        <v>12755</v>
      </c>
      <c r="D62" s="50" t="s">
        <v>138</v>
      </c>
      <c r="E62" s="50" t="s">
        <v>138</v>
      </c>
    </row>
    <row r="63" spans="1:5" ht="12" hidden="1" x14ac:dyDescent="0.25">
      <c r="C63" s="12"/>
    </row>
    <row r="64" spans="1:5" ht="17.5" x14ac:dyDescent="0.45">
      <c r="A64" s="30" t="s">
        <v>20</v>
      </c>
    </row>
  </sheetData>
  <sheetProtection sheet="1" objects="1" scenarios="1" selectLockedCells="1"/>
  <conditionalFormatting sqref="A4:E27 A28:D28 A29:E34 A35:D35 A36:E62">
    <cfRule type="expression" dxfId="2" priority="3">
      <formula>MOD(ROW(),2)=0</formula>
    </cfRule>
  </conditionalFormatting>
  <conditionalFormatting sqref="E28">
    <cfRule type="expression" dxfId="1" priority="2">
      <formula>MOD(ROW(),2)=0</formula>
    </cfRule>
  </conditionalFormatting>
  <conditionalFormatting sqref="E35">
    <cfRule type="expression" dxfId="0" priority="1">
      <formula>MOD(ROW(),2)=0</formula>
    </cfRule>
  </conditionalFormatting>
  <pageMargins left="0.7" right="0.7" top="0.75" bottom="0.75" header="0.3" footer="0.3"/>
  <pageSetup orientation="portrait" horizontalDpi="1200" verticalDpi="1200"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DHCS Document" ma:contentTypeID="0x010100EEE380F46F125946A8B4C4C90D9FFCDC00F3914704035607468E3C305FB4EA0656" ma:contentTypeVersion="36" ma:contentTypeDescription="This is the Custom Document Type for use by DHCS" ma:contentTypeScope="" ma:versionID="e47a2d998cb566f50d4413093a033875">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7</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Medi-Cal Eligibility</TermName>
          <TermId xmlns="http://schemas.microsoft.com/office/infopath/2007/PartnerControls">bb028752-9124-4a8b-a534-67faa7060e35</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DHCSDOC-1866180135-234</_dlc_DocId>
    <_dlc_DocIdUrl xmlns="69bc34b3-1921-46c7-8c7a-d18363374b4b">
      <Url>http://dhcsgovstaging:88/dataandstats/_layouts/15/DocIdRedir.aspx?ID=DHCSDOC-1866180135-234</Url>
      <Description>DHCSDOC-1866180135-234</Description>
    </_dlc_DocIdUrl>
  </documentManagement>
</p:properties>
</file>

<file path=customXml/itemProps1.xml><?xml version="1.0" encoding="utf-8"?>
<ds:datastoreItem xmlns:ds="http://schemas.openxmlformats.org/officeDocument/2006/customXml" ds:itemID="{D5289217-ED00-400C-A030-E019B2AF0C9D}">
  <ds:schemaRefs>
    <ds:schemaRef ds:uri="http://schemas.microsoft.com/sharepoint/v3/contenttype/forms"/>
  </ds:schemaRefs>
</ds:datastoreItem>
</file>

<file path=customXml/itemProps2.xml><?xml version="1.0" encoding="utf-8"?>
<ds:datastoreItem xmlns:ds="http://schemas.openxmlformats.org/officeDocument/2006/customXml" ds:itemID="{69696A01-4219-4EA2-9316-4C8B3844C4DF}">
  <ds:schemaRefs>
    <ds:schemaRef ds:uri="http://schemas.microsoft.com/sharepoint/events"/>
  </ds:schemaRefs>
</ds:datastoreItem>
</file>

<file path=customXml/itemProps3.xml><?xml version="1.0" encoding="utf-8"?>
<ds:datastoreItem xmlns:ds="http://schemas.openxmlformats.org/officeDocument/2006/customXml" ds:itemID="{A2DAB88A-BEDB-4343-82FF-C349D05D94F5}"/>
</file>

<file path=customXml/itemProps4.xml><?xml version="1.0" encoding="utf-8"?>
<ds:datastoreItem xmlns:ds="http://schemas.openxmlformats.org/officeDocument/2006/customXml" ds:itemID="{290440C9-2DB7-4D09-8119-F8964A916474}">
  <ds:schemaRefs>
    <ds:schemaRef ds:uri="http://schemas.microsoft.com/office/2006/documentManagement/types"/>
    <ds:schemaRef ds:uri="http://purl.org/dc/dcmitype/"/>
    <ds:schemaRef ds:uri="c1c1dc04-eeda-4b6e-b2df-40979f5da1d3"/>
    <ds:schemaRef ds:uri="http://purl.org/dc/elements/1.1/"/>
    <ds:schemaRef ds:uri="http://schemas.microsoft.com/office/infopath/2007/PartnerControls"/>
    <ds:schemaRef ds:uri="http://schemas.openxmlformats.org/package/2006/metadata/core-properties"/>
    <ds:schemaRef ds:uri="69bc34b3-1921-46c7-8c7a-d18363374b4b"/>
    <ds:schemaRef ds:uri="http://schemas.microsoft.com/office/2006/metadata/properties"/>
    <ds:schemaRef ds:uri="http://schemas.microsoft.com/sharepoint/v3"/>
    <ds:schemaRef ds:uri="http://www.w3.org/XML/1998/namespace"/>
    <ds:schemaRef ds:uri="http://purl.org/dc/terms/"/>
  </ds:schemaRefs>
</ds:datastoreItem>
</file>

<file path=docMetadata/LabelInfo.xml><?xml version="1.0" encoding="utf-8"?>
<clbl:labelList xmlns:clbl="http://schemas.microsoft.com/office/2020/mipLabelMetadata">
  <clbl:label id="{34720645-5fdd-4302-8e87-9becee4e5aa1}" enabled="1" method="Standard" siteId="{265c2dcd-2a6e-43aa-b2e8-26421a8c8526}"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11</vt:i4>
      </vt:variant>
    </vt:vector>
  </HeadingPairs>
  <TitlesOfParts>
    <vt:vector size="11" baseType="lpstr">
      <vt:lpstr>MAGI Redeterminations</vt:lpstr>
      <vt:lpstr>Non-MAGI Redeterminations</vt:lpstr>
      <vt:lpstr>Redeterminations Total</vt:lpstr>
      <vt:lpstr>Returned Packet + Ex Parte</vt:lpstr>
      <vt:lpstr>Monthly Redetermination Proc</vt:lpstr>
      <vt:lpstr>MAGI Discontinuances</vt:lpstr>
      <vt:lpstr>Non-MAGI Discontinuances</vt:lpstr>
      <vt:lpstr>Discontinuances Total</vt:lpstr>
      <vt:lpstr>MAGI Reinstatements</vt:lpstr>
      <vt:lpstr>Non-MAGI Reinstatements</vt:lpstr>
      <vt:lpstr>Total Reinstatements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County-Stratification-RMR-9-1-24-12-31-24</dc:title>
  <dc:creator>Daei, Afshin@DHCS</dc:creator>
  <cp:keywords/>
  <cp:lastModifiedBy>Bogan, Britt@DHCS</cp:lastModifiedBy>
  <dcterms:created xsi:type="dcterms:W3CDTF">2025-02-03T16:37:07Z</dcterms:created>
  <dcterms:modified xsi:type="dcterms:W3CDTF">2025-02-28T16:59:08Z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0x010100EEE380F46F125946A8B4C4C90D9FFCDC00F3914704035607468E3C305FB4EA0656</vt:lpwstr>
  </property>
  <property fmtid="{D5CDD505-2E9C-101B-9397-08002B2CF9AE}" pid="3" name="_dlc_DocIdItemGuid">
    <vt:lpwstr>a5e30805-040b-4266-9c78-798329467f2b</vt:lpwstr>
  </property>
  <property fmtid="{D5CDD505-2E9C-101B-9397-08002B2CF9AE}" pid="4" name="Division">
    <vt:lpwstr>7;#Medi-Cal Eligibility|bb028752-9124-4a8b-a534-67faa7060e35</vt:lpwstr>
  </property>
</Properties>
</file>