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entation.xml" ContentType="application/vnd.openxmlformats-officedocument.presentationml.presentation.main+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slideLayouts/slideLayout51.xml" ContentType="application/vnd.openxmlformats-officedocument.presentationml.slideLayout+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40.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1.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authors.xml" ContentType="application/vnd.ms-powerpoint.authors+xml"/>
  <Override PartName="/ppt/notesMasters/notesMaster1.xml" ContentType="application/vnd.openxmlformats-officedocument.presentationml.notesMaster+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5.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8.xml" ContentType="application/vnd.openxmlformats-officedocument.customXmlProperties+xml"/>
  <Override PartName="/customXml/itemProps7.xml" ContentType="application/vnd.openxmlformats-officedocument.customXmlProperties+xml"/>
  <Override PartName="/customXml/itemProps6.xml" ContentType="application/vnd.openxmlformats-officedocument.customXmlProperties+xml"/>
  <Override PartName="/customXml/itemProps5.xml" ContentType="application/vnd.openxmlformats-officedocument.customXmlProperties+xml"/>
  <Override PartName="/customXml/itemProps4.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docProps/custom.xml" ContentType="application/vnd.openxmlformats-officedocument.custom-properties+xml"/>
  <Override PartName="/customXml/itemProps9.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9"/>
    <p:sldMasterId id="2147483660" r:id="rId10"/>
    <p:sldMasterId id="2147483696" r:id="rId11"/>
  </p:sldMasterIdLst>
  <p:notesMasterIdLst>
    <p:notesMasterId r:id="rId67"/>
  </p:notesMasterIdLst>
  <p:handoutMasterIdLst>
    <p:handoutMasterId r:id="rId68"/>
  </p:handoutMasterIdLst>
  <p:sldIdLst>
    <p:sldId id="328" r:id="rId12"/>
    <p:sldId id="2127" r:id="rId13"/>
    <p:sldId id="467" r:id="rId14"/>
    <p:sldId id="2130" r:id="rId15"/>
    <p:sldId id="614" r:id="rId16"/>
    <p:sldId id="622" r:id="rId17"/>
    <p:sldId id="2141" r:id="rId18"/>
    <p:sldId id="2142" r:id="rId19"/>
    <p:sldId id="2098" r:id="rId20"/>
    <p:sldId id="2119" r:id="rId21"/>
    <p:sldId id="2131" r:id="rId22"/>
    <p:sldId id="1260" r:id="rId23"/>
    <p:sldId id="2120" r:id="rId24"/>
    <p:sldId id="626" r:id="rId25"/>
    <p:sldId id="2121" r:id="rId26"/>
    <p:sldId id="288" r:id="rId27"/>
    <p:sldId id="2139" r:id="rId28"/>
    <p:sldId id="2122" r:id="rId29"/>
    <p:sldId id="2143" r:id="rId30"/>
    <p:sldId id="2093" r:id="rId31"/>
    <p:sldId id="2123" r:id="rId32"/>
    <p:sldId id="2110" r:id="rId33"/>
    <p:sldId id="2144" r:id="rId34"/>
    <p:sldId id="628" r:id="rId35"/>
    <p:sldId id="2145" r:id="rId36"/>
    <p:sldId id="2101" r:id="rId37"/>
    <p:sldId id="2111" r:id="rId38"/>
    <p:sldId id="627" r:id="rId39"/>
    <p:sldId id="2146" r:id="rId40"/>
    <p:sldId id="2135" r:id="rId41"/>
    <p:sldId id="2147" r:id="rId42"/>
    <p:sldId id="2103" r:id="rId43"/>
    <p:sldId id="2148" r:id="rId44"/>
    <p:sldId id="2124" r:id="rId45"/>
    <p:sldId id="2128" r:id="rId46"/>
    <p:sldId id="2149" r:id="rId47"/>
    <p:sldId id="2136" r:id="rId48"/>
    <p:sldId id="2125" r:id="rId49"/>
    <p:sldId id="2150" r:id="rId50"/>
    <p:sldId id="634" r:id="rId51"/>
    <p:sldId id="2151" r:id="rId52"/>
    <p:sldId id="633" r:id="rId53"/>
    <p:sldId id="2109" r:id="rId54"/>
    <p:sldId id="2113" r:id="rId55"/>
    <p:sldId id="2114" r:id="rId56"/>
    <p:sldId id="2096" r:id="rId57"/>
    <p:sldId id="618" r:id="rId58"/>
    <p:sldId id="2152" r:id="rId59"/>
    <p:sldId id="2115" r:id="rId60"/>
    <p:sldId id="2134" r:id="rId61"/>
    <p:sldId id="613" r:id="rId62"/>
    <p:sldId id="2140" r:id="rId63"/>
    <p:sldId id="637" r:id="rId64"/>
    <p:sldId id="2137" r:id="rId65"/>
    <p:sldId id="2138" r:id="rId6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3CB4AF69-851B-414A-AB87-85183ECFA0A4}">
          <p14:sldIdLst>
            <p14:sldId id="328"/>
            <p14:sldId id="2127"/>
            <p14:sldId id="467"/>
            <p14:sldId id="2130"/>
            <p14:sldId id="614"/>
            <p14:sldId id="622"/>
            <p14:sldId id="2141"/>
            <p14:sldId id="2142"/>
            <p14:sldId id="2098"/>
            <p14:sldId id="2119"/>
            <p14:sldId id="2131"/>
            <p14:sldId id="1260"/>
            <p14:sldId id="2120"/>
            <p14:sldId id="626"/>
            <p14:sldId id="2121"/>
            <p14:sldId id="288"/>
            <p14:sldId id="2139"/>
            <p14:sldId id="2122"/>
            <p14:sldId id="2143"/>
            <p14:sldId id="2093"/>
            <p14:sldId id="2123"/>
            <p14:sldId id="2110"/>
            <p14:sldId id="2144"/>
            <p14:sldId id="628"/>
            <p14:sldId id="2145"/>
            <p14:sldId id="2101"/>
            <p14:sldId id="2111"/>
            <p14:sldId id="627"/>
            <p14:sldId id="2146"/>
            <p14:sldId id="2135"/>
            <p14:sldId id="2147"/>
            <p14:sldId id="2103"/>
            <p14:sldId id="2148"/>
            <p14:sldId id="2124"/>
            <p14:sldId id="2128"/>
            <p14:sldId id="2149"/>
            <p14:sldId id="2136"/>
            <p14:sldId id="2125"/>
            <p14:sldId id="2150"/>
            <p14:sldId id="634"/>
            <p14:sldId id="2151"/>
            <p14:sldId id="633"/>
            <p14:sldId id="2109"/>
            <p14:sldId id="2113"/>
            <p14:sldId id="2114"/>
            <p14:sldId id="2096"/>
            <p14:sldId id="618"/>
            <p14:sldId id="2152"/>
            <p14:sldId id="2115"/>
            <p14:sldId id="2134"/>
            <p14:sldId id="613"/>
            <p14:sldId id="2140"/>
            <p14:sldId id="637"/>
            <p14:sldId id="2137"/>
            <p14:sldId id="213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C54E127-E374-7D80-2608-CDCD2544838A}" name="Retke, Michelle@DHCS" initials="RM" userId="S::michelle.retke@dhcs.ca.gov::9955e848-c30c-4643-bb41-ffb7464e7810" providerId="AD"/>
  <p188:author id="{0300F742-9441-A0F3-758B-AAA715A2191E}" name="Philip, Susan@DHCS" initials="PS" userId="S::Susan.Philip@dhcs.ca.gov::1069050d-82da-4eb9-a66c-36c8b19a0e0b" providerId="AD"/>
  <p188:author id="{3BDB1946-8A3D-6124-B89C-26285AB304F6}" name="Sasha Hulsey" initials="SH" userId="S::Sasha@aurrerahealth.com::48b00d65-51d0-4915-8154-f788fcf15b86" providerId="AD"/>
  <p188:author id="{E2F59756-32A1-D185-6D9E-BFF000685CBF}" name="Haddad, Jalal@DHCS" initials="HJ" userId="S::jalal.haddad@dhcs.ca.gov::a3c51a6f-b71b-41b8-8d03-a656bc0c1f58" providerId="AD"/>
  <p188:author id="{FDA10B66-2D30-2604-4462-4377912C5A90}" name="Cisneros, Bambi@DHCS" initials="CB" userId="S::Bambi.Cisneros@dhcs.ca.gov::4ce4cf42-2b68-477d-aa14-3da184fd380a" providerId="AD"/>
  <p188:author id="{E59E277A-1830-1C3F-6110-22F9C3F05931}" name="Hilary Haycock" initials="HH" userId="S::hilary@harbageconsulting.com::bd7e8aad-50bf-4d12-93cc-9f9ffee4349c" providerId="AD"/>
  <p188:author id="{5498EC80-37F8-76A3-B5B6-31C0072F88BA}" name="Philip, Susan@DHCS" initials="PS" userId="S::susan.philip@dhcs.ca.gov::1069050d-82da-4eb9-a66c-36c8b19a0e0b" providerId="AD"/>
  <p188:author id="{764F9B89-3A4A-1933-1208-1FEB6AEC8B67}" name="caroline.castaneda@dds.ca.gov" initials="ca" userId="S::urn:spo:guest#caroline.castaneda@dds.ca.gov::" providerId="AD"/>
  <p188:author id="{9062FB8C-7384-A041-D3F1-FCD8E859EC27}" name="VanDerSalm, Brittany" initials="VB" userId="S::brittany.vandersalm_mercer.com#ext#@cadhcs.onmicrosoft.com::3227733c-87b7-45c7-ac2f-d2ca5456b264" providerId="AD"/>
  <p188:author id="{43FA8B94-4294-66E1-40BC-C67754B0768C}" name="Retke, Michelle@DHCS" initials="RM" userId="S::Michelle.Retke@dhcs.ca.gov::9955e848-c30c-4643-bb41-ffb7464e7810" providerId="AD"/>
  <p188:author id="{03CF949E-C5FE-9134-25C5-F291E49B4515}" name="Winter Koifman" initials="WK" userId="S::winter@HarbageConsulting.com::352c1678-546a-46bd-9eeb-adb8002f5cf5" providerId="AD"/>
  <p188:author id="{829551C5-F56C-5CCC-F550-6F547BE7E87C}" name="Alisa Chester" initials="AC" userId="S::Alisa@HarbageConsulting.com::e41679e3-a9e4-4caa-a506-b0311b1536f3" providerId="AD"/>
  <p188:author id="{3A0C52D1-5848-72C0-49D2-9C408D6E03FF}" name="Vogler, Jason" initials="VJ" userId="S::jason.vogler_mercer.com#ext#@cadhcs.onmicrosoft.com::0ca08a89-202f-409f-b95a-38bc6c7b6e2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Haddad, Jalal@DHCS" initials="HJ" lastIdx="1" clrIdx="6">
    <p:extLst>
      <p:ext uri="{19B8F6BF-5375-455C-9EA6-DF929625EA0E}">
        <p15:presenceInfo xmlns:p15="http://schemas.microsoft.com/office/powerpoint/2012/main" userId="S::jalal.haddad@dhcs.ca.gov::a3c51a6f-b71b-41b8-8d03-a656bc0c1f58" providerId="AD"/>
      </p:ext>
    </p:extLst>
  </p:cmAuthor>
  <p:cmAuthor id="1" name="Tkachuk, Katie (DIR-OC)@DHCS" initials="TK(" lastIdx="7" clrIdx="0">
    <p:extLst>
      <p:ext uri="{19B8F6BF-5375-455C-9EA6-DF929625EA0E}">
        <p15:presenceInfo xmlns:p15="http://schemas.microsoft.com/office/powerpoint/2012/main" userId="S-1-5-21-746137067-1767777339-682003330-231562" providerId="AD"/>
      </p:ext>
    </p:extLst>
  </p:cmAuthor>
  <p:cmAuthor id="8" name="Cisneros, Bambi@DHCS" initials="CB" lastIdx="9" clrIdx="7">
    <p:extLst>
      <p:ext uri="{19B8F6BF-5375-455C-9EA6-DF929625EA0E}">
        <p15:presenceInfo xmlns:p15="http://schemas.microsoft.com/office/powerpoint/2012/main" userId="S::Bambi.Cisneros@dhcs.ca.gov::4ce4cf42-2b68-477d-aa14-3da184fd380a" providerId="AD"/>
      </p:ext>
    </p:extLst>
  </p:cmAuthor>
  <p:cmAuthor id="2" name="Limon, Nellie (OC)@DHCS" initials="LN(" lastIdx="5" clrIdx="1">
    <p:extLst>
      <p:ext uri="{19B8F6BF-5375-455C-9EA6-DF929625EA0E}">
        <p15:presenceInfo xmlns:p15="http://schemas.microsoft.com/office/powerpoint/2012/main" userId="S-1-5-21-746137067-1767777339-682003330-218914" providerId="AD"/>
      </p:ext>
    </p:extLst>
  </p:cmAuthor>
  <p:cmAuthor id="9" name="Vogler, Jason" initials="VJ [2]" lastIdx="37" clrIdx="8">
    <p:extLst>
      <p:ext uri="{19B8F6BF-5375-455C-9EA6-DF929625EA0E}">
        <p15:presenceInfo xmlns:p15="http://schemas.microsoft.com/office/powerpoint/2012/main" userId="S::jason.vogler_mercer.com#ext#@cadhcs.onmicrosoft.com::0ca08a89-202f-409f-b95a-38bc6c7b6e27" providerId="AD"/>
      </p:ext>
    </p:extLst>
  </p:cmAuthor>
  <p:cmAuthor id="3" name="Weiner, Mitchell (OC)@DHCS" initials="WM(" lastIdx="1" clrIdx="2">
    <p:extLst>
      <p:ext uri="{19B8F6BF-5375-455C-9EA6-DF929625EA0E}">
        <p15:presenceInfo xmlns:p15="http://schemas.microsoft.com/office/powerpoint/2012/main" userId="S-1-5-21-746137067-1767777339-682003330-171837" providerId="AD"/>
      </p:ext>
    </p:extLst>
  </p:cmAuthor>
  <p:cmAuthor id="10" name="Philip, Susan@DHCS" initials="PS" lastIdx="43" clrIdx="9">
    <p:extLst>
      <p:ext uri="{19B8F6BF-5375-455C-9EA6-DF929625EA0E}">
        <p15:presenceInfo xmlns:p15="http://schemas.microsoft.com/office/powerpoint/2012/main" userId="S::Susan.Philip@dhcs.ca.gov::1069050d-82da-4eb9-a66c-36c8b19a0e0b" providerId="AD"/>
      </p:ext>
    </p:extLst>
  </p:cmAuthor>
  <p:cmAuthor id="4" name="Williams, Norman (OC)@DHCS" initials="WN(" lastIdx="9" clrIdx="3">
    <p:extLst>
      <p:ext uri="{19B8F6BF-5375-455C-9EA6-DF929625EA0E}">
        <p15:presenceInfo xmlns:p15="http://schemas.microsoft.com/office/powerpoint/2012/main" userId="S-1-5-21-746137067-1767777339-682003330-101805" providerId="AD"/>
      </p:ext>
    </p:extLst>
  </p:cmAuthor>
  <p:cmAuthor id="5" name="Matamoros, Jennifer (OC)@DHCS" initials="MJ(" lastIdx="4" clrIdx="4">
    <p:extLst>
      <p:ext uri="{19B8F6BF-5375-455C-9EA6-DF929625EA0E}">
        <p15:presenceInfo xmlns:p15="http://schemas.microsoft.com/office/powerpoint/2012/main" userId="S-1-5-21-746137067-1767777339-682003330-200274" providerId="AD"/>
      </p:ext>
    </p:extLst>
  </p:cmAuthor>
  <p:cmAuthor id="6" name="Vogler, Jason" initials="VJ" lastIdx="15" clrIdx="5">
    <p:extLst>
      <p:ext uri="{19B8F6BF-5375-455C-9EA6-DF929625EA0E}">
        <p15:presenceInfo xmlns:p15="http://schemas.microsoft.com/office/powerpoint/2012/main" userId="Vogler, Jas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388E"/>
    <a:srgbClr val="FCDCF6"/>
    <a:srgbClr val="782B8B"/>
    <a:srgbClr val="EAEDF2"/>
    <a:srgbClr val="E2F0D9"/>
    <a:srgbClr val="14315A"/>
    <a:srgbClr val="323A46"/>
    <a:srgbClr val="F9B9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73" autoAdjust="0"/>
    <p:restoredTop sz="86370" autoAdjust="0"/>
  </p:normalViewPr>
  <p:slideViewPr>
    <p:cSldViewPr snapToGrid="0">
      <p:cViewPr varScale="1">
        <p:scale>
          <a:sx n="50" d="100"/>
          <a:sy n="50" d="100"/>
        </p:scale>
        <p:origin x="32" y="200"/>
      </p:cViewPr>
      <p:guideLst/>
    </p:cSldViewPr>
  </p:slideViewPr>
  <p:outlineViewPr>
    <p:cViewPr>
      <p:scale>
        <a:sx n="33" d="100"/>
        <a:sy n="33" d="100"/>
      </p:scale>
      <p:origin x="0" y="-70572"/>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3.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microsoft.com/office/2018/10/relationships/authors" Target="authors.xml"/><Relationship Id="rId5" Type="http://schemas.openxmlformats.org/officeDocument/2006/relationships/customXml" Target="../customXml/item5.xml"/><Relationship Id="rId61" Type="http://schemas.openxmlformats.org/officeDocument/2006/relationships/slide" Target="slides/slide50.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commentAuthors" Target="commentAuthors.xml"/><Relationship Id="rId8" Type="http://schemas.openxmlformats.org/officeDocument/2006/relationships/customXml" Target="../customXml/item8.xml"/><Relationship Id="rId51" Type="http://schemas.openxmlformats.org/officeDocument/2006/relationships/slide" Target="slides/slide40.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notesMaster" Target="notesMasters/notesMaster1.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presProps" Target="presProps.xml"/><Relationship Id="rId75" Type="http://schemas.openxmlformats.org/officeDocument/2006/relationships/customXml" Target="../customXml/item9.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2.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Master" Target="slideMasters/slideMaster1.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 Type="http://schemas.openxmlformats.org/officeDocument/2006/relationships/customXml" Target="../customXml/item7.xml"/><Relationship Id="rId7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73B4C319-6D69-4629-A11E-3F322A084010}" type="datetimeFigureOut">
              <a:rPr lang="en-US" smtClean="0"/>
              <a:t>12/29/2022</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AFD3F05A-801B-440F-8252-3FD3A151B55C}" type="slidenum">
              <a:rPr lang="en-US" smtClean="0"/>
              <a:t>‹#›</a:t>
            </a:fld>
            <a:endParaRPr lang="en-US"/>
          </a:p>
        </p:txBody>
      </p:sp>
    </p:spTree>
    <p:extLst>
      <p:ext uri="{BB962C8B-B14F-4D97-AF65-F5344CB8AC3E}">
        <p14:creationId xmlns:p14="http://schemas.microsoft.com/office/powerpoint/2010/main" val="6481083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7C6EC111-66C1-4EE5-A06C-ED37731955D0}" type="datetimeFigureOut">
              <a:rPr lang="en-US" smtClean="0"/>
              <a:t>12/29/2022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0ECA9DC-8E96-4C18-A0D0-F5C5C0229E3D}" type="slidenum">
              <a:rPr lang="en-US" smtClean="0"/>
              <a:t>‹#›</a:t>
            </a:fld>
            <a:endParaRPr lang="en-US"/>
          </a:p>
        </p:txBody>
      </p:sp>
    </p:spTree>
    <p:extLst>
      <p:ext uri="{BB962C8B-B14F-4D97-AF65-F5344CB8AC3E}">
        <p14:creationId xmlns:p14="http://schemas.microsoft.com/office/powerpoint/2010/main" val="2452518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00"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D0ECA9DC-8E96-4C18-A0D0-F5C5C0229E3D}" type="slidenum">
              <a:rPr lang="en-US" smtClean="0"/>
              <a:t>1</a:t>
            </a:fld>
            <a:endParaRPr lang="en-US"/>
          </a:p>
        </p:txBody>
      </p:sp>
    </p:spTree>
    <p:extLst>
      <p:ext uri="{BB962C8B-B14F-4D97-AF65-F5344CB8AC3E}">
        <p14:creationId xmlns:p14="http://schemas.microsoft.com/office/powerpoint/2010/main" val="31246692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ECA9DC-8E96-4C18-A0D0-F5C5C0229E3D}" type="slidenum">
              <a:rPr lang="en-US" smtClean="0"/>
              <a:t>10</a:t>
            </a:fld>
            <a:endParaRPr lang="en-US"/>
          </a:p>
        </p:txBody>
      </p:sp>
    </p:spTree>
    <p:extLst>
      <p:ext uri="{BB962C8B-B14F-4D97-AF65-F5344CB8AC3E}">
        <p14:creationId xmlns:p14="http://schemas.microsoft.com/office/powerpoint/2010/main" val="34458852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ECA9DC-8E96-4C18-A0D0-F5C5C0229E3D}" type="slidenum">
              <a:rPr lang="en-US" smtClean="0"/>
              <a:t>11</a:t>
            </a:fld>
            <a:endParaRPr lang="en-US"/>
          </a:p>
        </p:txBody>
      </p:sp>
    </p:spTree>
    <p:extLst>
      <p:ext uri="{BB962C8B-B14F-4D97-AF65-F5344CB8AC3E}">
        <p14:creationId xmlns:p14="http://schemas.microsoft.com/office/powerpoint/2010/main" val="990769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D0ECA9DC-8E96-4C18-A0D0-F5C5C0229E3D}" type="slidenum">
              <a:rPr lang="en-US" smtClean="0"/>
              <a:t>12</a:t>
            </a:fld>
            <a:endParaRPr lang="en-US"/>
          </a:p>
        </p:txBody>
      </p:sp>
    </p:spTree>
    <p:extLst>
      <p:ext uri="{BB962C8B-B14F-4D97-AF65-F5344CB8AC3E}">
        <p14:creationId xmlns:p14="http://schemas.microsoft.com/office/powerpoint/2010/main" val="543129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0ECA9DC-8E96-4C18-A0D0-F5C5C0229E3D}" type="slidenum">
              <a:rPr lang="en-US" smtClean="0"/>
              <a:t>13</a:t>
            </a:fld>
            <a:endParaRPr lang="en-US"/>
          </a:p>
        </p:txBody>
      </p:sp>
    </p:spTree>
    <p:extLst>
      <p:ext uri="{BB962C8B-B14F-4D97-AF65-F5344CB8AC3E}">
        <p14:creationId xmlns:p14="http://schemas.microsoft.com/office/powerpoint/2010/main" val="19395410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0ECA9DC-8E96-4C18-A0D0-F5C5C0229E3D}" type="slidenum">
              <a:rPr lang="en-US" smtClean="0"/>
              <a:t>14</a:t>
            </a:fld>
            <a:endParaRPr lang="en-US"/>
          </a:p>
        </p:txBody>
      </p:sp>
    </p:spTree>
    <p:extLst>
      <p:ext uri="{BB962C8B-B14F-4D97-AF65-F5344CB8AC3E}">
        <p14:creationId xmlns:p14="http://schemas.microsoft.com/office/powerpoint/2010/main" val="1356377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0ECA9DC-8E96-4C18-A0D0-F5C5C0229E3D}" type="slidenum">
              <a:rPr lang="en-US" smtClean="0"/>
              <a:t>15</a:t>
            </a:fld>
            <a:endParaRPr lang="en-US"/>
          </a:p>
        </p:txBody>
      </p:sp>
    </p:spTree>
    <p:extLst>
      <p:ext uri="{BB962C8B-B14F-4D97-AF65-F5344CB8AC3E}">
        <p14:creationId xmlns:p14="http://schemas.microsoft.com/office/powerpoint/2010/main" val="15018517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6000"/>
              </a:lnSpc>
              <a:spcBef>
                <a:spcPts val="0"/>
              </a:spcBef>
              <a:spcAft>
                <a:spcPts val="0"/>
              </a:spcAft>
              <a:buClrTx/>
              <a:buSzTx/>
              <a:buFontTx/>
              <a:buNone/>
              <a:tabLst/>
              <a:defRPr/>
            </a:pPr>
            <a:endParaRPr lang="en-US" sz="1100" dirty="0">
              <a:effectLst/>
              <a:latin typeface="Calibri" panose="020F0502020204030204" pitchFamily="34" charset="0"/>
              <a:ea typeface="Times New Roman" panose="02020603050405020304" pitchFamily="18" charset="0"/>
              <a:cs typeface="Calibri"/>
            </a:endParaRPr>
          </a:p>
        </p:txBody>
      </p:sp>
      <p:sp>
        <p:nvSpPr>
          <p:cNvPr id="4" name="Slide Number Placeholder 3"/>
          <p:cNvSpPr>
            <a:spLocks noGrp="1"/>
          </p:cNvSpPr>
          <p:nvPr>
            <p:ph type="sldNum" sz="quarter" idx="5"/>
          </p:nvPr>
        </p:nvSpPr>
        <p:spPr/>
        <p:txBody>
          <a:bodyPr/>
          <a:lstStyle/>
          <a:p>
            <a:fld id="{D0ECA9DC-8E96-4C18-A0D0-F5C5C0229E3D}" type="slidenum">
              <a:rPr lang="en-US" smtClean="0"/>
              <a:t>16</a:t>
            </a:fld>
            <a:endParaRPr lang="en-US"/>
          </a:p>
        </p:txBody>
      </p:sp>
    </p:spTree>
    <p:extLst>
      <p:ext uri="{BB962C8B-B14F-4D97-AF65-F5344CB8AC3E}">
        <p14:creationId xmlns:p14="http://schemas.microsoft.com/office/powerpoint/2010/main" val="26792036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0ECA9DC-8E96-4C18-A0D0-F5C5C0229E3D}" type="slidenum">
              <a:rPr lang="en-US" smtClean="0"/>
              <a:t>17</a:t>
            </a:fld>
            <a:endParaRPr lang="en-US"/>
          </a:p>
        </p:txBody>
      </p:sp>
    </p:spTree>
    <p:extLst>
      <p:ext uri="{BB962C8B-B14F-4D97-AF65-F5344CB8AC3E}">
        <p14:creationId xmlns:p14="http://schemas.microsoft.com/office/powerpoint/2010/main" val="19693374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0ECA9DC-8E96-4C18-A0D0-F5C5C0229E3D}" type="slidenum">
              <a:rPr lang="en-US" smtClean="0"/>
              <a:t>18</a:t>
            </a:fld>
            <a:endParaRPr lang="en-US"/>
          </a:p>
        </p:txBody>
      </p:sp>
    </p:spTree>
    <p:extLst>
      <p:ext uri="{BB962C8B-B14F-4D97-AF65-F5344CB8AC3E}">
        <p14:creationId xmlns:p14="http://schemas.microsoft.com/office/powerpoint/2010/main" val="26905303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CEA365-1196-40C5-92B9-43D0D7CAED15}" type="slidenum">
              <a:rPr lang="en-US" smtClean="0"/>
              <a:t>19</a:t>
            </a:fld>
            <a:endParaRPr lang="en-US"/>
          </a:p>
        </p:txBody>
      </p:sp>
    </p:spTree>
    <p:extLst>
      <p:ext uri="{BB962C8B-B14F-4D97-AF65-F5344CB8AC3E}">
        <p14:creationId xmlns:p14="http://schemas.microsoft.com/office/powerpoint/2010/main" val="1146072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Calibri" panose="020F0502020204030204" pitchFamily="34" charset="0"/>
              <a:ea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C5E3AC-A011-4808-BAC5-4C0F6B78A025}"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509685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CEA365-1196-40C5-92B9-43D0D7CAED15}" type="slidenum">
              <a:rPr lang="en-US" smtClean="0"/>
              <a:t>20</a:t>
            </a:fld>
            <a:endParaRPr lang="en-US"/>
          </a:p>
        </p:txBody>
      </p:sp>
    </p:spTree>
    <p:extLst>
      <p:ext uri="{BB962C8B-B14F-4D97-AF65-F5344CB8AC3E}">
        <p14:creationId xmlns:p14="http://schemas.microsoft.com/office/powerpoint/2010/main" val="27771595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t>
            </a:r>
          </a:p>
        </p:txBody>
      </p:sp>
      <p:sp>
        <p:nvSpPr>
          <p:cNvPr id="4" name="Slide Number Placeholder 3"/>
          <p:cNvSpPr>
            <a:spLocks noGrp="1"/>
          </p:cNvSpPr>
          <p:nvPr>
            <p:ph type="sldNum" sz="quarter" idx="5"/>
          </p:nvPr>
        </p:nvSpPr>
        <p:spPr/>
        <p:txBody>
          <a:bodyPr/>
          <a:lstStyle/>
          <a:p>
            <a:fld id="{D0ECA9DC-8E96-4C18-A0D0-F5C5C0229E3D}" type="slidenum">
              <a:rPr lang="en-US" smtClean="0"/>
              <a:t>21</a:t>
            </a:fld>
            <a:endParaRPr lang="en-US"/>
          </a:p>
        </p:txBody>
      </p:sp>
    </p:spTree>
    <p:extLst>
      <p:ext uri="{BB962C8B-B14F-4D97-AF65-F5344CB8AC3E}">
        <p14:creationId xmlns:p14="http://schemas.microsoft.com/office/powerpoint/2010/main" val="4534052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0ECA9DC-8E96-4C18-A0D0-F5C5C0229E3D}" type="slidenum">
              <a:rPr lang="en-US" smtClean="0"/>
              <a:t>22</a:t>
            </a:fld>
            <a:endParaRPr lang="en-US"/>
          </a:p>
        </p:txBody>
      </p:sp>
    </p:spTree>
    <p:extLst>
      <p:ext uri="{BB962C8B-B14F-4D97-AF65-F5344CB8AC3E}">
        <p14:creationId xmlns:p14="http://schemas.microsoft.com/office/powerpoint/2010/main" val="30698518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0ECA9DC-8E96-4C18-A0D0-F5C5C0229E3D}" type="slidenum">
              <a:rPr lang="en-US" smtClean="0"/>
              <a:t>23</a:t>
            </a:fld>
            <a:endParaRPr lang="en-US"/>
          </a:p>
        </p:txBody>
      </p:sp>
    </p:spTree>
    <p:extLst>
      <p:ext uri="{BB962C8B-B14F-4D97-AF65-F5344CB8AC3E}">
        <p14:creationId xmlns:p14="http://schemas.microsoft.com/office/powerpoint/2010/main" val="21664445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D0ECA9DC-8E96-4C18-A0D0-F5C5C0229E3D}" type="slidenum">
              <a:rPr lang="en-US" smtClean="0"/>
              <a:t>24</a:t>
            </a:fld>
            <a:endParaRPr lang="en-US"/>
          </a:p>
        </p:txBody>
      </p:sp>
    </p:spTree>
    <p:extLst>
      <p:ext uri="{BB962C8B-B14F-4D97-AF65-F5344CB8AC3E}">
        <p14:creationId xmlns:p14="http://schemas.microsoft.com/office/powerpoint/2010/main" val="27832248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D0ECA9DC-8E96-4C18-A0D0-F5C5C0229E3D}" type="slidenum">
              <a:rPr lang="en-US" smtClean="0"/>
              <a:t>25</a:t>
            </a:fld>
            <a:endParaRPr lang="en-US"/>
          </a:p>
        </p:txBody>
      </p:sp>
    </p:spTree>
    <p:extLst>
      <p:ext uri="{BB962C8B-B14F-4D97-AF65-F5344CB8AC3E}">
        <p14:creationId xmlns:p14="http://schemas.microsoft.com/office/powerpoint/2010/main" val="35521532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u="sng" dirty="0">
              <a:cs typeface="Calibri"/>
            </a:endParaRPr>
          </a:p>
        </p:txBody>
      </p:sp>
      <p:sp>
        <p:nvSpPr>
          <p:cNvPr id="4" name="Slide Number Placeholder 3"/>
          <p:cNvSpPr>
            <a:spLocks noGrp="1"/>
          </p:cNvSpPr>
          <p:nvPr>
            <p:ph type="sldNum" sz="quarter" idx="5"/>
          </p:nvPr>
        </p:nvSpPr>
        <p:spPr/>
        <p:txBody>
          <a:bodyPr/>
          <a:lstStyle/>
          <a:p>
            <a:fld id="{D0ECA9DC-8E96-4C18-A0D0-F5C5C0229E3D}" type="slidenum">
              <a:rPr lang="en-US" smtClean="0"/>
              <a:t>26</a:t>
            </a:fld>
            <a:endParaRPr lang="en-US"/>
          </a:p>
        </p:txBody>
      </p:sp>
    </p:spTree>
    <p:extLst>
      <p:ext uri="{BB962C8B-B14F-4D97-AF65-F5344CB8AC3E}">
        <p14:creationId xmlns:p14="http://schemas.microsoft.com/office/powerpoint/2010/main" val="32067058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ECA9DC-8E96-4C18-A0D0-F5C5C0229E3D}" type="slidenum">
              <a:rPr lang="en-US" smtClean="0"/>
              <a:t>27</a:t>
            </a:fld>
            <a:endParaRPr lang="en-US"/>
          </a:p>
        </p:txBody>
      </p:sp>
    </p:spTree>
    <p:extLst>
      <p:ext uri="{BB962C8B-B14F-4D97-AF65-F5344CB8AC3E}">
        <p14:creationId xmlns:p14="http://schemas.microsoft.com/office/powerpoint/2010/main" val="29864508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ECA9DC-8E96-4C18-A0D0-F5C5C0229E3D}" type="slidenum">
              <a:rPr lang="en-US" smtClean="0"/>
              <a:t>28</a:t>
            </a:fld>
            <a:endParaRPr lang="en-US"/>
          </a:p>
        </p:txBody>
      </p:sp>
    </p:spTree>
    <p:extLst>
      <p:ext uri="{BB962C8B-B14F-4D97-AF65-F5344CB8AC3E}">
        <p14:creationId xmlns:p14="http://schemas.microsoft.com/office/powerpoint/2010/main" val="40855824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ECA9DC-8E96-4C18-A0D0-F5C5C0229E3D}" type="slidenum">
              <a:rPr lang="en-US" smtClean="0"/>
              <a:t>29</a:t>
            </a:fld>
            <a:endParaRPr lang="en-US"/>
          </a:p>
        </p:txBody>
      </p:sp>
    </p:spTree>
    <p:extLst>
      <p:ext uri="{BB962C8B-B14F-4D97-AF65-F5344CB8AC3E}">
        <p14:creationId xmlns:p14="http://schemas.microsoft.com/office/powerpoint/2010/main" val="436642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4CEA365-1196-40C5-92B9-43D0D7CAED15}" type="slidenum">
              <a:rPr lang="en-US" smtClean="0"/>
              <a:t>3</a:t>
            </a:fld>
            <a:endParaRPr lang="en-US"/>
          </a:p>
        </p:txBody>
      </p:sp>
    </p:spTree>
    <p:extLst>
      <p:ext uri="{BB962C8B-B14F-4D97-AF65-F5344CB8AC3E}">
        <p14:creationId xmlns:p14="http://schemas.microsoft.com/office/powerpoint/2010/main" val="30375809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cs typeface="Calibri"/>
            </a:endParaRPr>
          </a:p>
        </p:txBody>
      </p:sp>
      <p:sp>
        <p:nvSpPr>
          <p:cNvPr id="4" name="Slide Number Placeholder 3"/>
          <p:cNvSpPr>
            <a:spLocks noGrp="1"/>
          </p:cNvSpPr>
          <p:nvPr>
            <p:ph type="sldNum" sz="quarter" idx="5"/>
          </p:nvPr>
        </p:nvSpPr>
        <p:spPr/>
        <p:txBody>
          <a:bodyPr/>
          <a:lstStyle/>
          <a:p>
            <a:fld id="{D0ECA9DC-8E96-4C18-A0D0-F5C5C0229E3D}" type="slidenum">
              <a:rPr lang="en-US" smtClean="0"/>
              <a:t>30</a:t>
            </a:fld>
            <a:endParaRPr lang="en-US"/>
          </a:p>
        </p:txBody>
      </p:sp>
    </p:spTree>
    <p:extLst>
      <p:ext uri="{BB962C8B-B14F-4D97-AF65-F5344CB8AC3E}">
        <p14:creationId xmlns:p14="http://schemas.microsoft.com/office/powerpoint/2010/main" val="28689115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cs typeface="Calibri"/>
            </a:endParaRPr>
          </a:p>
        </p:txBody>
      </p:sp>
      <p:sp>
        <p:nvSpPr>
          <p:cNvPr id="4" name="Slide Number Placeholder 3"/>
          <p:cNvSpPr>
            <a:spLocks noGrp="1"/>
          </p:cNvSpPr>
          <p:nvPr>
            <p:ph type="sldNum" sz="quarter" idx="5"/>
          </p:nvPr>
        </p:nvSpPr>
        <p:spPr/>
        <p:txBody>
          <a:bodyPr/>
          <a:lstStyle/>
          <a:p>
            <a:fld id="{D0ECA9DC-8E96-4C18-A0D0-F5C5C0229E3D}" type="slidenum">
              <a:rPr lang="en-US" smtClean="0"/>
              <a:t>31</a:t>
            </a:fld>
            <a:endParaRPr lang="en-US"/>
          </a:p>
        </p:txBody>
      </p:sp>
    </p:spTree>
    <p:extLst>
      <p:ext uri="{BB962C8B-B14F-4D97-AF65-F5344CB8AC3E}">
        <p14:creationId xmlns:p14="http://schemas.microsoft.com/office/powerpoint/2010/main" val="14708175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0ECA9DC-8E96-4C18-A0D0-F5C5C0229E3D}" type="slidenum">
              <a:rPr lang="en-US" smtClean="0"/>
              <a:t>32</a:t>
            </a:fld>
            <a:endParaRPr lang="en-US"/>
          </a:p>
        </p:txBody>
      </p:sp>
    </p:spTree>
    <p:extLst>
      <p:ext uri="{BB962C8B-B14F-4D97-AF65-F5344CB8AC3E}">
        <p14:creationId xmlns:p14="http://schemas.microsoft.com/office/powerpoint/2010/main" val="2406079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0ECA9DC-8E96-4C18-A0D0-F5C5C0229E3D}" type="slidenum">
              <a:rPr lang="en-US" smtClean="0"/>
              <a:t>33</a:t>
            </a:fld>
            <a:endParaRPr lang="en-US"/>
          </a:p>
        </p:txBody>
      </p:sp>
    </p:spTree>
    <p:extLst>
      <p:ext uri="{BB962C8B-B14F-4D97-AF65-F5344CB8AC3E}">
        <p14:creationId xmlns:p14="http://schemas.microsoft.com/office/powerpoint/2010/main" val="28414411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0ECA9DC-8E96-4C18-A0D0-F5C5C0229E3D}" type="slidenum">
              <a:rPr lang="en-US" smtClean="0"/>
              <a:t>34</a:t>
            </a:fld>
            <a:endParaRPr lang="en-US"/>
          </a:p>
        </p:txBody>
      </p:sp>
    </p:spTree>
    <p:extLst>
      <p:ext uri="{BB962C8B-B14F-4D97-AF65-F5344CB8AC3E}">
        <p14:creationId xmlns:p14="http://schemas.microsoft.com/office/powerpoint/2010/main" val="16784651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ECA9DC-8E96-4C18-A0D0-F5C5C0229E3D}" type="slidenum">
              <a:rPr lang="en-US" smtClean="0"/>
              <a:t>35</a:t>
            </a:fld>
            <a:endParaRPr lang="en-US"/>
          </a:p>
        </p:txBody>
      </p:sp>
    </p:spTree>
    <p:extLst>
      <p:ext uri="{BB962C8B-B14F-4D97-AF65-F5344CB8AC3E}">
        <p14:creationId xmlns:p14="http://schemas.microsoft.com/office/powerpoint/2010/main" val="7104946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ECA9DC-8E96-4C18-A0D0-F5C5C0229E3D}" type="slidenum">
              <a:rPr lang="en-US" smtClean="0"/>
              <a:t>36</a:t>
            </a:fld>
            <a:endParaRPr lang="en-US"/>
          </a:p>
        </p:txBody>
      </p:sp>
    </p:spTree>
    <p:extLst>
      <p:ext uri="{BB962C8B-B14F-4D97-AF65-F5344CB8AC3E}">
        <p14:creationId xmlns:p14="http://schemas.microsoft.com/office/powerpoint/2010/main" val="5421311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ECA9DC-8E96-4C18-A0D0-F5C5C0229E3D}" type="slidenum">
              <a:rPr lang="en-US" smtClean="0"/>
              <a:t>37</a:t>
            </a:fld>
            <a:endParaRPr lang="en-US"/>
          </a:p>
        </p:txBody>
      </p:sp>
    </p:spTree>
    <p:extLst>
      <p:ext uri="{BB962C8B-B14F-4D97-AF65-F5344CB8AC3E}">
        <p14:creationId xmlns:p14="http://schemas.microsoft.com/office/powerpoint/2010/main" val="39723684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0ECA9DC-8E96-4C18-A0D0-F5C5C0229E3D}" type="slidenum">
              <a:rPr lang="en-US" smtClean="0"/>
              <a:t>38</a:t>
            </a:fld>
            <a:endParaRPr lang="en-US"/>
          </a:p>
        </p:txBody>
      </p:sp>
    </p:spTree>
    <p:extLst>
      <p:ext uri="{BB962C8B-B14F-4D97-AF65-F5344CB8AC3E}">
        <p14:creationId xmlns:p14="http://schemas.microsoft.com/office/powerpoint/2010/main" val="35979024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0ECA9DC-8E96-4C18-A0D0-F5C5C0229E3D}" type="slidenum">
              <a:rPr lang="en-US" smtClean="0"/>
              <a:t>39</a:t>
            </a:fld>
            <a:endParaRPr lang="en-US"/>
          </a:p>
        </p:txBody>
      </p:sp>
    </p:spTree>
    <p:extLst>
      <p:ext uri="{BB962C8B-B14F-4D97-AF65-F5344CB8AC3E}">
        <p14:creationId xmlns:p14="http://schemas.microsoft.com/office/powerpoint/2010/main" val="1086226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0ECA9DC-8E96-4C18-A0D0-F5C5C0229E3D}" type="slidenum">
              <a:rPr lang="en-US" smtClean="0"/>
              <a:t>4</a:t>
            </a:fld>
            <a:endParaRPr lang="en-US"/>
          </a:p>
        </p:txBody>
      </p:sp>
    </p:spTree>
    <p:extLst>
      <p:ext uri="{BB962C8B-B14F-4D97-AF65-F5344CB8AC3E}">
        <p14:creationId xmlns:p14="http://schemas.microsoft.com/office/powerpoint/2010/main" val="28107323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ECA9DC-8E96-4C18-A0D0-F5C5C0229E3D}" type="slidenum">
              <a:rPr lang="en-US" smtClean="0"/>
              <a:t>40</a:t>
            </a:fld>
            <a:endParaRPr lang="en-US"/>
          </a:p>
        </p:txBody>
      </p:sp>
    </p:spTree>
    <p:extLst>
      <p:ext uri="{BB962C8B-B14F-4D97-AF65-F5344CB8AC3E}">
        <p14:creationId xmlns:p14="http://schemas.microsoft.com/office/powerpoint/2010/main" val="37673914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ECA9DC-8E96-4C18-A0D0-F5C5C0229E3D}" type="slidenum">
              <a:rPr lang="en-US" smtClean="0"/>
              <a:t>41</a:t>
            </a:fld>
            <a:endParaRPr lang="en-US"/>
          </a:p>
        </p:txBody>
      </p:sp>
    </p:spTree>
    <p:extLst>
      <p:ext uri="{BB962C8B-B14F-4D97-AF65-F5344CB8AC3E}">
        <p14:creationId xmlns:p14="http://schemas.microsoft.com/office/powerpoint/2010/main" val="15851266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D0ECA9DC-8E96-4C18-A0D0-F5C5C0229E3D}" type="slidenum">
              <a:rPr lang="en-US" smtClean="0"/>
              <a:t>42</a:t>
            </a:fld>
            <a:endParaRPr lang="en-US"/>
          </a:p>
        </p:txBody>
      </p:sp>
    </p:spTree>
    <p:extLst>
      <p:ext uri="{BB962C8B-B14F-4D97-AF65-F5344CB8AC3E}">
        <p14:creationId xmlns:p14="http://schemas.microsoft.com/office/powerpoint/2010/main" val="18822166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0ECA9DC-8E96-4C18-A0D0-F5C5C0229E3D}" type="slidenum">
              <a:rPr lang="en-US" smtClean="0"/>
              <a:t>43</a:t>
            </a:fld>
            <a:endParaRPr lang="en-US"/>
          </a:p>
        </p:txBody>
      </p:sp>
    </p:spTree>
    <p:extLst>
      <p:ext uri="{BB962C8B-B14F-4D97-AF65-F5344CB8AC3E}">
        <p14:creationId xmlns:p14="http://schemas.microsoft.com/office/powerpoint/2010/main" val="18307867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D0ECA9DC-8E96-4C18-A0D0-F5C5C0229E3D}" type="slidenum">
              <a:rPr lang="en-US" smtClean="0"/>
              <a:t>44</a:t>
            </a:fld>
            <a:endParaRPr lang="en-US"/>
          </a:p>
        </p:txBody>
      </p:sp>
    </p:spTree>
    <p:extLst>
      <p:ext uri="{BB962C8B-B14F-4D97-AF65-F5344CB8AC3E}">
        <p14:creationId xmlns:p14="http://schemas.microsoft.com/office/powerpoint/2010/main" val="19392542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0ECA9DC-8E96-4C18-A0D0-F5C5C0229E3D}" type="slidenum">
              <a:rPr lang="en-US" smtClean="0"/>
              <a:t>45</a:t>
            </a:fld>
            <a:endParaRPr lang="en-US"/>
          </a:p>
        </p:txBody>
      </p:sp>
    </p:spTree>
    <p:extLst>
      <p:ext uri="{BB962C8B-B14F-4D97-AF65-F5344CB8AC3E}">
        <p14:creationId xmlns:p14="http://schemas.microsoft.com/office/powerpoint/2010/main" val="17539555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4CEA365-1196-40C5-92B9-43D0D7CAED15}" type="slidenum">
              <a:rPr lang="en-US" smtClean="0"/>
              <a:t>46</a:t>
            </a:fld>
            <a:endParaRPr lang="en-US"/>
          </a:p>
        </p:txBody>
      </p:sp>
    </p:spTree>
    <p:extLst>
      <p:ext uri="{BB962C8B-B14F-4D97-AF65-F5344CB8AC3E}">
        <p14:creationId xmlns:p14="http://schemas.microsoft.com/office/powerpoint/2010/main" val="6735888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D0ECA9DC-8E96-4C18-A0D0-F5C5C0229E3D}" type="slidenum">
              <a:rPr lang="en-US" smtClean="0"/>
              <a:t>47</a:t>
            </a:fld>
            <a:endParaRPr lang="en-US"/>
          </a:p>
        </p:txBody>
      </p:sp>
    </p:spTree>
    <p:extLst>
      <p:ext uri="{BB962C8B-B14F-4D97-AF65-F5344CB8AC3E}">
        <p14:creationId xmlns:p14="http://schemas.microsoft.com/office/powerpoint/2010/main" val="30638131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D0ECA9DC-8E96-4C18-A0D0-F5C5C0229E3D}" type="slidenum">
              <a:rPr lang="en-US" smtClean="0"/>
              <a:t>48</a:t>
            </a:fld>
            <a:endParaRPr lang="en-US"/>
          </a:p>
        </p:txBody>
      </p:sp>
    </p:spTree>
    <p:extLst>
      <p:ext uri="{BB962C8B-B14F-4D97-AF65-F5344CB8AC3E}">
        <p14:creationId xmlns:p14="http://schemas.microsoft.com/office/powerpoint/2010/main" val="40065981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0ECA9DC-8E96-4C18-A0D0-F5C5C0229E3D}" type="slidenum">
              <a:rPr lang="en-US" smtClean="0"/>
              <a:t>49</a:t>
            </a:fld>
            <a:endParaRPr lang="en-US"/>
          </a:p>
        </p:txBody>
      </p:sp>
    </p:spTree>
    <p:extLst>
      <p:ext uri="{BB962C8B-B14F-4D97-AF65-F5344CB8AC3E}">
        <p14:creationId xmlns:p14="http://schemas.microsoft.com/office/powerpoint/2010/main" val="4278159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D0ECA9DC-8E96-4C18-A0D0-F5C5C0229E3D}" type="slidenum">
              <a:rPr lang="en-US" smtClean="0"/>
              <a:t>5</a:t>
            </a:fld>
            <a:endParaRPr lang="en-US"/>
          </a:p>
        </p:txBody>
      </p:sp>
    </p:spTree>
    <p:extLst>
      <p:ext uri="{BB962C8B-B14F-4D97-AF65-F5344CB8AC3E}">
        <p14:creationId xmlns:p14="http://schemas.microsoft.com/office/powerpoint/2010/main" val="3983916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0ECA9DC-8E96-4C18-A0D0-F5C5C0229E3D}" type="slidenum">
              <a:rPr lang="en-US" smtClean="0"/>
              <a:t>50</a:t>
            </a:fld>
            <a:endParaRPr lang="en-US"/>
          </a:p>
        </p:txBody>
      </p:sp>
    </p:spTree>
    <p:extLst>
      <p:ext uri="{BB962C8B-B14F-4D97-AF65-F5344CB8AC3E}">
        <p14:creationId xmlns:p14="http://schemas.microsoft.com/office/powerpoint/2010/main" val="24725852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4CEA365-1196-40C5-92B9-43D0D7CAED15}" type="slidenum">
              <a:rPr lang="en-US" smtClean="0"/>
              <a:t>51</a:t>
            </a:fld>
            <a:endParaRPr lang="en-US"/>
          </a:p>
        </p:txBody>
      </p:sp>
    </p:spTree>
    <p:extLst>
      <p:ext uri="{BB962C8B-B14F-4D97-AF65-F5344CB8AC3E}">
        <p14:creationId xmlns:p14="http://schemas.microsoft.com/office/powerpoint/2010/main" val="33213772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ECA9DC-8E96-4C18-A0D0-F5C5C0229E3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03296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0ECA9DC-8E96-4C18-A0D0-F5C5C0229E3D}" type="slidenum">
              <a:rPr lang="en-US" smtClean="0"/>
              <a:t>54</a:t>
            </a:fld>
            <a:endParaRPr lang="en-US"/>
          </a:p>
        </p:txBody>
      </p:sp>
    </p:spTree>
    <p:extLst>
      <p:ext uri="{BB962C8B-B14F-4D97-AF65-F5344CB8AC3E}">
        <p14:creationId xmlns:p14="http://schemas.microsoft.com/office/powerpoint/2010/main" val="41094459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0ECA9DC-8E96-4C18-A0D0-F5C5C0229E3D}" type="slidenum">
              <a:rPr lang="en-US" smtClean="0"/>
              <a:t>55</a:t>
            </a:fld>
            <a:endParaRPr lang="en-US"/>
          </a:p>
        </p:txBody>
      </p:sp>
    </p:spTree>
    <p:extLst>
      <p:ext uri="{BB962C8B-B14F-4D97-AF65-F5344CB8AC3E}">
        <p14:creationId xmlns:p14="http://schemas.microsoft.com/office/powerpoint/2010/main" val="2898650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ECA9DC-8E96-4C18-A0D0-F5C5C0229E3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2002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ECA9DC-8E96-4C18-A0D0-F5C5C0229E3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4663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ECA9DC-8E96-4C18-A0D0-F5C5C0229E3D}" type="slidenum">
              <a:rPr lang="en-US" smtClean="0"/>
              <a:t>8</a:t>
            </a:fld>
            <a:endParaRPr lang="en-US"/>
          </a:p>
        </p:txBody>
      </p:sp>
    </p:spTree>
    <p:extLst>
      <p:ext uri="{BB962C8B-B14F-4D97-AF65-F5344CB8AC3E}">
        <p14:creationId xmlns:p14="http://schemas.microsoft.com/office/powerpoint/2010/main" val="3280737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ECA9DC-8E96-4C18-A0D0-F5C5C0229E3D}" type="slidenum">
              <a:rPr lang="en-US" smtClean="0"/>
              <a:t>9</a:t>
            </a:fld>
            <a:endParaRPr lang="en-US"/>
          </a:p>
        </p:txBody>
      </p:sp>
    </p:spTree>
    <p:extLst>
      <p:ext uri="{BB962C8B-B14F-4D97-AF65-F5344CB8AC3E}">
        <p14:creationId xmlns:p14="http://schemas.microsoft.com/office/powerpoint/2010/main" val="16949336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15.jpe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1808"/>
            <a:ext cx="12191013" cy="6858555"/>
          </a:xfrm>
          <a:prstGeom prst="rect">
            <a:avLst/>
          </a:prstGeom>
        </p:spPr>
      </p:pic>
      <p:sp>
        <p:nvSpPr>
          <p:cNvPr id="2" name="Title 1"/>
          <p:cNvSpPr>
            <a:spLocks noGrp="1"/>
          </p:cNvSpPr>
          <p:nvPr>
            <p:ph type="ctrTitle" hasCustomPrompt="1"/>
          </p:nvPr>
        </p:nvSpPr>
        <p:spPr>
          <a:xfrm>
            <a:off x="1524000" y="607219"/>
            <a:ext cx="9144000" cy="2387600"/>
          </a:xfrm>
        </p:spPr>
        <p:txBody>
          <a:bodyPr anchor="b">
            <a:normAutofit/>
          </a:bodyPr>
          <a:lstStyle>
            <a:lvl1pPr algn="ctr">
              <a:defRPr sz="5400" b="1" baseline="0">
                <a:solidFill>
                  <a:schemeClr val="bg1"/>
                </a:solidFill>
                <a:latin typeface="Segoe UI" panose="020B0502040204020203" pitchFamily="34" charset="0"/>
                <a:cs typeface="Segoe UI" panose="020B0502040204020203" pitchFamily="34" charset="0"/>
              </a:defRPr>
            </a:lvl1pPr>
          </a:lstStyle>
          <a:p>
            <a:r>
              <a:rPr lang="en-US"/>
              <a:t>LONG, INTERESTING TITLE</a:t>
            </a:r>
          </a:p>
        </p:txBody>
      </p:sp>
      <p:sp>
        <p:nvSpPr>
          <p:cNvPr id="3" name="Subtitle 2"/>
          <p:cNvSpPr>
            <a:spLocks noGrp="1"/>
          </p:cNvSpPr>
          <p:nvPr>
            <p:ph type="subTitle" idx="1" hasCustomPrompt="1"/>
          </p:nvPr>
        </p:nvSpPr>
        <p:spPr>
          <a:xfrm>
            <a:off x="1524000" y="3192735"/>
            <a:ext cx="9144000" cy="1655762"/>
          </a:xfrm>
        </p:spPr>
        <p:txBody>
          <a:bodyPr>
            <a:normAutofit/>
          </a:bodyPr>
          <a:lstStyle>
            <a:lvl1pPr marL="0" indent="0" algn="ctr">
              <a:buNone/>
              <a:defRPr sz="3200" baseline="0">
                <a:solidFill>
                  <a:schemeClr val="bg1"/>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AND A SUBTITLE, IF NEEDED</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r>
              <a:rPr lang="en-US"/>
              <a:t>4/15/2019</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2124" y="6146260"/>
            <a:ext cx="1981285" cy="420180"/>
          </a:xfrm>
          <a:prstGeom prst="rect">
            <a:avLst/>
          </a:prstGeom>
        </p:spPr>
      </p:pic>
    </p:spTree>
    <p:extLst>
      <p:ext uri="{BB962C8B-B14F-4D97-AF65-F5344CB8AC3E}">
        <p14:creationId xmlns:p14="http://schemas.microsoft.com/office/powerpoint/2010/main" val="3845653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EA5DED-EC95-46EE-B06F-AA9660337835}" type="datetime1">
              <a:rPr lang="en-US" smtClean="0"/>
              <a:t>12/29/2022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1768262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E18356-514B-4A56-95E8-1FC9D99DF874}" type="datetime1">
              <a:rPr lang="en-US" smtClean="0"/>
              <a:t>12/29/2022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852661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1808"/>
            <a:ext cx="12191013" cy="6858555"/>
          </a:xfrm>
          <a:prstGeom prst="rect">
            <a:avLst/>
          </a:prstGeom>
        </p:spPr>
      </p:pic>
      <p:sp>
        <p:nvSpPr>
          <p:cNvPr id="2" name="Title 1"/>
          <p:cNvSpPr>
            <a:spLocks noGrp="1"/>
          </p:cNvSpPr>
          <p:nvPr>
            <p:ph type="ctrTitle" hasCustomPrompt="1"/>
          </p:nvPr>
        </p:nvSpPr>
        <p:spPr>
          <a:xfrm>
            <a:off x="1524000" y="607219"/>
            <a:ext cx="9144000" cy="2387600"/>
          </a:xfrm>
        </p:spPr>
        <p:txBody>
          <a:bodyPr anchor="b">
            <a:normAutofit/>
          </a:bodyPr>
          <a:lstStyle>
            <a:lvl1pPr algn="ctr">
              <a:defRPr sz="5400" b="1" baseline="0">
                <a:solidFill>
                  <a:schemeClr val="bg1"/>
                </a:solidFill>
                <a:latin typeface="Segoe UI" panose="020B0502040204020203" pitchFamily="34" charset="0"/>
                <a:cs typeface="Segoe UI" panose="020B0502040204020203" pitchFamily="34" charset="0"/>
              </a:defRPr>
            </a:lvl1pPr>
          </a:lstStyle>
          <a:p>
            <a:r>
              <a:rPr lang="en-US"/>
              <a:t>LONG, INTERESTING TITLE</a:t>
            </a:r>
          </a:p>
        </p:txBody>
      </p:sp>
      <p:sp>
        <p:nvSpPr>
          <p:cNvPr id="3" name="Subtitle 2"/>
          <p:cNvSpPr>
            <a:spLocks noGrp="1"/>
          </p:cNvSpPr>
          <p:nvPr>
            <p:ph type="subTitle" idx="1" hasCustomPrompt="1"/>
          </p:nvPr>
        </p:nvSpPr>
        <p:spPr>
          <a:xfrm>
            <a:off x="1524000" y="3192735"/>
            <a:ext cx="9144000" cy="1655762"/>
          </a:xfrm>
        </p:spPr>
        <p:txBody>
          <a:bodyPr>
            <a:normAutofit/>
          </a:bodyPr>
          <a:lstStyle>
            <a:lvl1pPr marL="0" indent="0" algn="ctr">
              <a:buNone/>
              <a:defRPr sz="3200" baseline="0">
                <a:solidFill>
                  <a:schemeClr val="bg1"/>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AND A SUBTITLE, IF NEEDED</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r>
              <a:rPr lang="en-US"/>
              <a:t>4/15/2019</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2124" y="6146260"/>
            <a:ext cx="1981285" cy="420180"/>
          </a:xfrm>
          <a:prstGeom prst="rect">
            <a:avLst/>
          </a:prstGeom>
        </p:spPr>
      </p:pic>
    </p:spTree>
    <p:extLst>
      <p:ext uri="{BB962C8B-B14F-4D97-AF65-F5344CB8AC3E}">
        <p14:creationId xmlns:p14="http://schemas.microsoft.com/office/powerpoint/2010/main" val="384565393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549501"/>
            <a:ext cx="10515600" cy="1325563"/>
          </a:xfrm>
        </p:spPr>
        <p:txBody>
          <a:bodyPr/>
          <a:lstStyle>
            <a:lvl1pPr>
              <a:defRPr b="1">
                <a:solidFill>
                  <a:srgbClr val="14315A"/>
                </a:solidFill>
                <a:latin typeface="Segoe UI" panose="020B0502040204020203" pitchFamily="34" charset="0"/>
                <a:cs typeface="Segoe UI" panose="020B0502040204020203" pitchFamily="34" charset="0"/>
              </a:defRPr>
            </a:lvl1pPr>
          </a:lstStyle>
          <a:p>
            <a:r>
              <a:rPr lang="en-US"/>
              <a:t>Click to edit Master title style</a:t>
            </a:r>
          </a:p>
        </p:txBody>
      </p:sp>
      <p:sp>
        <p:nvSpPr>
          <p:cNvPr id="3" name="Content Placeholder 2"/>
          <p:cNvSpPr>
            <a:spLocks noGrp="1"/>
          </p:cNvSpPr>
          <p:nvPr>
            <p:ph idx="1"/>
          </p:nvPr>
        </p:nvSpPr>
        <p:spPr>
          <a:xfrm>
            <a:off x="849086" y="2114550"/>
            <a:ext cx="10515600" cy="4351338"/>
          </a:xfrm>
        </p:spPr>
        <p:txBody>
          <a:bodyPr/>
          <a:lstStyle>
            <a:lvl1pPr marL="320040" indent="-320040">
              <a:lnSpc>
                <a:spcPct val="120000"/>
              </a:lnSpc>
              <a:buClr>
                <a:srgbClr val="782B8B"/>
              </a:buClr>
              <a:buSzPct val="125000"/>
              <a:buFont typeface="Segoe UI" panose="020B0502040204020203" pitchFamily="34" charset="0"/>
              <a:buChar char="»"/>
              <a:defRPr>
                <a:latin typeface="Segoe UI" panose="020B0502040204020203" pitchFamily="34" charset="0"/>
                <a:cs typeface="Segoe UI" panose="020B0502040204020203" pitchFamily="34" charset="0"/>
              </a:defRPr>
            </a:lvl1pPr>
            <a:lvl2pPr marL="685800" indent="-228600">
              <a:buClr>
                <a:srgbClr val="782B8B"/>
              </a:buClr>
              <a:buFont typeface="Segoe UI" panose="020B0502040204020203" pitchFamily="34" charset="0"/>
              <a:buChar char="»"/>
              <a:defRPr>
                <a:latin typeface="Segoe UI" panose="020B0502040204020203" pitchFamily="34" charset="0"/>
                <a:cs typeface="Segoe UI" panose="020B0502040204020203" pitchFamily="34" charset="0"/>
              </a:defRPr>
            </a:lvl2pPr>
            <a:lvl3pPr marL="1143000" indent="-228600">
              <a:buClr>
                <a:srgbClr val="782B8B"/>
              </a:buClr>
              <a:buFont typeface="Segoe UI" panose="020B0502040204020203" pitchFamily="34" charset="0"/>
              <a:buChar char="»"/>
              <a:defRPr>
                <a:latin typeface="Segoe UI" panose="020B0502040204020203" pitchFamily="34" charset="0"/>
                <a:cs typeface="Segoe UI" panose="020B0502040204020203" pitchFamily="34" charset="0"/>
              </a:defRPr>
            </a:lvl3pPr>
            <a:lvl4pPr marL="1600200" indent="-228600">
              <a:buClr>
                <a:srgbClr val="782B8B"/>
              </a:buClr>
              <a:buFont typeface="Segoe UI" panose="020B0502040204020203" pitchFamily="34" charset="0"/>
              <a:buChar char="»"/>
              <a:defRPr>
                <a:latin typeface="Segoe UI" panose="020B0502040204020203" pitchFamily="34" charset="0"/>
                <a:cs typeface="Segoe UI" panose="020B0502040204020203" pitchFamily="34" charset="0"/>
              </a:defRPr>
            </a:lvl4pPr>
            <a:lvl5pPr marL="2057400" indent="-228600">
              <a:buClr>
                <a:srgbClr val="782B8B"/>
              </a:buClr>
              <a:buFont typeface="Segoe UI" panose="020B0502040204020203" pitchFamily="34" charset="0"/>
              <a:buChar char="»"/>
              <a:defRPr>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0E2A8D-89F5-4EA6-9B6E-6F12D95EA3FF}" type="datetime1">
              <a:rPr lang="en-US" smtClean="0"/>
              <a:t>12/29/2022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398771176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077686"/>
            <a:ext cx="10515600" cy="1698171"/>
          </a:xfrm>
        </p:spPr>
        <p:txBody>
          <a:bodyPr anchor="b"/>
          <a:lstStyle>
            <a:lvl1pPr>
              <a:defRPr sz="6000" b="1">
                <a:solidFill>
                  <a:srgbClr val="14315A"/>
                </a:solidFill>
                <a:latin typeface="Segoe UI" panose="020B0502040204020203" pitchFamily="34" charset="0"/>
                <a:cs typeface="Segoe UI" panose="020B0502040204020203" pitchFamily="34" charset="0"/>
              </a:defRPr>
            </a:lvl1pPr>
          </a:lstStyle>
          <a:p>
            <a:r>
              <a:rPr lang="en-US"/>
              <a:t>CLICK TO EDIT TITLE</a:t>
            </a:r>
          </a:p>
        </p:txBody>
      </p:sp>
      <p:sp>
        <p:nvSpPr>
          <p:cNvPr id="4" name="Date Placeholder 3"/>
          <p:cNvSpPr>
            <a:spLocks noGrp="1"/>
          </p:cNvSpPr>
          <p:nvPr>
            <p:ph type="dt" sz="half" idx="10"/>
          </p:nvPr>
        </p:nvSpPr>
        <p:spPr/>
        <p:txBody>
          <a:bodyPr/>
          <a:lstStyle/>
          <a:p>
            <a:fld id="{285B4090-C420-42D5-9E42-F7ECBF59ADF6}" type="datetime1">
              <a:rPr lang="en-US" smtClean="0"/>
              <a:t>12/29/2022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8090AE-F645-47C1-81A8-D4E28BF03D47}"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174654"/>
            <a:ext cx="12192000" cy="2068801"/>
          </a:xfrm>
          <a:prstGeom prst="rect">
            <a:avLst/>
          </a:prstGeom>
        </p:spPr>
      </p:pic>
    </p:spTree>
    <p:extLst>
      <p:ext uri="{BB962C8B-B14F-4D97-AF65-F5344CB8AC3E}">
        <p14:creationId xmlns:p14="http://schemas.microsoft.com/office/powerpoint/2010/main" val="142712082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14315A"/>
                </a:solidFill>
                <a:latin typeface="Segoe UI" panose="020B0502040204020203" pitchFamily="34" charset="0"/>
                <a:cs typeface="Segoe UI" panose="020B0502040204020203" pitchFamily="34"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959CB76-8F30-4F0F-9E51-6E516E99C6BD}" type="datetime1">
              <a:rPr lang="en-US" smtClean="0"/>
              <a:t>12/29/2022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2302147884"/>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1">
                <a:solidFill>
                  <a:srgbClr val="14315A"/>
                </a:solidFill>
                <a:latin typeface="Segoe UI" panose="020B0502040204020203" pitchFamily="34" charset="0"/>
                <a:cs typeface="Segoe UI" panose="020B0502040204020203" pitchFamily="34" charset="0"/>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D94113C-ADB4-4996-BFCD-A128AB6B68FF}" type="datetime1">
              <a:rPr lang="en-US" smtClean="0"/>
              <a:t>12/29/2022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225868079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14315A"/>
                </a:solidFill>
                <a:latin typeface="Segoe UI" panose="020B0502040204020203" pitchFamily="34" charset="0"/>
                <a:cs typeface="Segoe UI" panose="020B0502040204020203"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p>
            <a:fld id="{A9FB79E2-47E5-44BE-B9D9-A487FE8A1E37}" type="datetime1">
              <a:rPr lang="en-US" smtClean="0"/>
              <a:t>12/29/2022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1014485929"/>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DCAB92-C898-4C16-8A01-4E5186EF811F}" type="datetime1">
              <a:rPr lang="en-US" smtClean="0"/>
              <a:t>12/29/2022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652909158"/>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Segoe UI" panose="020B0502040204020203" pitchFamily="34" charset="0"/>
                <a:cs typeface="Segoe UI" panose="020B0502040204020203" pitchFamily="34" charset="0"/>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Segoe UI" panose="020B0502040204020203" pitchFamily="34" charset="0"/>
                <a:cs typeface="Segoe UI" panose="020B0502040204020203" pitchFamily="34" charset="0"/>
              </a:defRPr>
            </a:lvl1pPr>
            <a:lvl2pPr>
              <a:defRPr sz="2800">
                <a:latin typeface="Segoe UI" panose="020B0502040204020203" pitchFamily="34" charset="0"/>
                <a:cs typeface="Segoe UI" panose="020B0502040204020203" pitchFamily="34" charset="0"/>
              </a:defRPr>
            </a:lvl2pPr>
            <a:lvl3pPr>
              <a:defRPr sz="2400">
                <a:latin typeface="Segoe UI" panose="020B0502040204020203" pitchFamily="34" charset="0"/>
                <a:cs typeface="Segoe UI" panose="020B0502040204020203" pitchFamily="34" charset="0"/>
              </a:defRPr>
            </a:lvl3pPr>
            <a:lvl4pPr>
              <a:defRPr sz="2000">
                <a:latin typeface="Segoe UI" panose="020B0502040204020203" pitchFamily="34" charset="0"/>
                <a:cs typeface="Segoe UI" panose="020B0502040204020203" pitchFamily="34" charset="0"/>
              </a:defRPr>
            </a:lvl4pPr>
            <a:lvl5pPr>
              <a:defRPr sz="2000">
                <a:latin typeface="Segoe UI" panose="020B0502040204020203" pitchFamily="34" charset="0"/>
                <a:cs typeface="Segoe UI" panose="020B0502040204020203"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4BC720F-12CA-4191-AB4A-F25710DCDAAA}" type="datetime1">
              <a:rPr lang="en-US" smtClean="0"/>
              <a:t>12/29/2022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236854960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549501"/>
            <a:ext cx="10515600" cy="1325563"/>
          </a:xfrm>
        </p:spPr>
        <p:txBody>
          <a:bodyPr/>
          <a:lstStyle>
            <a:lvl1pPr>
              <a:defRPr b="1">
                <a:solidFill>
                  <a:srgbClr val="14315A"/>
                </a:solidFill>
                <a:latin typeface="Segoe UI" panose="020B0502040204020203" pitchFamily="34" charset="0"/>
                <a:cs typeface="Segoe UI" panose="020B0502040204020203" pitchFamily="34" charset="0"/>
              </a:defRPr>
            </a:lvl1pPr>
          </a:lstStyle>
          <a:p>
            <a:r>
              <a:rPr lang="en-US"/>
              <a:t>Click to edit Master title style</a:t>
            </a:r>
          </a:p>
        </p:txBody>
      </p:sp>
      <p:sp>
        <p:nvSpPr>
          <p:cNvPr id="3" name="Content Placeholder 2"/>
          <p:cNvSpPr>
            <a:spLocks noGrp="1"/>
          </p:cNvSpPr>
          <p:nvPr>
            <p:ph idx="1"/>
          </p:nvPr>
        </p:nvSpPr>
        <p:spPr>
          <a:xfrm>
            <a:off x="849086" y="2114550"/>
            <a:ext cx="10515600" cy="4351338"/>
          </a:xfrm>
        </p:spPr>
        <p:txBody>
          <a:bodyPr/>
          <a:lstStyle>
            <a:lvl1pPr marL="320040" indent="-320040">
              <a:lnSpc>
                <a:spcPct val="120000"/>
              </a:lnSpc>
              <a:buClr>
                <a:srgbClr val="782B8B"/>
              </a:buClr>
              <a:buSzPct val="125000"/>
              <a:buFont typeface="Segoe UI" panose="020B0502040204020203" pitchFamily="34" charset="0"/>
              <a:buChar char="»"/>
              <a:defRPr>
                <a:latin typeface="Segoe UI" panose="020B0502040204020203" pitchFamily="34" charset="0"/>
                <a:cs typeface="Segoe UI" panose="020B0502040204020203" pitchFamily="34" charset="0"/>
              </a:defRPr>
            </a:lvl1pPr>
            <a:lvl2pPr marL="685800" indent="-228600">
              <a:buClr>
                <a:srgbClr val="782B8B"/>
              </a:buClr>
              <a:buFont typeface="Segoe UI" panose="020B0502040204020203" pitchFamily="34" charset="0"/>
              <a:buChar char="»"/>
              <a:defRPr>
                <a:latin typeface="Segoe UI" panose="020B0502040204020203" pitchFamily="34" charset="0"/>
                <a:cs typeface="Segoe UI" panose="020B0502040204020203" pitchFamily="34" charset="0"/>
              </a:defRPr>
            </a:lvl2pPr>
            <a:lvl3pPr marL="1143000" indent="-228600">
              <a:buClr>
                <a:srgbClr val="782B8B"/>
              </a:buClr>
              <a:buFont typeface="Segoe UI" panose="020B0502040204020203" pitchFamily="34" charset="0"/>
              <a:buChar char="»"/>
              <a:defRPr>
                <a:latin typeface="Segoe UI" panose="020B0502040204020203" pitchFamily="34" charset="0"/>
                <a:cs typeface="Segoe UI" panose="020B0502040204020203" pitchFamily="34" charset="0"/>
              </a:defRPr>
            </a:lvl3pPr>
            <a:lvl4pPr marL="1600200" indent="-228600">
              <a:buClr>
                <a:srgbClr val="782B8B"/>
              </a:buClr>
              <a:buFont typeface="Segoe UI" panose="020B0502040204020203" pitchFamily="34" charset="0"/>
              <a:buChar char="»"/>
              <a:defRPr>
                <a:latin typeface="Segoe UI" panose="020B0502040204020203" pitchFamily="34" charset="0"/>
                <a:cs typeface="Segoe UI" panose="020B0502040204020203" pitchFamily="34" charset="0"/>
              </a:defRPr>
            </a:lvl4pPr>
            <a:lvl5pPr marL="2057400" indent="-228600">
              <a:buClr>
                <a:srgbClr val="782B8B"/>
              </a:buClr>
              <a:buFont typeface="Segoe UI" panose="020B0502040204020203" pitchFamily="34" charset="0"/>
              <a:buChar char="»"/>
              <a:defRPr>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0E2A8D-89F5-4EA6-9B6E-6F12D95EA3FF}" type="datetime1">
              <a:rPr lang="en-US" smtClean="0"/>
              <a:t>12/29/2022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39877117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56F7DF-58F7-402E-9C65-843C50229176}" type="datetime1">
              <a:rPr lang="en-US" smtClean="0"/>
              <a:t>12/29/2022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453568381"/>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EA5DED-EC95-46EE-B06F-AA9660337835}" type="datetime1">
              <a:rPr lang="en-US" smtClean="0"/>
              <a:t>12/29/2022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1768262225"/>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E18356-514B-4A56-95E8-1FC9D99DF874}" type="datetime1">
              <a:rPr lang="en-US" smtClean="0"/>
              <a:t>12/29/2022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852661405"/>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reset Opening Slide">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8B6378E3-D9C1-4A09-83A6-57FA66AAE0C8}"/>
              </a:ext>
            </a:extLst>
          </p:cNvPr>
          <p:cNvGrpSpPr/>
          <p:nvPr userDrawn="1"/>
        </p:nvGrpSpPr>
        <p:grpSpPr>
          <a:xfrm>
            <a:off x="0" y="0"/>
            <a:ext cx="12192000" cy="1068766"/>
            <a:chOff x="0" y="0"/>
            <a:chExt cx="6245605" cy="867680"/>
          </a:xfrm>
        </p:grpSpPr>
        <p:sp>
          <p:nvSpPr>
            <p:cNvPr id="8" name="Freeform 3">
              <a:extLst>
                <a:ext uri="{FF2B5EF4-FFF2-40B4-BE49-F238E27FC236}">
                  <a16:creationId xmlns:a16="http://schemas.microsoft.com/office/drawing/2014/main" id="{A3552689-87A2-4710-A26C-2AE3A628A900}"/>
                </a:ext>
              </a:extLst>
            </p:cNvPr>
            <p:cNvSpPr/>
            <p:nvPr/>
          </p:nvSpPr>
          <p:spPr>
            <a:xfrm>
              <a:off x="0" y="0"/>
              <a:ext cx="6245605" cy="867680"/>
            </a:xfrm>
            <a:custGeom>
              <a:avLst/>
              <a:gdLst/>
              <a:ahLst/>
              <a:cxnLst/>
              <a:rect l="l" t="t" r="r" b="b"/>
              <a:pathLst>
                <a:path w="6245605" h="867680">
                  <a:moveTo>
                    <a:pt x="0" y="0"/>
                  </a:moveTo>
                  <a:lnTo>
                    <a:pt x="6245605" y="0"/>
                  </a:lnTo>
                  <a:lnTo>
                    <a:pt x="6245605" y="867680"/>
                  </a:lnTo>
                  <a:lnTo>
                    <a:pt x="0" y="867680"/>
                  </a:lnTo>
                  <a:close/>
                </a:path>
              </a:pathLst>
            </a:custGeom>
            <a:solidFill>
              <a:srgbClr val="EA9D25"/>
            </a:solidFill>
          </p:spPr>
        </p:sp>
      </p:grpSp>
      <p:grpSp>
        <p:nvGrpSpPr>
          <p:cNvPr id="9" name="Group 14">
            <a:extLst>
              <a:ext uri="{FF2B5EF4-FFF2-40B4-BE49-F238E27FC236}">
                <a16:creationId xmlns:a16="http://schemas.microsoft.com/office/drawing/2014/main" id="{7B7D50F1-E0DA-4606-B16A-8CFE46B77D99}"/>
              </a:ext>
            </a:extLst>
          </p:cNvPr>
          <p:cNvGrpSpPr/>
          <p:nvPr userDrawn="1"/>
        </p:nvGrpSpPr>
        <p:grpSpPr>
          <a:xfrm>
            <a:off x="3" y="-14207"/>
            <a:ext cx="12191999" cy="928180"/>
            <a:chOff x="0" y="0"/>
            <a:chExt cx="6712785" cy="753545"/>
          </a:xfrm>
        </p:grpSpPr>
        <p:sp>
          <p:nvSpPr>
            <p:cNvPr id="10" name="Freeform 15">
              <a:extLst>
                <a:ext uri="{FF2B5EF4-FFF2-40B4-BE49-F238E27FC236}">
                  <a16:creationId xmlns:a16="http://schemas.microsoft.com/office/drawing/2014/main" id="{BC0493A3-A762-444A-B3C1-732110B6DA67}"/>
                </a:ext>
              </a:extLst>
            </p:cNvPr>
            <p:cNvSpPr/>
            <p:nvPr/>
          </p:nvSpPr>
          <p:spPr>
            <a:xfrm>
              <a:off x="0" y="0"/>
              <a:ext cx="6712785" cy="753545"/>
            </a:xfrm>
            <a:custGeom>
              <a:avLst/>
              <a:gdLst/>
              <a:ahLst/>
              <a:cxnLst/>
              <a:rect l="l" t="t" r="r" b="b"/>
              <a:pathLst>
                <a:path w="6712785" h="753545">
                  <a:moveTo>
                    <a:pt x="0" y="0"/>
                  </a:moveTo>
                  <a:lnTo>
                    <a:pt x="6712785" y="0"/>
                  </a:lnTo>
                  <a:lnTo>
                    <a:pt x="6712785" y="753545"/>
                  </a:lnTo>
                  <a:lnTo>
                    <a:pt x="0" y="753545"/>
                  </a:lnTo>
                  <a:close/>
                </a:path>
              </a:pathLst>
            </a:custGeom>
            <a:solidFill>
              <a:srgbClr val="172C73"/>
            </a:solidFill>
          </p:spPr>
        </p:sp>
      </p:grpSp>
      <p:pic>
        <p:nvPicPr>
          <p:cNvPr id="43" name="Picture 10">
            <a:extLst>
              <a:ext uri="{FF2B5EF4-FFF2-40B4-BE49-F238E27FC236}">
                <a16:creationId xmlns:a16="http://schemas.microsoft.com/office/drawing/2014/main" id="{1F4F866E-8B8C-42E7-BC0B-ED1006BEBA6C}"/>
              </a:ext>
            </a:extLst>
          </p:cNvPr>
          <p:cNvPicPr>
            <a:picLocks noChangeAspect="1"/>
          </p:cNvPicPr>
          <p:nvPr userDrawn="1"/>
        </p:nvPicPr>
        <p:blipFill rotWithShape="1">
          <a:blip r:embed="rId2"/>
          <a:srcRect l="28302" t="11771" r="6049" b="13914"/>
          <a:stretch/>
        </p:blipFill>
        <p:spPr>
          <a:xfrm>
            <a:off x="10100649" y="5288182"/>
            <a:ext cx="2088466" cy="1576602"/>
          </a:xfrm>
          <a:prstGeom prst="rect">
            <a:avLst/>
          </a:prstGeom>
        </p:spPr>
      </p:pic>
      <p:pic>
        <p:nvPicPr>
          <p:cNvPr id="44" name="Picture 43">
            <a:extLst>
              <a:ext uri="{FF2B5EF4-FFF2-40B4-BE49-F238E27FC236}">
                <a16:creationId xmlns:a16="http://schemas.microsoft.com/office/drawing/2014/main" id="{F5A17B8D-B671-45B1-B8D4-9CAE3A8B9C6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9803" y="4028924"/>
            <a:ext cx="2131836" cy="678248"/>
          </a:xfrm>
          <a:prstGeom prst="rect">
            <a:avLst/>
          </a:prstGeom>
        </p:spPr>
      </p:pic>
      <p:sp>
        <p:nvSpPr>
          <p:cNvPr id="47" name="AutoShape 2">
            <a:extLst>
              <a:ext uri="{FF2B5EF4-FFF2-40B4-BE49-F238E27FC236}">
                <a16:creationId xmlns:a16="http://schemas.microsoft.com/office/drawing/2014/main" id="{DFF88831-9867-484C-B050-AC4EBE12968F}"/>
              </a:ext>
            </a:extLst>
          </p:cNvPr>
          <p:cNvSpPr/>
          <p:nvPr userDrawn="1"/>
        </p:nvSpPr>
        <p:spPr>
          <a:xfrm>
            <a:off x="9114532" y="5309339"/>
            <a:ext cx="1208462" cy="1555444"/>
          </a:xfrm>
          <a:prstGeom prst="rect">
            <a:avLst/>
          </a:prstGeom>
          <a:solidFill>
            <a:srgbClr val="7987AF"/>
          </a:solidFill>
        </p:spPr>
      </p:sp>
      <p:sp>
        <p:nvSpPr>
          <p:cNvPr id="48" name="AutoShape 3">
            <a:extLst>
              <a:ext uri="{FF2B5EF4-FFF2-40B4-BE49-F238E27FC236}">
                <a16:creationId xmlns:a16="http://schemas.microsoft.com/office/drawing/2014/main" id="{606C3C65-0547-4129-8398-FCF76C45164F}"/>
              </a:ext>
            </a:extLst>
          </p:cNvPr>
          <p:cNvSpPr/>
          <p:nvPr userDrawn="1"/>
        </p:nvSpPr>
        <p:spPr>
          <a:xfrm>
            <a:off x="10983539" y="3527960"/>
            <a:ext cx="1208462" cy="1789517"/>
          </a:xfrm>
          <a:prstGeom prst="rect">
            <a:avLst/>
          </a:prstGeom>
          <a:solidFill>
            <a:srgbClr val="F2D091"/>
          </a:solidFill>
        </p:spPr>
      </p:sp>
      <p:sp>
        <p:nvSpPr>
          <p:cNvPr id="49" name="AutoShape 4">
            <a:extLst>
              <a:ext uri="{FF2B5EF4-FFF2-40B4-BE49-F238E27FC236}">
                <a16:creationId xmlns:a16="http://schemas.microsoft.com/office/drawing/2014/main" id="{07A4C859-BE5F-48C3-86D1-0A1C58415E96}"/>
              </a:ext>
            </a:extLst>
          </p:cNvPr>
          <p:cNvSpPr/>
          <p:nvPr userDrawn="1"/>
        </p:nvSpPr>
        <p:spPr>
          <a:xfrm>
            <a:off x="6503881" y="4466712"/>
            <a:ext cx="931435" cy="862353"/>
          </a:xfrm>
          <a:prstGeom prst="rect">
            <a:avLst/>
          </a:prstGeom>
          <a:solidFill>
            <a:srgbClr val="191769"/>
          </a:solidFill>
        </p:spPr>
      </p:sp>
      <p:pic>
        <p:nvPicPr>
          <p:cNvPr id="50" name="Picture 7">
            <a:extLst>
              <a:ext uri="{FF2B5EF4-FFF2-40B4-BE49-F238E27FC236}">
                <a16:creationId xmlns:a16="http://schemas.microsoft.com/office/drawing/2014/main" id="{438EF86F-9FEF-4063-99AB-0E53FDC15A96}"/>
              </a:ext>
            </a:extLst>
          </p:cNvPr>
          <p:cNvPicPr>
            <a:picLocks noChangeAspect="1"/>
          </p:cNvPicPr>
          <p:nvPr userDrawn="1"/>
        </p:nvPicPr>
        <p:blipFill>
          <a:blip r:embed="rId4"/>
          <a:srcRect t="3166" r="7461" b="14310"/>
          <a:stretch>
            <a:fillRect/>
          </a:stretch>
        </p:blipFill>
        <p:spPr>
          <a:xfrm>
            <a:off x="9592224" y="3521076"/>
            <a:ext cx="1385606" cy="1796256"/>
          </a:xfrm>
          <a:prstGeom prst="rect">
            <a:avLst/>
          </a:prstGeom>
        </p:spPr>
      </p:pic>
      <p:sp>
        <p:nvSpPr>
          <p:cNvPr id="51" name="AutoShape 5">
            <a:extLst>
              <a:ext uri="{FF2B5EF4-FFF2-40B4-BE49-F238E27FC236}">
                <a16:creationId xmlns:a16="http://schemas.microsoft.com/office/drawing/2014/main" id="{A514E1B3-3D1A-4F6B-BE8A-D794D642E51D}"/>
              </a:ext>
            </a:extLst>
          </p:cNvPr>
          <p:cNvSpPr/>
          <p:nvPr userDrawn="1"/>
        </p:nvSpPr>
        <p:spPr>
          <a:xfrm>
            <a:off x="8660492" y="2725532"/>
            <a:ext cx="931435" cy="862353"/>
          </a:xfrm>
          <a:prstGeom prst="rect">
            <a:avLst/>
          </a:prstGeom>
          <a:solidFill>
            <a:srgbClr val="EA9D25"/>
          </a:solidFill>
        </p:spPr>
      </p:sp>
      <p:pic>
        <p:nvPicPr>
          <p:cNvPr id="52" name="Picture 8">
            <a:extLst>
              <a:ext uri="{FF2B5EF4-FFF2-40B4-BE49-F238E27FC236}">
                <a16:creationId xmlns:a16="http://schemas.microsoft.com/office/drawing/2014/main" id="{2D42454C-AB75-42F2-91CC-E2ECFD90D74F}"/>
              </a:ext>
            </a:extLst>
          </p:cNvPr>
          <p:cNvPicPr>
            <a:picLocks noChangeAspect="1"/>
          </p:cNvPicPr>
          <p:nvPr userDrawn="1"/>
        </p:nvPicPr>
        <p:blipFill rotWithShape="1">
          <a:blip r:embed="rId5"/>
          <a:srcRect l="9238" r="2966" b="10668"/>
          <a:stretch/>
        </p:blipFill>
        <p:spPr>
          <a:xfrm>
            <a:off x="3395048" y="5966287"/>
            <a:ext cx="1324545" cy="898496"/>
          </a:xfrm>
          <a:prstGeom prst="rect">
            <a:avLst/>
          </a:prstGeom>
        </p:spPr>
      </p:pic>
      <p:pic>
        <p:nvPicPr>
          <p:cNvPr id="53" name="Picture 12">
            <a:extLst>
              <a:ext uri="{FF2B5EF4-FFF2-40B4-BE49-F238E27FC236}">
                <a16:creationId xmlns:a16="http://schemas.microsoft.com/office/drawing/2014/main" id="{BB9157FA-6EFC-42A0-8217-5B638ED6E7B6}"/>
              </a:ext>
            </a:extLst>
          </p:cNvPr>
          <p:cNvPicPr>
            <a:picLocks noChangeAspect="1"/>
          </p:cNvPicPr>
          <p:nvPr userDrawn="1"/>
        </p:nvPicPr>
        <p:blipFill rotWithShape="1">
          <a:blip r:embed="rId6"/>
          <a:srcRect t="1916" r="890" b="24743"/>
          <a:stretch/>
        </p:blipFill>
        <p:spPr>
          <a:xfrm>
            <a:off x="6084366" y="5314066"/>
            <a:ext cx="3027311" cy="1550717"/>
          </a:xfrm>
          <a:prstGeom prst="rect">
            <a:avLst/>
          </a:prstGeom>
        </p:spPr>
      </p:pic>
      <p:pic>
        <p:nvPicPr>
          <p:cNvPr id="54" name="Picture 6">
            <a:extLst>
              <a:ext uri="{FF2B5EF4-FFF2-40B4-BE49-F238E27FC236}">
                <a16:creationId xmlns:a16="http://schemas.microsoft.com/office/drawing/2014/main" id="{A2DD63DA-9EDB-4607-ADBA-3FCAC26E2242}"/>
              </a:ext>
            </a:extLst>
          </p:cNvPr>
          <p:cNvPicPr>
            <a:picLocks noChangeAspect="1"/>
          </p:cNvPicPr>
          <p:nvPr userDrawn="1"/>
        </p:nvPicPr>
        <p:blipFill rotWithShape="1">
          <a:blip r:embed="rId7"/>
          <a:srcRect l="33478" t="12228" r="5434" b="-291"/>
          <a:stretch/>
        </p:blipFill>
        <p:spPr>
          <a:xfrm>
            <a:off x="9586515" y="1067615"/>
            <a:ext cx="2605485" cy="2504005"/>
          </a:xfrm>
          <a:prstGeom prst="rect">
            <a:avLst/>
          </a:prstGeom>
        </p:spPr>
      </p:pic>
      <p:pic>
        <p:nvPicPr>
          <p:cNvPr id="55" name="Picture 11">
            <a:extLst>
              <a:ext uri="{FF2B5EF4-FFF2-40B4-BE49-F238E27FC236}">
                <a16:creationId xmlns:a16="http://schemas.microsoft.com/office/drawing/2014/main" id="{4A4B8269-D13E-4A61-ACE3-32D1250FB401}"/>
              </a:ext>
            </a:extLst>
          </p:cNvPr>
          <p:cNvPicPr>
            <a:picLocks noChangeAspect="1"/>
          </p:cNvPicPr>
          <p:nvPr userDrawn="1"/>
        </p:nvPicPr>
        <p:blipFill rotWithShape="1">
          <a:blip r:embed="rId8"/>
          <a:srcRect l="24449" t="4853" r="21222" b="30548"/>
          <a:stretch/>
        </p:blipFill>
        <p:spPr>
          <a:xfrm>
            <a:off x="4679364" y="5746005"/>
            <a:ext cx="1411374" cy="1118779"/>
          </a:xfrm>
          <a:prstGeom prst="rect">
            <a:avLst/>
          </a:prstGeom>
        </p:spPr>
      </p:pic>
      <p:pic>
        <p:nvPicPr>
          <p:cNvPr id="56" name="Picture 9">
            <a:extLst>
              <a:ext uri="{FF2B5EF4-FFF2-40B4-BE49-F238E27FC236}">
                <a16:creationId xmlns:a16="http://schemas.microsoft.com/office/drawing/2014/main" id="{A8F8C968-013A-4364-B740-E5313295A2DB}"/>
              </a:ext>
            </a:extLst>
          </p:cNvPr>
          <p:cNvPicPr>
            <a:picLocks noChangeAspect="1"/>
          </p:cNvPicPr>
          <p:nvPr userDrawn="1"/>
        </p:nvPicPr>
        <p:blipFill rotWithShape="1">
          <a:blip r:embed="rId9"/>
          <a:srcRect t="19193"/>
          <a:stretch/>
        </p:blipFill>
        <p:spPr>
          <a:xfrm>
            <a:off x="7433210" y="3571621"/>
            <a:ext cx="2156160" cy="1742318"/>
          </a:xfrm>
          <a:prstGeom prst="rect">
            <a:avLst/>
          </a:prstGeom>
        </p:spPr>
      </p:pic>
      <p:sp>
        <p:nvSpPr>
          <p:cNvPr id="57" name="Text Placeholder 27">
            <a:extLst>
              <a:ext uri="{FF2B5EF4-FFF2-40B4-BE49-F238E27FC236}">
                <a16:creationId xmlns:a16="http://schemas.microsoft.com/office/drawing/2014/main" id="{BE2D40A5-7AD1-47EA-B832-85C2A73B9D19}"/>
              </a:ext>
            </a:extLst>
          </p:cNvPr>
          <p:cNvSpPr>
            <a:spLocks noGrp="1"/>
          </p:cNvSpPr>
          <p:nvPr>
            <p:ph type="body" sz="quarter" idx="19" hasCustomPrompt="1"/>
          </p:nvPr>
        </p:nvSpPr>
        <p:spPr>
          <a:xfrm>
            <a:off x="309563" y="1593988"/>
            <a:ext cx="2673666" cy="1296077"/>
          </a:xfrm>
        </p:spPr>
        <p:txBody>
          <a:bodyPr>
            <a:normAutofit/>
          </a:bodyPr>
          <a:lstStyle>
            <a:lvl1pPr marL="0" indent="0">
              <a:buNone/>
              <a:defRPr sz="3600">
                <a:solidFill>
                  <a:srgbClr val="172C73"/>
                </a:solidFill>
                <a:latin typeface="Arial 1"/>
              </a:defRPr>
            </a:lvl1pPr>
          </a:lstStyle>
          <a:p>
            <a:pPr lvl="0"/>
            <a:r>
              <a:rPr lang="en-US"/>
              <a:t>TITLE</a:t>
            </a:r>
          </a:p>
        </p:txBody>
      </p:sp>
      <p:sp>
        <p:nvSpPr>
          <p:cNvPr id="58" name="Text Placeholder 4">
            <a:extLst>
              <a:ext uri="{FF2B5EF4-FFF2-40B4-BE49-F238E27FC236}">
                <a16:creationId xmlns:a16="http://schemas.microsoft.com/office/drawing/2014/main" id="{6B4880B1-8AE9-4C92-843C-548802EBA11F}"/>
              </a:ext>
            </a:extLst>
          </p:cNvPr>
          <p:cNvSpPr>
            <a:spLocks noGrp="1"/>
          </p:cNvSpPr>
          <p:nvPr>
            <p:ph type="body" sz="quarter" idx="12" hasCustomPrompt="1"/>
          </p:nvPr>
        </p:nvSpPr>
        <p:spPr>
          <a:xfrm>
            <a:off x="309563" y="3249151"/>
            <a:ext cx="2673350" cy="420687"/>
          </a:xfrm>
        </p:spPr>
        <p:txBody>
          <a:bodyPr>
            <a:normAutofit/>
          </a:bodyPr>
          <a:lstStyle>
            <a:lvl1pPr marL="0" indent="0">
              <a:buNone/>
              <a:defRPr sz="1600"/>
            </a:lvl1pPr>
          </a:lstStyle>
          <a:p>
            <a:pPr lvl="0"/>
            <a:r>
              <a:rPr lang="en-US"/>
              <a:t>DATE</a:t>
            </a:r>
          </a:p>
        </p:txBody>
      </p:sp>
    </p:spTree>
    <p:extLst>
      <p:ext uri="{BB962C8B-B14F-4D97-AF65-F5344CB8AC3E}">
        <p14:creationId xmlns:p14="http://schemas.microsoft.com/office/powerpoint/2010/main" val="3605250510"/>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Opening Slide 1">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8B6378E3-D9C1-4A09-83A6-57FA66AAE0C8}"/>
              </a:ext>
            </a:extLst>
          </p:cNvPr>
          <p:cNvGrpSpPr/>
          <p:nvPr userDrawn="1"/>
        </p:nvGrpSpPr>
        <p:grpSpPr>
          <a:xfrm>
            <a:off x="0" y="0"/>
            <a:ext cx="12192000" cy="1068766"/>
            <a:chOff x="0" y="0"/>
            <a:chExt cx="6245605" cy="867680"/>
          </a:xfrm>
        </p:grpSpPr>
        <p:sp>
          <p:nvSpPr>
            <p:cNvPr id="8" name="Freeform 3">
              <a:extLst>
                <a:ext uri="{FF2B5EF4-FFF2-40B4-BE49-F238E27FC236}">
                  <a16:creationId xmlns:a16="http://schemas.microsoft.com/office/drawing/2014/main" id="{A3552689-87A2-4710-A26C-2AE3A628A900}"/>
                </a:ext>
              </a:extLst>
            </p:cNvPr>
            <p:cNvSpPr/>
            <p:nvPr/>
          </p:nvSpPr>
          <p:spPr>
            <a:xfrm>
              <a:off x="0" y="0"/>
              <a:ext cx="6245605" cy="867680"/>
            </a:xfrm>
            <a:custGeom>
              <a:avLst/>
              <a:gdLst/>
              <a:ahLst/>
              <a:cxnLst/>
              <a:rect l="l" t="t" r="r" b="b"/>
              <a:pathLst>
                <a:path w="6245605" h="867680">
                  <a:moveTo>
                    <a:pt x="0" y="0"/>
                  </a:moveTo>
                  <a:lnTo>
                    <a:pt x="6245605" y="0"/>
                  </a:lnTo>
                  <a:lnTo>
                    <a:pt x="6245605" y="867680"/>
                  </a:lnTo>
                  <a:lnTo>
                    <a:pt x="0" y="867680"/>
                  </a:lnTo>
                  <a:close/>
                </a:path>
              </a:pathLst>
            </a:custGeom>
            <a:solidFill>
              <a:srgbClr val="EA9D25"/>
            </a:solidFill>
          </p:spPr>
        </p:sp>
      </p:grpSp>
      <p:grpSp>
        <p:nvGrpSpPr>
          <p:cNvPr id="9" name="Group 14">
            <a:extLst>
              <a:ext uri="{FF2B5EF4-FFF2-40B4-BE49-F238E27FC236}">
                <a16:creationId xmlns:a16="http://schemas.microsoft.com/office/drawing/2014/main" id="{7B7D50F1-E0DA-4606-B16A-8CFE46B77D99}"/>
              </a:ext>
            </a:extLst>
          </p:cNvPr>
          <p:cNvGrpSpPr/>
          <p:nvPr userDrawn="1"/>
        </p:nvGrpSpPr>
        <p:grpSpPr>
          <a:xfrm>
            <a:off x="3" y="-14207"/>
            <a:ext cx="12191999" cy="928180"/>
            <a:chOff x="0" y="0"/>
            <a:chExt cx="6712785" cy="753545"/>
          </a:xfrm>
        </p:grpSpPr>
        <p:sp>
          <p:nvSpPr>
            <p:cNvPr id="10" name="Freeform 15">
              <a:extLst>
                <a:ext uri="{FF2B5EF4-FFF2-40B4-BE49-F238E27FC236}">
                  <a16:creationId xmlns:a16="http://schemas.microsoft.com/office/drawing/2014/main" id="{BC0493A3-A762-444A-B3C1-732110B6DA67}"/>
                </a:ext>
              </a:extLst>
            </p:cNvPr>
            <p:cNvSpPr/>
            <p:nvPr/>
          </p:nvSpPr>
          <p:spPr>
            <a:xfrm>
              <a:off x="0" y="0"/>
              <a:ext cx="6712785" cy="753545"/>
            </a:xfrm>
            <a:custGeom>
              <a:avLst/>
              <a:gdLst/>
              <a:ahLst/>
              <a:cxnLst/>
              <a:rect l="l" t="t" r="r" b="b"/>
              <a:pathLst>
                <a:path w="6712785" h="753545">
                  <a:moveTo>
                    <a:pt x="0" y="0"/>
                  </a:moveTo>
                  <a:lnTo>
                    <a:pt x="6712785" y="0"/>
                  </a:lnTo>
                  <a:lnTo>
                    <a:pt x="6712785" y="753545"/>
                  </a:lnTo>
                  <a:lnTo>
                    <a:pt x="0" y="753545"/>
                  </a:lnTo>
                  <a:close/>
                </a:path>
              </a:pathLst>
            </a:custGeom>
            <a:solidFill>
              <a:srgbClr val="172C73"/>
            </a:solidFill>
          </p:spPr>
        </p:sp>
      </p:grpSp>
      <p:sp>
        <p:nvSpPr>
          <p:cNvPr id="17" name="AutoShape 7">
            <a:extLst>
              <a:ext uri="{FF2B5EF4-FFF2-40B4-BE49-F238E27FC236}">
                <a16:creationId xmlns:a16="http://schemas.microsoft.com/office/drawing/2014/main" id="{6C06EEB5-B267-4EE5-A37D-EF5E4B799C7B}"/>
              </a:ext>
            </a:extLst>
          </p:cNvPr>
          <p:cNvSpPr/>
          <p:nvPr/>
        </p:nvSpPr>
        <p:spPr>
          <a:xfrm>
            <a:off x="8018586" y="2194646"/>
            <a:ext cx="1438031" cy="1204871"/>
          </a:xfrm>
          <a:prstGeom prst="rect">
            <a:avLst/>
          </a:prstGeom>
          <a:solidFill>
            <a:srgbClr val="7987AF"/>
          </a:solidFill>
        </p:spPr>
      </p:sp>
      <p:sp>
        <p:nvSpPr>
          <p:cNvPr id="31" name="AutoShape 14">
            <a:extLst>
              <a:ext uri="{FF2B5EF4-FFF2-40B4-BE49-F238E27FC236}">
                <a16:creationId xmlns:a16="http://schemas.microsoft.com/office/drawing/2014/main" id="{334F2143-B958-4F0B-9268-5F4400AED7DF}"/>
              </a:ext>
            </a:extLst>
          </p:cNvPr>
          <p:cNvSpPr/>
          <p:nvPr/>
        </p:nvSpPr>
        <p:spPr>
          <a:xfrm>
            <a:off x="10753970" y="3381151"/>
            <a:ext cx="1438031" cy="1123884"/>
          </a:xfrm>
          <a:prstGeom prst="rect">
            <a:avLst/>
          </a:prstGeom>
          <a:solidFill>
            <a:srgbClr val="EA9D25"/>
          </a:solidFill>
        </p:spPr>
      </p:sp>
      <p:sp>
        <p:nvSpPr>
          <p:cNvPr id="22" name="AutoShape 11">
            <a:extLst>
              <a:ext uri="{FF2B5EF4-FFF2-40B4-BE49-F238E27FC236}">
                <a16:creationId xmlns:a16="http://schemas.microsoft.com/office/drawing/2014/main" id="{B6102075-1B53-4466-9832-13F26E691FD7}"/>
              </a:ext>
            </a:extLst>
          </p:cNvPr>
          <p:cNvSpPr/>
          <p:nvPr/>
        </p:nvSpPr>
        <p:spPr>
          <a:xfrm>
            <a:off x="7934402" y="5679290"/>
            <a:ext cx="1550292" cy="1204870"/>
          </a:xfrm>
          <a:prstGeom prst="rect">
            <a:avLst/>
          </a:prstGeom>
          <a:solidFill>
            <a:srgbClr val="F2D091"/>
          </a:solidFill>
        </p:spPr>
      </p:sp>
      <p:sp>
        <p:nvSpPr>
          <p:cNvPr id="30" name="AutoShape 13">
            <a:extLst>
              <a:ext uri="{FF2B5EF4-FFF2-40B4-BE49-F238E27FC236}">
                <a16:creationId xmlns:a16="http://schemas.microsoft.com/office/drawing/2014/main" id="{30B9C16C-08C2-4DCC-A518-E069ECEA540B}"/>
              </a:ext>
            </a:extLst>
          </p:cNvPr>
          <p:cNvSpPr/>
          <p:nvPr/>
        </p:nvSpPr>
        <p:spPr>
          <a:xfrm>
            <a:off x="5423877" y="4485774"/>
            <a:ext cx="1550291" cy="1188664"/>
          </a:xfrm>
          <a:prstGeom prst="rect">
            <a:avLst/>
          </a:prstGeom>
          <a:solidFill>
            <a:srgbClr val="191769"/>
          </a:solidFill>
        </p:spPr>
      </p:sp>
      <p:sp>
        <p:nvSpPr>
          <p:cNvPr id="3" name="Picture Placeholder 2">
            <a:extLst>
              <a:ext uri="{FF2B5EF4-FFF2-40B4-BE49-F238E27FC236}">
                <a16:creationId xmlns:a16="http://schemas.microsoft.com/office/drawing/2014/main" id="{8EE3098B-8BFE-411A-AA1C-3FC2FE485224}"/>
              </a:ext>
            </a:extLst>
          </p:cNvPr>
          <p:cNvSpPr>
            <a:spLocks noGrp="1"/>
          </p:cNvSpPr>
          <p:nvPr>
            <p:ph type="pic" sz="quarter" idx="13"/>
          </p:nvPr>
        </p:nvSpPr>
        <p:spPr>
          <a:xfrm>
            <a:off x="9456613" y="1068767"/>
            <a:ext cx="2735387" cy="2334834"/>
          </a:xfrm>
        </p:spPr>
        <p:txBody>
          <a:bodyPr/>
          <a:lstStyle>
            <a:lvl1pPr marL="0" indent="0">
              <a:buNone/>
              <a:defRPr/>
            </a:lvl1pPr>
          </a:lstStyle>
          <a:p>
            <a:r>
              <a:rPr lang="en-US"/>
              <a:t>Click icon to add picture</a:t>
            </a:r>
          </a:p>
        </p:txBody>
      </p:sp>
      <p:sp>
        <p:nvSpPr>
          <p:cNvPr id="6" name="Picture Placeholder 5">
            <a:extLst>
              <a:ext uri="{FF2B5EF4-FFF2-40B4-BE49-F238E27FC236}">
                <a16:creationId xmlns:a16="http://schemas.microsoft.com/office/drawing/2014/main" id="{FC36D1C6-82BC-4E89-988B-32AF8D41293A}"/>
              </a:ext>
            </a:extLst>
          </p:cNvPr>
          <p:cNvSpPr>
            <a:spLocks noGrp="1"/>
          </p:cNvSpPr>
          <p:nvPr>
            <p:ph type="pic" sz="quarter" idx="14"/>
          </p:nvPr>
        </p:nvSpPr>
        <p:spPr>
          <a:xfrm>
            <a:off x="9485313" y="3429000"/>
            <a:ext cx="1253026" cy="1068388"/>
          </a:xfrm>
        </p:spPr>
        <p:txBody>
          <a:bodyPr/>
          <a:lstStyle>
            <a:lvl1pPr marL="0" indent="0">
              <a:buNone/>
              <a:defRPr/>
            </a:lvl1pPr>
          </a:lstStyle>
          <a:p>
            <a:r>
              <a:rPr lang="en-US"/>
              <a:t>Click icon to add picture</a:t>
            </a:r>
          </a:p>
        </p:txBody>
      </p:sp>
      <p:sp>
        <p:nvSpPr>
          <p:cNvPr id="12" name="Picture Placeholder 11">
            <a:extLst>
              <a:ext uri="{FF2B5EF4-FFF2-40B4-BE49-F238E27FC236}">
                <a16:creationId xmlns:a16="http://schemas.microsoft.com/office/drawing/2014/main" id="{19AFE025-74C9-420E-B4F1-2BECBBF1D849}"/>
              </a:ext>
            </a:extLst>
          </p:cNvPr>
          <p:cNvSpPr>
            <a:spLocks noGrp="1"/>
          </p:cNvSpPr>
          <p:nvPr>
            <p:ph type="pic" sz="quarter" idx="15"/>
          </p:nvPr>
        </p:nvSpPr>
        <p:spPr>
          <a:xfrm>
            <a:off x="9474200" y="4497388"/>
            <a:ext cx="2717800" cy="2386012"/>
          </a:xfrm>
        </p:spPr>
        <p:txBody>
          <a:bodyPr/>
          <a:lstStyle>
            <a:lvl1pPr marL="0" indent="0">
              <a:buNone/>
              <a:defRPr/>
            </a:lvl1pPr>
          </a:lstStyle>
          <a:p>
            <a:r>
              <a:rPr lang="en-US"/>
              <a:t>Click icon to add picture</a:t>
            </a:r>
          </a:p>
        </p:txBody>
      </p:sp>
      <p:sp>
        <p:nvSpPr>
          <p:cNvPr id="14" name="Picture Placeholder 13">
            <a:extLst>
              <a:ext uri="{FF2B5EF4-FFF2-40B4-BE49-F238E27FC236}">
                <a16:creationId xmlns:a16="http://schemas.microsoft.com/office/drawing/2014/main" id="{978B35C6-D3A1-4643-9C8B-F3541C66C27F}"/>
              </a:ext>
            </a:extLst>
          </p:cNvPr>
          <p:cNvSpPr>
            <a:spLocks noGrp="1"/>
          </p:cNvSpPr>
          <p:nvPr>
            <p:ph type="pic" sz="quarter" idx="16"/>
          </p:nvPr>
        </p:nvSpPr>
        <p:spPr>
          <a:xfrm>
            <a:off x="6973888" y="3405083"/>
            <a:ext cx="2511425" cy="2258372"/>
          </a:xfrm>
        </p:spPr>
        <p:txBody>
          <a:bodyPr/>
          <a:lstStyle>
            <a:lvl1pPr marL="0" indent="0">
              <a:buNone/>
              <a:defRPr/>
            </a:lvl1pPr>
          </a:lstStyle>
          <a:p>
            <a:r>
              <a:rPr lang="en-US"/>
              <a:t>Click icon to add picture</a:t>
            </a:r>
          </a:p>
        </p:txBody>
      </p:sp>
      <p:sp>
        <p:nvSpPr>
          <p:cNvPr id="21" name="Picture Placeholder 20">
            <a:extLst>
              <a:ext uri="{FF2B5EF4-FFF2-40B4-BE49-F238E27FC236}">
                <a16:creationId xmlns:a16="http://schemas.microsoft.com/office/drawing/2014/main" id="{5556DBB3-C7A6-4C73-AAC5-126BC0E291A6}"/>
              </a:ext>
            </a:extLst>
          </p:cNvPr>
          <p:cNvSpPr>
            <a:spLocks noGrp="1"/>
          </p:cNvSpPr>
          <p:nvPr>
            <p:ph type="pic" sz="quarter" idx="17"/>
          </p:nvPr>
        </p:nvSpPr>
        <p:spPr>
          <a:xfrm>
            <a:off x="5164138" y="5681676"/>
            <a:ext cx="2770187" cy="1192213"/>
          </a:xfrm>
        </p:spPr>
        <p:txBody>
          <a:bodyPr/>
          <a:lstStyle>
            <a:lvl1pPr marL="0" indent="0">
              <a:buNone/>
              <a:defRPr/>
            </a:lvl1pPr>
          </a:lstStyle>
          <a:p>
            <a:r>
              <a:rPr lang="en-US"/>
              <a:t>Click icon to add picture</a:t>
            </a:r>
          </a:p>
        </p:txBody>
      </p:sp>
      <p:sp>
        <p:nvSpPr>
          <p:cNvPr id="33" name="Picture Placeholder 20">
            <a:extLst>
              <a:ext uri="{FF2B5EF4-FFF2-40B4-BE49-F238E27FC236}">
                <a16:creationId xmlns:a16="http://schemas.microsoft.com/office/drawing/2014/main" id="{DC80CC91-2D48-4B4A-BDDC-A4A383ABCFF0}"/>
              </a:ext>
            </a:extLst>
          </p:cNvPr>
          <p:cNvSpPr>
            <a:spLocks noGrp="1"/>
          </p:cNvSpPr>
          <p:nvPr>
            <p:ph type="pic" sz="quarter" idx="18"/>
          </p:nvPr>
        </p:nvSpPr>
        <p:spPr>
          <a:xfrm>
            <a:off x="2381075" y="5677667"/>
            <a:ext cx="2770187" cy="1192213"/>
          </a:xfrm>
        </p:spPr>
        <p:txBody>
          <a:bodyPr/>
          <a:lstStyle>
            <a:lvl1pPr marL="0" indent="0">
              <a:buNone/>
              <a:defRPr/>
            </a:lvl1pPr>
          </a:lstStyle>
          <a:p>
            <a:r>
              <a:rPr lang="en-US"/>
              <a:t>Click icon to add picture</a:t>
            </a:r>
          </a:p>
        </p:txBody>
      </p:sp>
      <p:pic>
        <p:nvPicPr>
          <p:cNvPr id="34" name="Picture 33">
            <a:extLst>
              <a:ext uri="{FF2B5EF4-FFF2-40B4-BE49-F238E27FC236}">
                <a16:creationId xmlns:a16="http://schemas.microsoft.com/office/drawing/2014/main" id="{4E2576D0-E71F-4E3D-AC50-57C2BF1301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9803" y="4028924"/>
            <a:ext cx="2131836" cy="678248"/>
          </a:xfrm>
          <a:prstGeom prst="rect">
            <a:avLst/>
          </a:prstGeom>
        </p:spPr>
      </p:pic>
      <p:sp>
        <p:nvSpPr>
          <p:cNvPr id="35" name="Text Placeholder 4">
            <a:extLst>
              <a:ext uri="{FF2B5EF4-FFF2-40B4-BE49-F238E27FC236}">
                <a16:creationId xmlns:a16="http://schemas.microsoft.com/office/drawing/2014/main" id="{AAA1515B-C6B1-46E8-9923-8DFA2579E323}"/>
              </a:ext>
            </a:extLst>
          </p:cNvPr>
          <p:cNvSpPr>
            <a:spLocks noGrp="1"/>
          </p:cNvSpPr>
          <p:nvPr>
            <p:ph type="body" sz="quarter" idx="12" hasCustomPrompt="1"/>
          </p:nvPr>
        </p:nvSpPr>
        <p:spPr>
          <a:xfrm>
            <a:off x="427038" y="3252066"/>
            <a:ext cx="2673350" cy="420687"/>
          </a:xfrm>
        </p:spPr>
        <p:txBody>
          <a:bodyPr>
            <a:normAutofit/>
          </a:bodyPr>
          <a:lstStyle>
            <a:lvl1pPr marL="0" indent="0">
              <a:buNone/>
              <a:defRPr sz="1600"/>
            </a:lvl1pPr>
          </a:lstStyle>
          <a:p>
            <a:pPr lvl="0"/>
            <a:r>
              <a:rPr lang="en-US"/>
              <a:t>DATE</a:t>
            </a:r>
          </a:p>
        </p:txBody>
      </p:sp>
      <p:sp>
        <p:nvSpPr>
          <p:cNvPr id="36" name="Text Placeholder 27">
            <a:extLst>
              <a:ext uri="{FF2B5EF4-FFF2-40B4-BE49-F238E27FC236}">
                <a16:creationId xmlns:a16="http://schemas.microsoft.com/office/drawing/2014/main" id="{18A917A3-33EA-4F36-BBA4-868AB2951821}"/>
              </a:ext>
            </a:extLst>
          </p:cNvPr>
          <p:cNvSpPr>
            <a:spLocks noGrp="1"/>
          </p:cNvSpPr>
          <p:nvPr>
            <p:ph type="body" sz="quarter" idx="19" hasCustomPrompt="1"/>
          </p:nvPr>
        </p:nvSpPr>
        <p:spPr>
          <a:xfrm>
            <a:off x="426722" y="1599819"/>
            <a:ext cx="2673666" cy="1296077"/>
          </a:xfrm>
        </p:spPr>
        <p:txBody>
          <a:bodyPr>
            <a:normAutofit/>
          </a:bodyPr>
          <a:lstStyle>
            <a:lvl1pPr marL="0" indent="0">
              <a:buNone/>
              <a:defRPr sz="3600">
                <a:solidFill>
                  <a:srgbClr val="172C73"/>
                </a:solidFill>
                <a:latin typeface="Arial 1"/>
              </a:defRPr>
            </a:lvl1pPr>
          </a:lstStyle>
          <a:p>
            <a:pPr lvl="0"/>
            <a:r>
              <a:rPr lang="en-US"/>
              <a:t>TITLE</a:t>
            </a:r>
          </a:p>
        </p:txBody>
      </p:sp>
    </p:spTree>
    <p:extLst>
      <p:ext uri="{BB962C8B-B14F-4D97-AF65-F5344CB8AC3E}">
        <p14:creationId xmlns:p14="http://schemas.microsoft.com/office/powerpoint/2010/main" val="1886433440"/>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eset Opening Slide 2">
    <p:spTree>
      <p:nvGrpSpPr>
        <p:cNvPr id="1" name=""/>
        <p:cNvGrpSpPr/>
        <p:nvPr/>
      </p:nvGrpSpPr>
      <p:grpSpPr>
        <a:xfrm>
          <a:off x="0" y="0"/>
          <a:ext cx="0" cy="0"/>
          <a:chOff x="0" y="0"/>
          <a:chExt cx="0" cy="0"/>
        </a:xfrm>
      </p:grpSpPr>
      <p:pic>
        <p:nvPicPr>
          <p:cNvPr id="18" name="Picture 3">
            <a:extLst>
              <a:ext uri="{FF2B5EF4-FFF2-40B4-BE49-F238E27FC236}">
                <a16:creationId xmlns:a16="http://schemas.microsoft.com/office/drawing/2014/main" id="{A7982850-A24C-4F0F-9D2B-A6F97213D9BD}"/>
              </a:ext>
            </a:extLst>
          </p:cNvPr>
          <p:cNvPicPr>
            <a:picLocks noChangeAspect="1"/>
          </p:cNvPicPr>
          <p:nvPr userDrawn="1"/>
        </p:nvPicPr>
        <p:blipFill>
          <a:blip r:embed="rId2"/>
          <a:srcRect l="13709" r="13709"/>
          <a:stretch>
            <a:fillRect/>
          </a:stretch>
        </p:blipFill>
        <p:spPr>
          <a:xfrm>
            <a:off x="5446643" y="1065859"/>
            <a:ext cx="6745356" cy="5867677"/>
          </a:xfrm>
          <a:prstGeom prst="rect">
            <a:avLst/>
          </a:prstGeom>
        </p:spPr>
      </p:pic>
      <p:pic>
        <p:nvPicPr>
          <p:cNvPr id="6" name="Picture 5">
            <a:extLst>
              <a:ext uri="{FF2B5EF4-FFF2-40B4-BE49-F238E27FC236}">
                <a16:creationId xmlns:a16="http://schemas.microsoft.com/office/drawing/2014/main" id="{F337231C-F238-4669-B9FB-CB15E190195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7937" y="6064458"/>
            <a:ext cx="2131836" cy="678248"/>
          </a:xfrm>
          <a:prstGeom prst="rect">
            <a:avLst/>
          </a:prstGeom>
        </p:spPr>
      </p:pic>
      <p:sp>
        <p:nvSpPr>
          <p:cNvPr id="5" name="Text Placeholder 4">
            <a:extLst>
              <a:ext uri="{FF2B5EF4-FFF2-40B4-BE49-F238E27FC236}">
                <a16:creationId xmlns:a16="http://schemas.microsoft.com/office/drawing/2014/main" id="{8F8E8B9D-6F73-464C-98FA-D1F1D5F83CB1}"/>
              </a:ext>
            </a:extLst>
          </p:cNvPr>
          <p:cNvSpPr>
            <a:spLocks noGrp="1"/>
          </p:cNvSpPr>
          <p:nvPr>
            <p:ph type="body" sz="quarter" idx="12" hasCustomPrompt="1"/>
          </p:nvPr>
        </p:nvSpPr>
        <p:spPr>
          <a:xfrm>
            <a:off x="309879" y="3429180"/>
            <a:ext cx="2673350" cy="420687"/>
          </a:xfrm>
        </p:spPr>
        <p:txBody>
          <a:bodyPr>
            <a:normAutofit/>
          </a:bodyPr>
          <a:lstStyle>
            <a:lvl1pPr marL="0" indent="0">
              <a:buNone/>
              <a:defRPr sz="1600"/>
            </a:lvl1pPr>
          </a:lstStyle>
          <a:p>
            <a:pPr lvl="0"/>
            <a:r>
              <a:rPr lang="en-US"/>
              <a:t>DATE</a:t>
            </a:r>
          </a:p>
        </p:txBody>
      </p:sp>
      <p:sp>
        <p:nvSpPr>
          <p:cNvPr id="11" name="Text Placeholder 27">
            <a:extLst>
              <a:ext uri="{FF2B5EF4-FFF2-40B4-BE49-F238E27FC236}">
                <a16:creationId xmlns:a16="http://schemas.microsoft.com/office/drawing/2014/main" id="{2E2BC262-B837-477A-B9A0-375FA586230B}"/>
              </a:ext>
            </a:extLst>
          </p:cNvPr>
          <p:cNvSpPr>
            <a:spLocks noGrp="1"/>
          </p:cNvSpPr>
          <p:nvPr>
            <p:ph type="body" sz="quarter" idx="19" hasCustomPrompt="1"/>
          </p:nvPr>
        </p:nvSpPr>
        <p:spPr>
          <a:xfrm>
            <a:off x="309563" y="1593988"/>
            <a:ext cx="2673666" cy="1296077"/>
          </a:xfrm>
        </p:spPr>
        <p:txBody>
          <a:bodyPr>
            <a:normAutofit/>
          </a:bodyPr>
          <a:lstStyle>
            <a:lvl1pPr marL="0" indent="0">
              <a:buNone/>
              <a:defRPr sz="3600">
                <a:solidFill>
                  <a:srgbClr val="172C73"/>
                </a:solidFill>
                <a:latin typeface="Arial 1"/>
              </a:defRPr>
            </a:lvl1pPr>
          </a:lstStyle>
          <a:p>
            <a:pPr lvl="0"/>
            <a:r>
              <a:rPr lang="en-US"/>
              <a:t>TITLE</a:t>
            </a:r>
          </a:p>
        </p:txBody>
      </p:sp>
    </p:spTree>
    <p:extLst>
      <p:ext uri="{BB962C8B-B14F-4D97-AF65-F5344CB8AC3E}">
        <p14:creationId xmlns:p14="http://schemas.microsoft.com/office/powerpoint/2010/main" val="1771095009"/>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Opening Slide 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A08C431-19F2-4FDF-9CBE-9E74D84F2FCE}"/>
              </a:ext>
            </a:extLst>
          </p:cNvPr>
          <p:cNvSpPr>
            <a:spLocks noGrp="1"/>
          </p:cNvSpPr>
          <p:nvPr>
            <p:ph type="pic" sz="quarter" idx="12"/>
          </p:nvPr>
        </p:nvSpPr>
        <p:spPr>
          <a:xfrm>
            <a:off x="5414838" y="1065476"/>
            <a:ext cx="6777165" cy="5792526"/>
          </a:xfrm>
        </p:spPr>
        <p:txBody>
          <a:bodyPr/>
          <a:lstStyle>
            <a:lvl1pPr marL="0" indent="0">
              <a:buNone/>
              <a:defRPr/>
            </a:lvl1pPr>
          </a:lstStyle>
          <a:p>
            <a:r>
              <a:rPr lang="en-US"/>
              <a:t>Click icon to add picture</a:t>
            </a:r>
          </a:p>
        </p:txBody>
      </p:sp>
      <p:pic>
        <p:nvPicPr>
          <p:cNvPr id="9" name="Picture 8">
            <a:extLst>
              <a:ext uri="{FF2B5EF4-FFF2-40B4-BE49-F238E27FC236}">
                <a16:creationId xmlns:a16="http://schemas.microsoft.com/office/drawing/2014/main" id="{25BD756F-A7BB-420D-98EA-13B3375571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7937" y="6064458"/>
            <a:ext cx="2131836" cy="678248"/>
          </a:xfrm>
          <a:prstGeom prst="rect">
            <a:avLst/>
          </a:prstGeom>
        </p:spPr>
      </p:pic>
      <p:sp>
        <p:nvSpPr>
          <p:cNvPr id="10" name="Text Placeholder 4">
            <a:extLst>
              <a:ext uri="{FF2B5EF4-FFF2-40B4-BE49-F238E27FC236}">
                <a16:creationId xmlns:a16="http://schemas.microsoft.com/office/drawing/2014/main" id="{CB5FAC0A-084C-43B1-BF00-C9E568091871}"/>
              </a:ext>
            </a:extLst>
          </p:cNvPr>
          <p:cNvSpPr>
            <a:spLocks noGrp="1"/>
          </p:cNvSpPr>
          <p:nvPr>
            <p:ph type="body" sz="quarter" idx="13" hasCustomPrompt="1"/>
          </p:nvPr>
        </p:nvSpPr>
        <p:spPr>
          <a:xfrm>
            <a:off x="309879" y="3429180"/>
            <a:ext cx="2673350" cy="420687"/>
          </a:xfrm>
        </p:spPr>
        <p:txBody>
          <a:bodyPr>
            <a:normAutofit/>
          </a:bodyPr>
          <a:lstStyle>
            <a:lvl1pPr marL="0" indent="0">
              <a:buNone/>
              <a:defRPr sz="1600"/>
            </a:lvl1pPr>
          </a:lstStyle>
          <a:p>
            <a:pPr lvl="0"/>
            <a:r>
              <a:rPr lang="en-US"/>
              <a:t>DATE</a:t>
            </a:r>
          </a:p>
        </p:txBody>
      </p:sp>
      <p:sp>
        <p:nvSpPr>
          <p:cNvPr id="11" name="Text Placeholder 27">
            <a:extLst>
              <a:ext uri="{FF2B5EF4-FFF2-40B4-BE49-F238E27FC236}">
                <a16:creationId xmlns:a16="http://schemas.microsoft.com/office/drawing/2014/main" id="{7E2FBC6E-3804-4585-8C6A-B91262926C40}"/>
              </a:ext>
            </a:extLst>
          </p:cNvPr>
          <p:cNvSpPr>
            <a:spLocks noGrp="1"/>
          </p:cNvSpPr>
          <p:nvPr>
            <p:ph type="body" sz="quarter" idx="19" hasCustomPrompt="1"/>
          </p:nvPr>
        </p:nvSpPr>
        <p:spPr>
          <a:xfrm>
            <a:off x="309563" y="1593988"/>
            <a:ext cx="2673666" cy="1296077"/>
          </a:xfrm>
        </p:spPr>
        <p:txBody>
          <a:bodyPr>
            <a:normAutofit/>
          </a:bodyPr>
          <a:lstStyle>
            <a:lvl1pPr marL="0" indent="0">
              <a:buNone/>
              <a:defRPr sz="3600">
                <a:solidFill>
                  <a:srgbClr val="172C73"/>
                </a:solidFill>
                <a:latin typeface="Arial 1"/>
              </a:defRPr>
            </a:lvl1pPr>
          </a:lstStyle>
          <a:p>
            <a:pPr lvl="0"/>
            <a:r>
              <a:rPr lang="en-US"/>
              <a:t>TITLE</a:t>
            </a:r>
          </a:p>
        </p:txBody>
      </p:sp>
    </p:spTree>
    <p:extLst>
      <p:ext uri="{BB962C8B-B14F-4D97-AF65-F5344CB8AC3E}">
        <p14:creationId xmlns:p14="http://schemas.microsoft.com/office/powerpoint/2010/main" val="3660491274"/>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31122C6D-A0DB-4DD1-BE6E-4254955541BE}"/>
              </a:ext>
            </a:extLst>
          </p:cNvPr>
          <p:cNvSpPr>
            <a:spLocks noGrp="1"/>
          </p:cNvSpPr>
          <p:nvPr>
            <p:ph type="body" sz="quarter" idx="30" hasCustomPrompt="1"/>
          </p:nvPr>
        </p:nvSpPr>
        <p:spPr>
          <a:xfrm>
            <a:off x="3077633" y="2743200"/>
            <a:ext cx="6036733" cy="685800"/>
          </a:xfrm>
        </p:spPr>
        <p:txBody>
          <a:bodyPr>
            <a:normAutofit/>
          </a:bodyPr>
          <a:lstStyle>
            <a:lvl1pPr marL="0" indent="0" algn="ctr">
              <a:buNone/>
              <a:defRPr sz="4000">
                <a:solidFill>
                  <a:srgbClr val="172C73"/>
                </a:solidFill>
                <a:latin typeface="Arial 1"/>
              </a:defRPr>
            </a:lvl1pPr>
          </a:lstStyle>
          <a:p>
            <a:pPr lvl="0"/>
            <a:r>
              <a:rPr lang="en-US"/>
              <a:t>WELCOME</a:t>
            </a:r>
          </a:p>
        </p:txBody>
      </p:sp>
      <p:grpSp>
        <p:nvGrpSpPr>
          <p:cNvPr id="9" name="Group 12">
            <a:extLst>
              <a:ext uri="{FF2B5EF4-FFF2-40B4-BE49-F238E27FC236}">
                <a16:creationId xmlns:a16="http://schemas.microsoft.com/office/drawing/2014/main" id="{84F5ADF9-7E86-4E25-98A6-E3CF76A7E0DD}"/>
              </a:ext>
            </a:extLst>
          </p:cNvPr>
          <p:cNvGrpSpPr>
            <a:grpSpLocks noChangeAspect="1"/>
          </p:cNvGrpSpPr>
          <p:nvPr userDrawn="1"/>
        </p:nvGrpSpPr>
        <p:grpSpPr>
          <a:xfrm>
            <a:off x="11312538" y="5964804"/>
            <a:ext cx="481368" cy="479250"/>
            <a:chOff x="0" y="0"/>
            <a:chExt cx="6350000" cy="6350000"/>
          </a:xfrm>
        </p:grpSpPr>
        <p:sp>
          <p:nvSpPr>
            <p:cNvPr id="15" name="Freeform 13">
              <a:extLst>
                <a:ext uri="{FF2B5EF4-FFF2-40B4-BE49-F238E27FC236}">
                  <a16:creationId xmlns:a16="http://schemas.microsoft.com/office/drawing/2014/main" id="{53FEEDA7-DCAC-4183-A85A-E845F65602A3}"/>
                </a:ext>
              </a:extLst>
            </p:cNvPr>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323A46"/>
            </a:solidFill>
          </p:spPr>
        </p:sp>
      </p:grpSp>
      <p:grpSp>
        <p:nvGrpSpPr>
          <p:cNvPr id="16" name="Group 10">
            <a:extLst>
              <a:ext uri="{FF2B5EF4-FFF2-40B4-BE49-F238E27FC236}">
                <a16:creationId xmlns:a16="http://schemas.microsoft.com/office/drawing/2014/main" id="{347FA916-2D41-4620-9D52-4C893C5AE981}"/>
              </a:ext>
            </a:extLst>
          </p:cNvPr>
          <p:cNvGrpSpPr/>
          <p:nvPr userDrawn="1"/>
        </p:nvGrpSpPr>
        <p:grpSpPr>
          <a:xfrm flipV="1">
            <a:off x="0" y="6204429"/>
            <a:ext cx="11312538" cy="45719"/>
            <a:chOff x="0" y="0"/>
            <a:chExt cx="101981000" cy="635000"/>
          </a:xfrm>
        </p:grpSpPr>
        <p:sp>
          <p:nvSpPr>
            <p:cNvPr id="17" name="Freeform 11">
              <a:extLst>
                <a:ext uri="{FF2B5EF4-FFF2-40B4-BE49-F238E27FC236}">
                  <a16:creationId xmlns:a16="http://schemas.microsoft.com/office/drawing/2014/main" id="{F988B6A8-427D-4B7C-BE35-0BCDD99A35D8}"/>
                </a:ext>
              </a:extLst>
            </p:cNvPr>
            <p:cNvSpPr/>
            <p:nvPr/>
          </p:nvSpPr>
          <p:spPr>
            <a:xfrm>
              <a:off x="0" y="0"/>
              <a:ext cx="101981000" cy="635000"/>
            </a:xfrm>
            <a:custGeom>
              <a:avLst/>
              <a:gdLst/>
              <a:ahLst/>
              <a:cxnLst/>
              <a:rect l="l" t="t" r="r" b="b"/>
              <a:pathLst>
                <a:path w="101981000" h="635000">
                  <a:moveTo>
                    <a:pt x="0" y="0"/>
                  </a:moveTo>
                  <a:lnTo>
                    <a:pt x="101981000" y="0"/>
                  </a:lnTo>
                  <a:lnTo>
                    <a:pt x="101981000" y="635000"/>
                  </a:lnTo>
                  <a:lnTo>
                    <a:pt x="0" y="635000"/>
                  </a:lnTo>
                  <a:close/>
                </a:path>
              </a:pathLst>
            </a:custGeom>
            <a:solidFill>
              <a:srgbClr val="323A46"/>
            </a:solidFill>
          </p:spPr>
        </p:sp>
      </p:grpSp>
      <p:sp>
        <p:nvSpPr>
          <p:cNvPr id="18" name="TextBox 17">
            <a:extLst>
              <a:ext uri="{FF2B5EF4-FFF2-40B4-BE49-F238E27FC236}">
                <a16:creationId xmlns:a16="http://schemas.microsoft.com/office/drawing/2014/main" id="{642846D0-6394-43D1-9603-E5C2CFFB214C}"/>
              </a:ext>
            </a:extLst>
          </p:cNvPr>
          <p:cNvSpPr txBox="1"/>
          <p:nvPr userDrawn="1"/>
        </p:nvSpPr>
        <p:spPr>
          <a:xfrm>
            <a:off x="308041" y="6305939"/>
            <a:ext cx="4913906" cy="276999"/>
          </a:xfrm>
          <a:prstGeom prst="rect">
            <a:avLst/>
          </a:prstGeom>
          <a:noFill/>
        </p:spPr>
        <p:txBody>
          <a:bodyPr wrap="square" rtlCol="0">
            <a:spAutoFit/>
          </a:bodyPr>
          <a:lstStyle/>
          <a:p>
            <a:r>
              <a:rPr lang="en-US" sz="1200">
                <a:solidFill>
                  <a:srgbClr val="343434"/>
                </a:solidFill>
                <a:latin typeface="Arial 2"/>
              </a:rPr>
              <a:t>CALIFORNIA DEPARTMENT OF DEVELOPMENTAL SERVICES</a:t>
            </a:r>
          </a:p>
        </p:txBody>
      </p:sp>
      <p:sp>
        <p:nvSpPr>
          <p:cNvPr id="20" name="Rectangle 19">
            <a:extLst>
              <a:ext uri="{FF2B5EF4-FFF2-40B4-BE49-F238E27FC236}">
                <a16:creationId xmlns:a16="http://schemas.microsoft.com/office/drawing/2014/main" id="{37775A10-297F-40F0-A4E7-C2933264C926}"/>
              </a:ext>
            </a:extLst>
          </p:cNvPr>
          <p:cNvSpPr/>
          <p:nvPr userDrawn="1"/>
        </p:nvSpPr>
        <p:spPr>
          <a:xfrm>
            <a:off x="11367113" y="6065928"/>
            <a:ext cx="372218" cy="276999"/>
          </a:xfrm>
          <a:prstGeom prst="rect">
            <a:avLst/>
          </a:prstGeom>
        </p:spPr>
        <p:txBody>
          <a:bodyPr wrap="none">
            <a:spAutoFit/>
          </a:bodyPr>
          <a:lstStyle/>
          <a:p>
            <a:pPr algn="ctr"/>
            <a:fld id="{005B1F84-382E-4DD8-BCAF-0C3C3ECB76A4}" type="slidenum">
              <a:rPr lang="en-US" sz="1200" smtClean="0">
                <a:solidFill>
                  <a:schemeClr val="bg1"/>
                </a:solidFill>
                <a:latin typeface="Arial 2"/>
              </a:rPr>
              <a:pPr algn="ctr"/>
              <a:t>‹#›</a:t>
            </a:fld>
            <a:endParaRPr lang="en-US" sz="1350">
              <a:solidFill>
                <a:schemeClr val="bg1"/>
              </a:solidFill>
              <a:latin typeface="Arial 2"/>
            </a:endParaRPr>
          </a:p>
        </p:txBody>
      </p:sp>
    </p:spTree>
    <p:extLst>
      <p:ext uri="{BB962C8B-B14F-4D97-AF65-F5344CB8AC3E}">
        <p14:creationId xmlns:p14="http://schemas.microsoft.com/office/powerpoint/2010/main" val="2121189196"/>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genda Layout 1">
    <p:spTree>
      <p:nvGrpSpPr>
        <p:cNvPr id="1" name=""/>
        <p:cNvGrpSpPr/>
        <p:nvPr/>
      </p:nvGrpSpPr>
      <p:grpSpPr>
        <a:xfrm>
          <a:off x="0" y="0"/>
          <a:ext cx="0" cy="0"/>
          <a:chOff x="0" y="0"/>
          <a:chExt cx="0" cy="0"/>
        </a:xfrm>
      </p:grpSpPr>
      <p:grpSp>
        <p:nvGrpSpPr>
          <p:cNvPr id="14" name="Group 8">
            <a:extLst>
              <a:ext uri="{FF2B5EF4-FFF2-40B4-BE49-F238E27FC236}">
                <a16:creationId xmlns:a16="http://schemas.microsoft.com/office/drawing/2014/main" id="{D176B2B3-3BDA-46AC-884F-B55184B2CCF9}"/>
              </a:ext>
            </a:extLst>
          </p:cNvPr>
          <p:cNvGrpSpPr>
            <a:grpSpLocks noChangeAspect="1"/>
          </p:cNvGrpSpPr>
          <p:nvPr userDrawn="1"/>
        </p:nvGrpSpPr>
        <p:grpSpPr>
          <a:xfrm>
            <a:off x="8570184" y="2171151"/>
            <a:ext cx="410177" cy="392331"/>
            <a:chOff x="0" y="0"/>
            <a:chExt cx="6350000" cy="6350000"/>
          </a:xfrm>
        </p:grpSpPr>
        <p:sp>
          <p:nvSpPr>
            <p:cNvPr id="15" name="Freeform 9">
              <a:extLst>
                <a:ext uri="{FF2B5EF4-FFF2-40B4-BE49-F238E27FC236}">
                  <a16:creationId xmlns:a16="http://schemas.microsoft.com/office/drawing/2014/main" id="{7ED7EF0D-7D79-41D7-99B3-CA5C1DABB570}"/>
                </a:ext>
              </a:extLst>
            </p:cNvPr>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172C73"/>
            </a:solidFill>
          </p:spPr>
        </p:sp>
      </p:grpSp>
      <p:sp>
        <p:nvSpPr>
          <p:cNvPr id="20" name="AutoShape 14">
            <a:extLst>
              <a:ext uri="{FF2B5EF4-FFF2-40B4-BE49-F238E27FC236}">
                <a16:creationId xmlns:a16="http://schemas.microsoft.com/office/drawing/2014/main" id="{CACEAC2D-51C3-44FF-AE66-82C4079345A4}"/>
              </a:ext>
            </a:extLst>
          </p:cNvPr>
          <p:cNvSpPr/>
          <p:nvPr userDrawn="1"/>
        </p:nvSpPr>
        <p:spPr>
          <a:xfrm>
            <a:off x="2663409" y="2821166"/>
            <a:ext cx="5947193" cy="9094"/>
          </a:xfrm>
          <a:prstGeom prst="rect">
            <a:avLst/>
          </a:prstGeom>
          <a:solidFill>
            <a:srgbClr val="172C73"/>
          </a:solidFill>
        </p:spPr>
      </p:sp>
      <p:sp>
        <p:nvSpPr>
          <p:cNvPr id="21" name="AutoShape 17">
            <a:extLst>
              <a:ext uri="{FF2B5EF4-FFF2-40B4-BE49-F238E27FC236}">
                <a16:creationId xmlns:a16="http://schemas.microsoft.com/office/drawing/2014/main" id="{1ACB957D-B086-4D66-83C6-8CF3FA767CFC}"/>
              </a:ext>
            </a:extLst>
          </p:cNvPr>
          <p:cNvSpPr/>
          <p:nvPr userDrawn="1"/>
        </p:nvSpPr>
        <p:spPr>
          <a:xfrm>
            <a:off x="2650415" y="2409387"/>
            <a:ext cx="5947193" cy="9094"/>
          </a:xfrm>
          <a:prstGeom prst="rect">
            <a:avLst/>
          </a:prstGeom>
          <a:solidFill>
            <a:srgbClr val="172C73"/>
          </a:solidFill>
        </p:spPr>
      </p:sp>
      <p:sp>
        <p:nvSpPr>
          <p:cNvPr id="22" name="AutoShape 18">
            <a:extLst>
              <a:ext uri="{FF2B5EF4-FFF2-40B4-BE49-F238E27FC236}">
                <a16:creationId xmlns:a16="http://schemas.microsoft.com/office/drawing/2014/main" id="{1C4AC0E4-B63A-4B8E-A2FA-59D78DDF02C8}"/>
              </a:ext>
            </a:extLst>
          </p:cNvPr>
          <p:cNvSpPr/>
          <p:nvPr userDrawn="1"/>
        </p:nvSpPr>
        <p:spPr>
          <a:xfrm>
            <a:off x="2672024" y="3228664"/>
            <a:ext cx="5947193" cy="9094"/>
          </a:xfrm>
          <a:prstGeom prst="rect">
            <a:avLst/>
          </a:prstGeom>
          <a:solidFill>
            <a:srgbClr val="172C73"/>
          </a:solidFill>
        </p:spPr>
      </p:sp>
      <p:sp>
        <p:nvSpPr>
          <p:cNvPr id="23" name="AutoShape 20">
            <a:extLst>
              <a:ext uri="{FF2B5EF4-FFF2-40B4-BE49-F238E27FC236}">
                <a16:creationId xmlns:a16="http://schemas.microsoft.com/office/drawing/2014/main" id="{33F332A5-9B9C-4DCA-99DC-C970FBA91BAD}"/>
              </a:ext>
            </a:extLst>
          </p:cNvPr>
          <p:cNvSpPr/>
          <p:nvPr userDrawn="1"/>
        </p:nvSpPr>
        <p:spPr>
          <a:xfrm>
            <a:off x="2650416" y="5469524"/>
            <a:ext cx="5947193" cy="9094"/>
          </a:xfrm>
          <a:prstGeom prst="rect">
            <a:avLst/>
          </a:prstGeom>
          <a:solidFill>
            <a:srgbClr val="172C73"/>
          </a:solidFill>
        </p:spPr>
      </p:sp>
      <p:sp>
        <p:nvSpPr>
          <p:cNvPr id="35" name="AutoShape 34">
            <a:extLst>
              <a:ext uri="{FF2B5EF4-FFF2-40B4-BE49-F238E27FC236}">
                <a16:creationId xmlns:a16="http://schemas.microsoft.com/office/drawing/2014/main" id="{DB62854C-AB85-47DD-AECA-4F98721006D4}"/>
              </a:ext>
            </a:extLst>
          </p:cNvPr>
          <p:cNvSpPr/>
          <p:nvPr userDrawn="1"/>
        </p:nvSpPr>
        <p:spPr>
          <a:xfrm>
            <a:off x="2672024" y="4579984"/>
            <a:ext cx="5947193" cy="9094"/>
          </a:xfrm>
          <a:prstGeom prst="rect">
            <a:avLst/>
          </a:prstGeom>
          <a:solidFill>
            <a:srgbClr val="172C73"/>
          </a:solidFill>
        </p:spPr>
      </p:sp>
      <p:sp>
        <p:nvSpPr>
          <p:cNvPr id="47" name="TextBox 46">
            <a:extLst>
              <a:ext uri="{FF2B5EF4-FFF2-40B4-BE49-F238E27FC236}">
                <a16:creationId xmlns:a16="http://schemas.microsoft.com/office/drawing/2014/main" id="{C523C43B-4C19-4803-A7BD-86015DB16CFC}"/>
              </a:ext>
            </a:extLst>
          </p:cNvPr>
          <p:cNvSpPr txBox="1"/>
          <p:nvPr userDrawn="1"/>
        </p:nvSpPr>
        <p:spPr>
          <a:xfrm>
            <a:off x="8717624" y="5283915"/>
            <a:ext cx="98067" cy="140488"/>
          </a:xfrm>
          <a:prstGeom prst="rect">
            <a:avLst/>
          </a:prstGeom>
        </p:spPr>
        <p:txBody>
          <a:bodyPr lIns="0" tIns="0" rIns="0" bIns="0" rtlCol="0" anchor="t">
            <a:spAutoFit/>
          </a:bodyPr>
          <a:lstStyle/>
          <a:p>
            <a:pPr>
              <a:lnSpc>
                <a:spcPts val="1202"/>
              </a:lnSpc>
            </a:pPr>
            <a:r>
              <a:rPr lang="en-US" sz="859">
                <a:solidFill>
                  <a:srgbClr val="FFFFFF"/>
                </a:solidFill>
                <a:latin typeface="Arial 2"/>
              </a:rPr>
              <a:t>8</a:t>
            </a:r>
          </a:p>
        </p:txBody>
      </p:sp>
      <p:sp>
        <p:nvSpPr>
          <p:cNvPr id="55" name="AutoShape 33">
            <a:extLst>
              <a:ext uri="{FF2B5EF4-FFF2-40B4-BE49-F238E27FC236}">
                <a16:creationId xmlns:a16="http://schemas.microsoft.com/office/drawing/2014/main" id="{6E239606-1589-4292-8481-76EC8F36E105}"/>
              </a:ext>
            </a:extLst>
          </p:cNvPr>
          <p:cNvSpPr/>
          <p:nvPr userDrawn="1"/>
        </p:nvSpPr>
        <p:spPr>
          <a:xfrm>
            <a:off x="2612861" y="3647555"/>
            <a:ext cx="5947193" cy="9094"/>
          </a:xfrm>
          <a:prstGeom prst="rect">
            <a:avLst/>
          </a:prstGeom>
          <a:solidFill>
            <a:srgbClr val="172C73"/>
          </a:solidFill>
        </p:spPr>
      </p:sp>
      <p:sp>
        <p:nvSpPr>
          <p:cNvPr id="56" name="AutoShape 34">
            <a:extLst>
              <a:ext uri="{FF2B5EF4-FFF2-40B4-BE49-F238E27FC236}">
                <a16:creationId xmlns:a16="http://schemas.microsoft.com/office/drawing/2014/main" id="{EE7DA54F-4F00-4318-AD70-3594464420AC}"/>
              </a:ext>
            </a:extLst>
          </p:cNvPr>
          <p:cNvSpPr/>
          <p:nvPr userDrawn="1"/>
        </p:nvSpPr>
        <p:spPr>
          <a:xfrm>
            <a:off x="2650416" y="5040217"/>
            <a:ext cx="5947193" cy="9094"/>
          </a:xfrm>
          <a:prstGeom prst="rect">
            <a:avLst/>
          </a:prstGeom>
          <a:solidFill>
            <a:srgbClr val="172C73"/>
          </a:solidFill>
        </p:spPr>
      </p:sp>
      <p:sp>
        <p:nvSpPr>
          <p:cNvPr id="3" name="Text Placeholder 2">
            <a:extLst>
              <a:ext uri="{FF2B5EF4-FFF2-40B4-BE49-F238E27FC236}">
                <a16:creationId xmlns:a16="http://schemas.microsoft.com/office/drawing/2014/main" id="{0700BDCC-3919-41EE-B2DA-CB98A05F31F2}"/>
              </a:ext>
            </a:extLst>
          </p:cNvPr>
          <p:cNvSpPr>
            <a:spLocks noGrp="1"/>
          </p:cNvSpPr>
          <p:nvPr>
            <p:ph type="body" sz="quarter" idx="10" hasCustomPrompt="1"/>
          </p:nvPr>
        </p:nvSpPr>
        <p:spPr>
          <a:xfrm>
            <a:off x="2612854" y="2171151"/>
            <a:ext cx="4119033" cy="179387"/>
          </a:xfrm>
        </p:spPr>
        <p:txBody>
          <a:bodyPr>
            <a:noAutofit/>
          </a:bodyPr>
          <a:lstStyle>
            <a:lvl1pPr marL="0" indent="0">
              <a:buNone/>
              <a:defRPr sz="1600">
                <a:solidFill>
                  <a:srgbClr val="323A46"/>
                </a:solidFill>
                <a:latin typeface="Arial 2"/>
              </a:defRPr>
            </a:lvl1pPr>
          </a:lstStyle>
          <a:p>
            <a:pPr lvl="0"/>
            <a:r>
              <a:rPr lang="en-US"/>
              <a:t>Overview &amp; Introductions</a:t>
            </a:r>
          </a:p>
        </p:txBody>
      </p:sp>
      <p:sp>
        <p:nvSpPr>
          <p:cNvPr id="48" name="Text Placeholder 2">
            <a:extLst>
              <a:ext uri="{FF2B5EF4-FFF2-40B4-BE49-F238E27FC236}">
                <a16:creationId xmlns:a16="http://schemas.microsoft.com/office/drawing/2014/main" id="{459A96A0-DB97-42BC-A58B-C00A729AE388}"/>
              </a:ext>
            </a:extLst>
          </p:cNvPr>
          <p:cNvSpPr>
            <a:spLocks noGrp="1"/>
          </p:cNvSpPr>
          <p:nvPr>
            <p:ph type="body" sz="quarter" idx="11" hasCustomPrompt="1"/>
          </p:nvPr>
        </p:nvSpPr>
        <p:spPr>
          <a:xfrm>
            <a:off x="2612854" y="2591063"/>
            <a:ext cx="4119033" cy="179387"/>
          </a:xfrm>
        </p:spPr>
        <p:txBody>
          <a:bodyPr>
            <a:noAutofit/>
          </a:bodyPr>
          <a:lstStyle>
            <a:lvl1pPr marL="0" indent="0">
              <a:buNone/>
              <a:defRPr sz="1600">
                <a:latin typeface="Arial 2"/>
              </a:defRPr>
            </a:lvl1pPr>
          </a:lstStyle>
          <a:p>
            <a:pPr lvl="0"/>
            <a:r>
              <a:rPr lang="en-US"/>
              <a:t>Welcome</a:t>
            </a:r>
          </a:p>
        </p:txBody>
      </p:sp>
      <p:sp>
        <p:nvSpPr>
          <p:cNvPr id="49" name="Text Placeholder 2">
            <a:extLst>
              <a:ext uri="{FF2B5EF4-FFF2-40B4-BE49-F238E27FC236}">
                <a16:creationId xmlns:a16="http://schemas.microsoft.com/office/drawing/2014/main" id="{7055246C-A50B-4C50-8425-325236CDC4A7}"/>
              </a:ext>
            </a:extLst>
          </p:cNvPr>
          <p:cNvSpPr>
            <a:spLocks noGrp="1"/>
          </p:cNvSpPr>
          <p:nvPr>
            <p:ph type="body" sz="quarter" idx="12" hasCustomPrompt="1"/>
          </p:nvPr>
        </p:nvSpPr>
        <p:spPr>
          <a:xfrm>
            <a:off x="2612854" y="2997997"/>
            <a:ext cx="4119033" cy="179387"/>
          </a:xfrm>
        </p:spPr>
        <p:txBody>
          <a:bodyPr>
            <a:noAutofit/>
          </a:bodyPr>
          <a:lstStyle>
            <a:lvl1pPr marL="0" indent="0">
              <a:buNone/>
              <a:defRPr sz="1600">
                <a:latin typeface="Arial 2"/>
              </a:defRPr>
            </a:lvl1pPr>
          </a:lstStyle>
          <a:p>
            <a:pPr lvl="0"/>
            <a:r>
              <a:rPr lang="en-US"/>
              <a:t>Who We Are</a:t>
            </a:r>
          </a:p>
        </p:txBody>
      </p:sp>
      <p:sp>
        <p:nvSpPr>
          <p:cNvPr id="50" name="Text Placeholder 2">
            <a:extLst>
              <a:ext uri="{FF2B5EF4-FFF2-40B4-BE49-F238E27FC236}">
                <a16:creationId xmlns:a16="http://schemas.microsoft.com/office/drawing/2014/main" id="{F17FA593-E7A3-40C7-96FE-B58E02E5E0AB}"/>
              </a:ext>
            </a:extLst>
          </p:cNvPr>
          <p:cNvSpPr>
            <a:spLocks noGrp="1"/>
          </p:cNvSpPr>
          <p:nvPr>
            <p:ph type="body" sz="quarter" idx="13" hasCustomPrompt="1"/>
          </p:nvPr>
        </p:nvSpPr>
        <p:spPr>
          <a:xfrm>
            <a:off x="2612854" y="3408961"/>
            <a:ext cx="4119033" cy="179387"/>
          </a:xfrm>
        </p:spPr>
        <p:txBody>
          <a:bodyPr>
            <a:noAutofit/>
          </a:bodyPr>
          <a:lstStyle>
            <a:lvl1pPr marL="0" indent="0">
              <a:buNone/>
              <a:defRPr sz="1600">
                <a:latin typeface="Arial 2"/>
              </a:defRPr>
            </a:lvl1pPr>
          </a:lstStyle>
          <a:p>
            <a:pPr lvl="0"/>
            <a:r>
              <a:rPr lang="en-US"/>
              <a:t>Who We Serve</a:t>
            </a:r>
          </a:p>
        </p:txBody>
      </p:sp>
      <p:sp>
        <p:nvSpPr>
          <p:cNvPr id="52" name="Text Placeholder 2">
            <a:extLst>
              <a:ext uri="{FF2B5EF4-FFF2-40B4-BE49-F238E27FC236}">
                <a16:creationId xmlns:a16="http://schemas.microsoft.com/office/drawing/2014/main" id="{322DDA66-D4A7-426D-83AE-9A920A257C33}"/>
              </a:ext>
            </a:extLst>
          </p:cNvPr>
          <p:cNvSpPr>
            <a:spLocks noGrp="1"/>
          </p:cNvSpPr>
          <p:nvPr>
            <p:ph type="body" sz="quarter" idx="14" hasCustomPrompt="1"/>
          </p:nvPr>
        </p:nvSpPr>
        <p:spPr>
          <a:xfrm>
            <a:off x="2612854" y="3850348"/>
            <a:ext cx="4119033" cy="179387"/>
          </a:xfrm>
        </p:spPr>
        <p:txBody>
          <a:bodyPr>
            <a:noAutofit/>
          </a:bodyPr>
          <a:lstStyle>
            <a:lvl1pPr marL="0" indent="0">
              <a:buNone/>
              <a:defRPr sz="1600">
                <a:latin typeface="Arial 2"/>
              </a:defRPr>
            </a:lvl1pPr>
          </a:lstStyle>
          <a:p>
            <a:pPr lvl="0"/>
            <a:r>
              <a:rPr lang="en-US"/>
              <a:t>Personnel</a:t>
            </a:r>
          </a:p>
        </p:txBody>
      </p:sp>
      <p:sp>
        <p:nvSpPr>
          <p:cNvPr id="53" name="Text Placeholder 2">
            <a:extLst>
              <a:ext uri="{FF2B5EF4-FFF2-40B4-BE49-F238E27FC236}">
                <a16:creationId xmlns:a16="http://schemas.microsoft.com/office/drawing/2014/main" id="{AEA21568-06B8-4648-BF27-B2DA1753C431}"/>
              </a:ext>
            </a:extLst>
          </p:cNvPr>
          <p:cNvSpPr>
            <a:spLocks noGrp="1"/>
          </p:cNvSpPr>
          <p:nvPr>
            <p:ph type="body" sz="quarter" idx="15" hasCustomPrompt="1"/>
          </p:nvPr>
        </p:nvSpPr>
        <p:spPr>
          <a:xfrm>
            <a:off x="2612853" y="4323858"/>
            <a:ext cx="4119033" cy="179387"/>
          </a:xfrm>
        </p:spPr>
        <p:txBody>
          <a:bodyPr>
            <a:noAutofit/>
          </a:bodyPr>
          <a:lstStyle>
            <a:lvl1pPr marL="0" indent="0">
              <a:buNone/>
              <a:defRPr sz="1600">
                <a:latin typeface="Arial 2"/>
              </a:defRPr>
            </a:lvl1pPr>
          </a:lstStyle>
          <a:p>
            <a:pPr lvl="0"/>
            <a:r>
              <a:rPr lang="en-US"/>
              <a:t>Customer Support</a:t>
            </a:r>
          </a:p>
        </p:txBody>
      </p:sp>
      <p:sp>
        <p:nvSpPr>
          <p:cNvPr id="58" name="Text Placeholder 2">
            <a:extLst>
              <a:ext uri="{FF2B5EF4-FFF2-40B4-BE49-F238E27FC236}">
                <a16:creationId xmlns:a16="http://schemas.microsoft.com/office/drawing/2014/main" id="{D60CF4F0-7194-4D2F-ABD5-E47AD4B9FB6D}"/>
              </a:ext>
            </a:extLst>
          </p:cNvPr>
          <p:cNvSpPr>
            <a:spLocks noGrp="1"/>
          </p:cNvSpPr>
          <p:nvPr>
            <p:ph type="body" sz="quarter" idx="16" hasCustomPrompt="1"/>
          </p:nvPr>
        </p:nvSpPr>
        <p:spPr>
          <a:xfrm>
            <a:off x="2612851" y="4774997"/>
            <a:ext cx="4119033" cy="179387"/>
          </a:xfrm>
        </p:spPr>
        <p:txBody>
          <a:bodyPr>
            <a:noAutofit/>
          </a:bodyPr>
          <a:lstStyle>
            <a:lvl1pPr marL="0" indent="0">
              <a:buNone/>
              <a:defRPr sz="1600">
                <a:latin typeface="Arial 2"/>
              </a:defRPr>
            </a:lvl1pPr>
          </a:lstStyle>
          <a:p>
            <a:pPr lvl="0"/>
            <a:r>
              <a:rPr lang="en-US"/>
              <a:t>Personnel</a:t>
            </a:r>
          </a:p>
        </p:txBody>
      </p:sp>
      <p:sp>
        <p:nvSpPr>
          <p:cNvPr id="59" name="Text Placeholder 2">
            <a:extLst>
              <a:ext uri="{FF2B5EF4-FFF2-40B4-BE49-F238E27FC236}">
                <a16:creationId xmlns:a16="http://schemas.microsoft.com/office/drawing/2014/main" id="{4B29CB05-6154-4B52-96E5-91E60A0E21A1}"/>
              </a:ext>
            </a:extLst>
          </p:cNvPr>
          <p:cNvSpPr>
            <a:spLocks noGrp="1"/>
          </p:cNvSpPr>
          <p:nvPr>
            <p:ph type="body" sz="quarter" idx="17" hasCustomPrompt="1"/>
          </p:nvPr>
        </p:nvSpPr>
        <p:spPr>
          <a:xfrm>
            <a:off x="2612852" y="5217832"/>
            <a:ext cx="4119033" cy="179387"/>
          </a:xfrm>
        </p:spPr>
        <p:txBody>
          <a:bodyPr>
            <a:noAutofit/>
          </a:bodyPr>
          <a:lstStyle>
            <a:lvl1pPr marL="0" indent="0">
              <a:buNone/>
              <a:defRPr sz="1600">
                <a:latin typeface="Arial 2"/>
              </a:defRPr>
            </a:lvl1pPr>
          </a:lstStyle>
          <a:p>
            <a:pPr lvl="0"/>
            <a:r>
              <a:rPr lang="en-US"/>
              <a:t>Break-Out Session</a:t>
            </a:r>
          </a:p>
        </p:txBody>
      </p:sp>
      <p:sp>
        <p:nvSpPr>
          <p:cNvPr id="5" name="Text Placeholder 4">
            <a:extLst>
              <a:ext uri="{FF2B5EF4-FFF2-40B4-BE49-F238E27FC236}">
                <a16:creationId xmlns:a16="http://schemas.microsoft.com/office/drawing/2014/main" id="{D82352E6-5923-467E-99E5-36509028D25D}"/>
              </a:ext>
            </a:extLst>
          </p:cNvPr>
          <p:cNvSpPr>
            <a:spLocks noGrp="1"/>
          </p:cNvSpPr>
          <p:nvPr>
            <p:ph type="body" sz="quarter" idx="18" hasCustomPrompt="1"/>
          </p:nvPr>
        </p:nvSpPr>
        <p:spPr>
          <a:xfrm>
            <a:off x="1330960" y="1389715"/>
            <a:ext cx="2245360" cy="358775"/>
          </a:xfrm>
        </p:spPr>
        <p:txBody>
          <a:bodyPr>
            <a:noAutofit/>
          </a:bodyPr>
          <a:lstStyle>
            <a:lvl1pPr marL="0" indent="0" algn="l" defTabSz="342900" rtl="0" eaLnBrk="1" latinLnBrk="0" hangingPunct="1">
              <a:lnSpc>
                <a:spcPts val="1650"/>
              </a:lnSpc>
              <a:buNone/>
              <a:defRPr lang="en-US" sz="2800" kern="1200" spc="-45" dirty="0">
                <a:solidFill>
                  <a:srgbClr val="002060"/>
                </a:solidFill>
                <a:latin typeface="Arial 1"/>
                <a:ea typeface="+mn-ea"/>
                <a:cs typeface="+mn-cs"/>
              </a:defRPr>
            </a:lvl1pPr>
          </a:lstStyle>
          <a:p>
            <a:pPr lvl="0"/>
            <a:r>
              <a:rPr lang="en-US"/>
              <a:t>AGENDA</a:t>
            </a:r>
          </a:p>
        </p:txBody>
      </p:sp>
      <p:sp>
        <p:nvSpPr>
          <p:cNvPr id="60" name="Text Placeholder 2">
            <a:extLst>
              <a:ext uri="{FF2B5EF4-FFF2-40B4-BE49-F238E27FC236}">
                <a16:creationId xmlns:a16="http://schemas.microsoft.com/office/drawing/2014/main" id="{D26D9B77-DE29-4453-B9C2-0012D4FD510D}"/>
              </a:ext>
            </a:extLst>
          </p:cNvPr>
          <p:cNvSpPr>
            <a:spLocks noGrp="1"/>
          </p:cNvSpPr>
          <p:nvPr>
            <p:ph type="body" sz="quarter" idx="29" hasCustomPrompt="1"/>
          </p:nvPr>
        </p:nvSpPr>
        <p:spPr>
          <a:xfrm>
            <a:off x="8674066" y="2228986"/>
            <a:ext cx="219653" cy="260686"/>
          </a:xfrm>
        </p:spPr>
        <p:txBody>
          <a:bodyPr>
            <a:noAutofit/>
          </a:bodyPr>
          <a:lstStyle>
            <a:lvl1pPr marL="0" indent="0" algn="ctr">
              <a:buNone/>
              <a:defRPr sz="1600">
                <a:solidFill>
                  <a:schemeClr val="bg1"/>
                </a:solidFill>
                <a:latin typeface="Arial 2"/>
              </a:defRPr>
            </a:lvl1pPr>
          </a:lstStyle>
          <a:p>
            <a:pPr lvl="0"/>
            <a:r>
              <a:rPr lang="en-US"/>
              <a:t>1</a:t>
            </a:r>
          </a:p>
        </p:txBody>
      </p:sp>
      <p:grpSp>
        <p:nvGrpSpPr>
          <p:cNvPr id="43" name="Group 8">
            <a:extLst>
              <a:ext uri="{FF2B5EF4-FFF2-40B4-BE49-F238E27FC236}">
                <a16:creationId xmlns:a16="http://schemas.microsoft.com/office/drawing/2014/main" id="{D16BDEC6-1123-4D0A-8BA3-021076036F68}"/>
              </a:ext>
            </a:extLst>
          </p:cNvPr>
          <p:cNvGrpSpPr>
            <a:grpSpLocks noChangeAspect="1"/>
          </p:cNvGrpSpPr>
          <p:nvPr userDrawn="1"/>
        </p:nvGrpSpPr>
        <p:grpSpPr>
          <a:xfrm>
            <a:off x="8557086" y="2604666"/>
            <a:ext cx="410177" cy="392331"/>
            <a:chOff x="0" y="0"/>
            <a:chExt cx="6350000" cy="6350000"/>
          </a:xfrm>
        </p:grpSpPr>
        <p:sp>
          <p:nvSpPr>
            <p:cNvPr id="44" name="Freeform 9">
              <a:extLst>
                <a:ext uri="{FF2B5EF4-FFF2-40B4-BE49-F238E27FC236}">
                  <a16:creationId xmlns:a16="http://schemas.microsoft.com/office/drawing/2014/main" id="{C6491205-3B18-41D7-B088-F1A4FEFF5B74}"/>
                </a:ext>
              </a:extLst>
            </p:cNvPr>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172C73"/>
            </a:solidFill>
          </p:spPr>
        </p:sp>
      </p:grpSp>
      <p:sp>
        <p:nvSpPr>
          <p:cNvPr id="45" name="Text Placeholder 2">
            <a:extLst>
              <a:ext uri="{FF2B5EF4-FFF2-40B4-BE49-F238E27FC236}">
                <a16:creationId xmlns:a16="http://schemas.microsoft.com/office/drawing/2014/main" id="{1D345A7B-F6BD-47F5-9B23-66F1770B0C6E}"/>
              </a:ext>
            </a:extLst>
          </p:cNvPr>
          <p:cNvSpPr>
            <a:spLocks noGrp="1"/>
          </p:cNvSpPr>
          <p:nvPr>
            <p:ph type="body" sz="quarter" idx="30" hasCustomPrompt="1"/>
          </p:nvPr>
        </p:nvSpPr>
        <p:spPr>
          <a:xfrm>
            <a:off x="8640748" y="2670473"/>
            <a:ext cx="238128" cy="260686"/>
          </a:xfrm>
        </p:spPr>
        <p:txBody>
          <a:bodyPr>
            <a:noAutofit/>
          </a:bodyPr>
          <a:lstStyle>
            <a:lvl1pPr marL="0" indent="0" algn="ctr">
              <a:buNone/>
              <a:defRPr sz="1600">
                <a:solidFill>
                  <a:schemeClr val="bg1"/>
                </a:solidFill>
                <a:latin typeface="Arial 2"/>
              </a:defRPr>
            </a:lvl1pPr>
          </a:lstStyle>
          <a:p>
            <a:pPr lvl="0"/>
            <a:r>
              <a:rPr lang="en-US"/>
              <a:t>2</a:t>
            </a:r>
          </a:p>
        </p:txBody>
      </p:sp>
      <p:grpSp>
        <p:nvGrpSpPr>
          <p:cNvPr id="46" name="Group 8">
            <a:extLst>
              <a:ext uri="{FF2B5EF4-FFF2-40B4-BE49-F238E27FC236}">
                <a16:creationId xmlns:a16="http://schemas.microsoft.com/office/drawing/2014/main" id="{45B7725A-CE3A-46CC-951B-28975906AAA2}"/>
              </a:ext>
            </a:extLst>
          </p:cNvPr>
          <p:cNvGrpSpPr>
            <a:grpSpLocks noChangeAspect="1"/>
          </p:cNvGrpSpPr>
          <p:nvPr userDrawn="1"/>
        </p:nvGrpSpPr>
        <p:grpSpPr>
          <a:xfrm>
            <a:off x="8564853" y="3038149"/>
            <a:ext cx="410177" cy="392331"/>
            <a:chOff x="0" y="0"/>
            <a:chExt cx="6350000" cy="6350000"/>
          </a:xfrm>
        </p:grpSpPr>
        <p:sp>
          <p:nvSpPr>
            <p:cNvPr id="51" name="Freeform 9">
              <a:extLst>
                <a:ext uri="{FF2B5EF4-FFF2-40B4-BE49-F238E27FC236}">
                  <a16:creationId xmlns:a16="http://schemas.microsoft.com/office/drawing/2014/main" id="{96990F21-7A58-4398-8DDA-EEB04E5DBE0A}"/>
                </a:ext>
              </a:extLst>
            </p:cNvPr>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172C73"/>
            </a:solidFill>
          </p:spPr>
        </p:sp>
      </p:grpSp>
      <p:sp>
        <p:nvSpPr>
          <p:cNvPr id="57" name="Text Placeholder 2">
            <a:extLst>
              <a:ext uri="{FF2B5EF4-FFF2-40B4-BE49-F238E27FC236}">
                <a16:creationId xmlns:a16="http://schemas.microsoft.com/office/drawing/2014/main" id="{D280629D-3A29-4DA9-A0F9-16DFCD0BAE0F}"/>
              </a:ext>
            </a:extLst>
          </p:cNvPr>
          <p:cNvSpPr>
            <a:spLocks noGrp="1"/>
          </p:cNvSpPr>
          <p:nvPr>
            <p:ph type="body" sz="quarter" idx="31" hasCustomPrompt="1"/>
          </p:nvPr>
        </p:nvSpPr>
        <p:spPr>
          <a:xfrm>
            <a:off x="8659223" y="3091325"/>
            <a:ext cx="238128" cy="260686"/>
          </a:xfrm>
        </p:spPr>
        <p:txBody>
          <a:bodyPr>
            <a:noAutofit/>
          </a:bodyPr>
          <a:lstStyle>
            <a:lvl1pPr marL="0" indent="0" algn="ctr">
              <a:buNone/>
              <a:defRPr sz="1600">
                <a:solidFill>
                  <a:schemeClr val="bg1"/>
                </a:solidFill>
                <a:latin typeface="Arial 2"/>
              </a:defRPr>
            </a:lvl1pPr>
          </a:lstStyle>
          <a:p>
            <a:pPr lvl="0"/>
            <a:r>
              <a:rPr lang="en-US"/>
              <a:t>3</a:t>
            </a:r>
          </a:p>
        </p:txBody>
      </p:sp>
      <p:grpSp>
        <p:nvGrpSpPr>
          <p:cNvPr id="68" name="Group 8">
            <a:extLst>
              <a:ext uri="{FF2B5EF4-FFF2-40B4-BE49-F238E27FC236}">
                <a16:creationId xmlns:a16="http://schemas.microsoft.com/office/drawing/2014/main" id="{CE230768-FA9F-4D3F-90D1-80CFC83F9FB6}"/>
              </a:ext>
            </a:extLst>
          </p:cNvPr>
          <p:cNvGrpSpPr>
            <a:grpSpLocks noChangeAspect="1"/>
          </p:cNvGrpSpPr>
          <p:nvPr userDrawn="1"/>
        </p:nvGrpSpPr>
        <p:grpSpPr>
          <a:xfrm>
            <a:off x="8554724" y="3484510"/>
            <a:ext cx="410177" cy="392331"/>
            <a:chOff x="0" y="0"/>
            <a:chExt cx="6350000" cy="6350000"/>
          </a:xfrm>
        </p:grpSpPr>
        <p:sp>
          <p:nvSpPr>
            <p:cNvPr id="69" name="Freeform 9">
              <a:extLst>
                <a:ext uri="{FF2B5EF4-FFF2-40B4-BE49-F238E27FC236}">
                  <a16:creationId xmlns:a16="http://schemas.microsoft.com/office/drawing/2014/main" id="{8E73621F-E6BA-49E5-9780-7C732BB60106}"/>
                </a:ext>
              </a:extLst>
            </p:cNvPr>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172C73"/>
            </a:solidFill>
          </p:spPr>
        </p:sp>
      </p:grpSp>
      <p:sp>
        <p:nvSpPr>
          <p:cNvPr id="70" name="Text Placeholder 2">
            <a:extLst>
              <a:ext uri="{FF2B5EF4-FFF2-40B4-BE49-F238E27FC236}">
                <a16:creationId xmlns:a16="http://schemas.microsoft.com/office/drawing/2014/main" id="{6983995B-E503-4C01-9AB5-F1A9BC3279FC}"/>
              </a:ext>
            </a:extLst>
          </p:cNvPr>
          <p:cNvSpPr>
            <a:spLocks noGrp="1"/>
          </p:cNvSpPr>
          <p:nvPr>
            <p:ph type="body" sz="quarter" idx="32" hasCustomPrompt="1"/>
          </p:nvPr>
        </p:nvSpPr>
        <p:spPr>
          <a:xfrm>
            <a:off x="8640748" y="3528202"/>
            <a:ext cx="238128" cy="260686"/>
          </a:xfrm>
        </p:spPr>
        <p:txBody>
          <a:bodyPr>
            <a:noAutofit/>
          </a:bodyPr>
          <a:lstStyle>
            <a:lvl1pPr marL="0" indent="0" algn="ctr">
              <a:buNone/>
              <a:defRPr sz="1600">
                <a:solidFill>
                  <a:schemeClr val="bg1"/>
                </a:solidFill>
                <a:latin typeface="Arial 2"/>
              </a:defRPr>
            </a:lvl1pPr>
          </a:lstStyle>
          <a:p>
            <a:pPr lvl="0"/>
            <a:r>
              <a:rPr lang="en-US"/>
              <a:t>4</a:t>
            </a:r>
          </a:p>
        </p:txBody>
      </p:sp>
      <p:grpSp>
        <p:nvGrpSpPr>
          <p:cNvPr id="71" name="Group 8">
            <a:extLst>
              <a:ext uri="{FF2B5EF4-FFF2-40B4-BE49-F238E27FC236}">
                <a16:creationId xmlns:a16="http://schemas.microsoft.com/office/drawing/2014/main" id="{306084C5-B97B-45AD-AA77-9DE9191B3B86}"/>
              </a:ext>
            </a:extLst>
          </p:cNvPr>
          <p:cNvGrpSpPr>
            <a:grpSpLocks noChangeAspect="1"/>
          </p:cNvGrpSpPr>
          <p:nvPr userDrawn="1"/>
        </p:nvGrpSpPr>
        <p:grpSpPr>
          <a:xfrm>
            <a:off x="8563969" y="3921155"/>
            <a:ext cx="410177" cy="392331"/>
            <a:chOff x="0" y="0"/>
            <a:chExt cx="6350000" cy="6350000"/>
          </a:xfrm>
        </p:grpSpPr>
        <p:sp>
          <p:nvSpPr>
            <p:cNvPr id="72" name="Freeform 9">
              <a:extLst>
                <a:ext uri="{FF2B5EF4-FFF2-40B4-BE49-F238E27FC236}">
                  <a16:creationId xmlns:a16="http://schemas.microsoft.com/office/drawing/2014/main" id="{DCA3D257-5D19-4643-995D-E76B1130890E}"/>
                </a:ext>
              </a:extLst>
            </p:cNvPr>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172C73"/>
            </a:solidFill>
          </p:spPr>
        </p:sp>
      </p:grpSp>
      <p:sp>
        <p:nvSpPr>
          <p:cNvPr id="73" name="Text Placeholder 2">
            <a:extLst>
              <a:ext uri="{FF2B5EF4-FFF2-40B4-BE49-F238E27FC236}">
                <a16:creationId xmlns:a16="http://schemas.microsoft.com/office/drawing/2014/main" id="{2E498D26-E902-4D40-9530-014EB4DDD6E2}"/>
              </a:ext>
            </a:extLst>
          </p:cNvPr>
          <p:cNvSpPr>
            <a:spLocks noGrp="1"/>
          </p:cNvSpPr>
          <p:nvPr>
            <p:ph type="body" sz="quarter" idx="33" hasCustomPrompt="1"/>
          </p:nvPr>
        </p:nvSpPr>
        <p:spPr>
          <a:xfrm>
            <a:off x="8662296" y="3983119"/>
            <a:ext cx="238128" cy="260686"/>
          </a:xfrm>
        </p:spPr>
        <p:txBody>
          <a:bodyPr>
            <a:noAutofit/>
          </a:bodyPr>
          <a:lstStyle>
            <a:lvl1pPr marL="0" indent="0" algn="ctr">
              <a:buNone/>
              <a:defRPr sz="1600">
                <a:solidFill>
                  <a:schemeClr val="bg1"/>
                </a:solidFill>
                <a:latin typeface="Arial 2"/>
              </a:defRPr>
            </a:lvl1pPr>
          </a:lstStyle>
          <a:p>
            <a:pPr lvl="0"/>
            <a:r>
              <a:rPr lang="en-US"/>
              <a:t>5</a:t>
            </a:r>
          </a:p>
        </p:txBody>
      </p:sp>
      <p:grpSp>
        <p:nvGrpSpPr>
          <p:cNvPr id="74" name="Group 8">
            <a:extLst>
              <a:ext uri="{FF2B5EF4-FFF2-40B4-BE49-F238E27FC236}">
                <a16:creationId xmlns:a16="http://schemas.microsoft.com/office/drawing/2014/main" id="{37F15F4B-BFEA-47C6-BAB8-866E586348DC}"/>
              </a:ext>
            </a:extLst>
          </p:cNvPr>
          <p:cNvGrpSpPr>
            <a:grpSpLocks noChangeAspect="1"/>
          </p:cNvGrpSpPr>
          <p:nvPr userDrawn="1"/>
        </p:nvGrpSpPr>
        <p:grpSpPr>
          <a:xfrm>
            <a:off x="8582492" y="4367202"/>
            <a:ext cx="410177" cy="392331"/>
            <a:chOff x="0" y="0"/>
            <a:chExt cx="6350000" cy="6350000"/>
          </a:xfrm>
        </p:grpSpPr>
        <p:sp>
          <p:nvSpPr>
            <p:cNvPr id="75" name="Freeform 9">
              <a:extLst>
                <a:ext uri="{FF2B5EF4-FFF2-40B4-BE49-F238E27FC236}">
                  <a16:creationId xmlns:a16="http://schemas.microsoft.com/office/drawing/2014/main" id="{D72534D1-74A6-458A-8123-CD3745C345B4}"/>
                </a:ext>
              </a:extLst>
            </p:cNvPr>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172C73"/>
            </a:solidFill>
          </p:spPr>
        </p:sp>
      </p:grpSp>
      <p:sp>
        <p:nvSpPr>
          <p:cNvPr id="76" name="Text Placeholder 2">
            <a:extLst>
              <a:ext uri="{FF2B5EF4-FFF2-40B4-BE49-F238E27FC236}">
                <a16:creationId xmlns:a16="http://schemas.microsoft.com/office/drawing/2014/main" id="{99126826-9712-4A17-AFEA-890CA4184590}"/>
              </a:ext>
            </a:extLst>
          </p:cNvPr>
          <p:cNvSpPr>
            <a:spLocks noGrp="1"/>
          </p:cNvSpPr>
          <p:nvPr>
            <p:ph type="body" sz="quarter" idx="34" hasCustomPrompt="1"/>
          </p:nvPr>
        </p:nvSpPr>
        <p:spPr>
          <a:xfrm>
            <a:off x="8668516" y="4430084"/>
            <a:ext cx="238128" cy="260686"/>
          </a:xfrm>
        </p:spPr>
        <p:txBody>
          <a:bodyPr>
            <a:noAutofit/>
          </a:bodyPr>
          <a:lstStyle>
            <a:lvl1pPr marL="0" indent="0" algn="ctr">
              <a:buNone/>
              <a:defRPr sz="1600">
                <a:solidFill>
                  <a:schemeClr val="bg1"/>
                </a:solidFill>
                <a:latin typeface="Arial 2"/>
              </a:defRPr>
            </a:lvl1pPr>
          </a:lstStyle>
          <a:p>
            <a:pPr lvl="0"/>
            <a:r>
              <a:rPr lang="en-US"/>
              <a:t>6</a:t>
            </a:r>
          </a:p>
        </p:txBody>
      </p:sp>
      <p:sp>
        <p:nvSpPr>
          <p:cNvPr id="77" name="AutoShape 34">
            <a:extLst>
              <a:ext uri="{FF2B5EF4-FFF2-40B4-BE49-F238E27FC236}">
                <a16:creationId xmlns:a16="http://schemas.microsoft.com/office/drawing/2014/main" id="{15170169-DF3B-4E89-A5A7-8EC560F3D77D}"/>
              </a:ext>
            </a:extLst>
          </p:cNvPr>
          <p:cNvSpPr/>
          <p:nvPr userDrawn="1"/>
        </p:nvSpPr>
        <p:spPr>
          <a:xfrm>
            <a:off x="2650416" y="4104585"/>
            <a:ext cx="5947193" cy="9094"/>
          </a:xfrm>
          <a:prstGeom prst="rect">
            <a:avLst/>
          </a:prstGeom>
          <a:solidFill>
            <a:srgbClr val="172C73"/>
          </a:solidFill>
        </p:spPr>
      </p:sp>
      <p:grpSp>
        <p:nvGrpSpPr>
          <p:cNvPr id="79" name="Group 8">
            <a:extLst>
              <a:ext uri="{FF2B5EF4-FFF2-40B4-BE49-F238E27FC236}">
                <a16:creationId xmlns:a16="http://schemas.microsoft.com/office/drawing/2014/main" id="{CFD0BC70-89A7-4305-9C4E-C22FC5454030}"/>
              </a:ext>
            </a:extLst>
          </p:cNvPr>
          <p:cNvGrpSpPr>
            <a:grpSpLocks noChangeAspect="1"/>
          </p:cNvGrpSpPr>
          <p:nvPr userDrawn="1"/>
        </p:nvGrpSpPr>
        <p:grpSpPr>
          <a:xfrm>
            <a:off x="8575392" y="4825698"/>
            <a:ext cx="410177" cy="392331"/>
            <a:chOff x="0" y="0"/>
            <a:chExt cx="6350000" cy="6350000"/>
          </a:xfrm>
        </p:grpSpPr>
        <p:sp>
          <p:nvSpPr>
            <p:cNvPr id="80" name="Freeform 9">
              <a:extLst>
                <a:ext uri="{FF2B5EF4-FFF2-40B4-BE49-F238E27FC236}">
                  <a16:creationId xmlns:a16="http://schemas.microsoft.com/office/drawing/2014/main" id="{48EA129D-8D76-429C-BCD7-E8A4D08137AD}"/>
                </a:ext>
              </a:extLst>
            </p:cNvPr>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172C73"/>
            </a:solidFill>
          </p:spPr>
        </p:sp>
      </p:grpSp>
      <p:sp>
        <p:nvSpPr>
          <p:cNvPr id="81" name="Text Placeholder 2">
            <a:extLst>
              <a:ext uri="{FF2B5EF4-FFF2-40B4-BE49-F238E27FC236}">
                <a16:creationId xmlns:a16="http://schemas.microsoft.com/office/drawing/2014/main" id="{73209F39-2F66-4544-B1C6-A8850EF85383}"/>
              </a:ext>
            </a:extLst>
          </p:cNvPr>
          <p:cNvSpPr>
            <a:spLocks noGrp="1"/>
          </p:cNvSpPr>
          <p:nvPr>
            <p:ph type="body" sz="quarter" idx="35" hasCustomPrompt="1"/>
          </p:nvPr>
        </p:nvSpPr>
        <p:spPr>
          <a:xfrm>
            <a:off x="8659223" y="4891521"/>
            <a:ext cx="238128" cy="260686"/>
          </a:xfrm>
        </p:spPr>
        <p:txBody>
          <a:bodyPr>
            <a:noAutofit/>
          </a:bodyPr>
          <a:lstStyle>
            <a:lvl1pPr marL="0" indent="0" algn="ctr">
              <a:buNone/>
              <a:defRPr sz="1600">
                <a:solidFill>
                  <a:schemeClr val="bg1"/>
                </a:solidFill>
                <a:latin typeface="Arial 2"/>
              </a:defRPr>
            </a:lvl1pPr>
          </a:lstStyle>
          <a:p>
            <a:pPr lvl="0"/>
            <a:r>
              <a:rPr lang="en-US"/>
              <a:t>7</a:t>
            </a:r>
          </a:p>
        </p:txBody>
      </p:sp>
      <p:grpSp>
        <p:nvGrpSpPr>
          <p:cNvPr id="82" name="Group 8">
            <a:extLst>
              <a:ext uri="{FF2B5EF4-FFF2-40B4-BE49-F238E27FC236}">
                <a16:creationId xmlns:a16="http://schemas.microsoft.com/office/drawing/2014/main" id="{7CCBDD16-4B52-4AC8-BB95-E8A6EDE959B2}"/>
              </a:ext>
            </a:extLst>
          </p:cNvPr>
          <p:cNvGrpSpPr>
            <a:grpSpLocks noChangeAspect="1"/>
          </p:cNvGrpSpPr>
          <p:nvPr userDrawn="1"/>
        </p:nvGrpSpPr>
        <p:grpSpPr>
          <a:xfrm>
            <a:off x="8565263" y="5277193"/>
            <a:ext cx="430435" cy="392960"/>
            <a:chOff x="-156808" y="-5083"/>
            <a:chExt cx="6663617" cy="6360181"/>
          </a:xfrm>
        </p:grpSpPr>
        <p:sp>
          <p:nvSpPr>
            <p:cNvPr id="83" name="Freeform 9">
              <a:extLst>
                <a:ext uri="{FF2B5EF4-FFF2-40B4-BE49-F238E27FC236}">
                  <a16:creationId xmlns:a16="http://schemas.microsoft.com/office/drawing/2014/main" id="{949DF453-4BDD-4F66-B66B-D9EB8ADD10A1}"/>
                </a:ext>
              </a:extLst>
            </p:cNvPr>
            <p:cNvSpPr/>
            <p:nvPr/>
          </p:nvSpPr>
          <p:spPr>
            <a:xfrm>
              <a:off x="-156808" y="-5083"/>
              <a:ext cx="6663617" cy="6360181"/>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172C73"/>
            </a:solidFill>
          </p:spPr>
        </p:sp>
      </p:grpSp>
      <p:sp>
        <p:nvSpPr>
          <p:cNvPr id="84" name="Text Placeholder 2">
            <a:extLst>
              <a:ext uri="{FF2B5EF4-FFF2-40B4-BE49-F238E27FC236}">
                <a16:creationId xmlns:a16="http://schemas.microsoft.com/office/drawing/2014/main" id="{4E63B3D0-1BCF-45B6-A2E4-F0F23A2256B6}"/>
              </a:ext>
            </a:extLst>
          </p:cNvPr>
          <p:cNvSpPr>
            <a:spLocks noGrp="1"/>
          </p:cNvSpPr>
          <p:nvPr>
            <p:ph type="body" sz="quarter" idx="36" hasCustomPrompt="1"/>
          </p:nvPr>
        </p:nvSpPr>
        <p:spPr>
          <a:xfrm>
            <a:off x="8655884" y="5324307"/>
            <a:ext cx="241467" cy="260686"/>
          </a:xfrm>
        </p:spPr>
        <p:txBody>
          <a:bodyPr>
            <a:noAutofit/>
          </a:bodyPr>
          <a:lstStyle>
            <a:lvl1pPr marL="0" indent="0" algn="ctr">
              <a:buNone/>
              <a:defRPr sz="1600">
                <a:solidFill>
                  <a:schemeClr val="bg1"/>
                </a:solidFill>
                <a:latin typeface="Arial 2"/>
              </a:defRPr>
            </a:lvl1pPr>
          </a:lstStyle>
          <a:p>
            <a:pPr lvl="0"/>
            <a:r>
              <a:rPr lang="en-US"/>
              <a:t>8</a:t>
            </a:r>
          </a:p>
        </p:txBody>
      </p:sp>
    </p:spTree>
    <p:extLst>
      <p:ext uri="{BB962C8B-B14F-4D97-AF65-F5344CB8AC3E}">
        <p14:creationId xmlns:p14="http://schemas.microsoft.com/office/powerpoint/2010/main" val="195289576"/>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8" name="Group 12">
            <a:extLst>
              <a:ext uri="{FF2B5EF4-FFF2-40B4-BE49-F238E27FC236}">
                <a16:creationId xmlns:a16="http://schemas.microsoft.com/office/drawing/2014/main" id="{3F2FD687-C073-431C-8513-42F468AF382C}"/>
              </a:ext>
            </a:extLst>
          </p:cNvPr>
          <p:cNvGrpSpPr>
            <a:grpSpLocks noChangeAspect="1"/>
          </p:cNvGrpSpPr>
          <p:nvPr userDrawn="1"/>
        </p:nvGrpSpPr>
        <p:grpSpPr>
          <a:xfrm>
            <a:off x="11312538" y="5964804"/>
            <a:ext cx="481368" cy="479250"/>
            <a:chOff x="0" y="0"/>
            <a:chExt cx="6350000" cy="6350000"/>
          </a:xfrm>
        </p:grpSpPr>
        <p:sp>
          <p:nvSpPr>
            <p:cNvPr id="14" name="Freeform 13">
              <a:extLst>
                <a:ext uri="{FF2B5EF4-FFF2-40B4-BE49-F238E27FC236}">
                  <a16:creationId xmlns:a16="http://schemas.microsoft.com/office/drawing/2014/main" id="{00751ACC-59C1-4F9B-A067-B940EBFB87C4}"/>
                </a:ext>
              </a:extLst>
            </p:cNvPr>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323A46"/>
            </a:solidFill>
          </p:spPr>
        </p:sp>
      </p:grpSp>
      <p:grpSp>
        <p:nvGrpSpPr>
          <p:cNvPr id="15" name="Group 10">
            <a:extLst>
              <a:ext uri="{FF2B5EF4-FFF2-40B4-BE49-F238E27FC236}">
                <a16:creationId xmlns:a16="http://schemas.microsoft.com/office/drawing/2014/main" id="{210BED0D-6547-48C0-A52D-D6CEFD26B350}"/>
              </a:ext>
            </a:extLst>
          </p:cNvPr>
          <p:cNvGrpSpPr/>
          <p:nvPr userDrawn="1"/>
        </p:nvGrpSpPr>
        <p:grpSpPr>
          <a:xfrm flipV="1">
            <a:off x="0" y="6204429"/>
            <a:ext cx="11312538" cy="45719"/>
            <a:chOff x="0" y="0"/>
            <a:chExt cx="101981000" cy="635000"/>
          </a:xfrm>
        </p:grpSpPr>
        <p:sp>
          <p:nvSpPr>
            <p:cNvPr id="16" name="Freeform 11">
              <a:extLst>
                <a:ext uri="{FF2B5EF4-FFF2-40B4-BE49-F238E27FC236}">
                  <a16:creationId xmlns:a16="http://schemas.microsoft.com/office/drawing/2014/main" id="{23EFBA4B-897C-4179-8F51-C2CAE1BA5262}"/>
                </a:ext>
              </a:extLst>
            </p:cNvPr>
            <p:cNvSpPr/>
            <p:nvPr/>
          </p:nvSpPr>
          <p:spPr>
            <a:xfrm>
              <a:off x="0" y="0"/>
              <a:ext cx="101981000" cy="635000"/>
            </a:xfrm>
            <a:custGeom>
              <a:avLst/>
              <a:gdLst/>
              <a:ahLst/>
              <a:cxnLst/>
              <a:rect l="l" t="t" r="r" b="b"/>
              <a:pathLst>
                <a:path w="101981000" h="635000">
                  <a:moveTo>
                    <a:pt x="0" y="0"/>
                  </a:moveTo>
                  <a:lnTo>
                    <a:pt x="101981000" y="0"/>
                  </a:lnTo>
                  <a:lnTo>
                    <a:pt x="101981000" y="635000"/>
                  </a:lnTo>
                  <a:lnTo>
                    <a:pt x="0" y="635000"/>
                  </a:lnTo>
                  <a:close/>
                </a:path>
              </a:pathLst>
            </a:custGeom>
            <a:solidFill>
              <a:srgbClr val="323A46"/>
            </a:solidFill>
          </p:spPr>
        </p:sp>
      </p:grpSp>
      <p:sp>
        <p:nvSpPr>
          <p:cNvPr id="17" name="TextBox 16">
            <a:extLst>
              <a:ext uri="{FF2B5EF4-FFF2-40B4-BE49-F238E27FC236}">
                <a16:creationId xmlns:a16="http://schemas.microsoft.com/office/drawing/2014/main" id="{3F820B3C-C7D5-4A9D-B036-4DE3F0952924}"/>
              </a:ext>
            </a:extLst>
          </p:cNvPr>
          <p:cNvSpPr txBox="1"/>
          <p:nvPr userDrawn="1"/>
        </p:nvSpPr>
        <p:spPr>
          <a:xfrm>
            <a:off x="308041" y="6305939"/>
            <a:ext cx="4913906" cy="276999"/>
          </a:xfrm>
          <a:prstGeom prst="rect">
            <a:avLst/>
          </a:prstGeom>
          <a:noFill/>
        </p:spPr>
        <p:txBody>
          <a:bodyPr wrap="square" rtlCol="0">
            <a:spAutoFit/>
          </a:bodyPr>
          <a:lstStyle/>
          <a:p>
            <a:r>
              <a:rPr lang="en-US" sz="1200">
                <a:solidFill>
                  <a:srgbClr val="343434"/>
                </a:solidFill>
                <a:latin typeface="Arial 2"/>
              </a:rPr>
              <a:t>CALIFORNIA DEPARTMENT OF DEVELOPMENTAL SERVICES</a:t>
            </a:r>
          </a:p>
        </p:txBody>
      </p:sp>
      <p:sp>
        <p:nvSpPr>
          <p:cNvPr id="18" name="Rectangle 17">
            <a:extLst>
              <a:ext uri="{FF2B5EF4-FFF2-40B4-BE49-F238E27FC236}">
                <a16:creationId xmlns:a16="http://schemas.microsoft.com/office/drawing/2014/main" id="{20E5504C-C708-44A7-A30F-01C19DD39BBA}"/>
              </a:ext>
            </a:extLst>
          </p:cNvPr>
          <p:cNvSpPr/>
          <p:nvPr userDrawn="1"/>
        </p:nvSpPr>
        <p:spPr>
          <a:xfrm>
            <a:off x="11367113" y="6065928"/>
            <a:ext cx="372218" cy="276999"/>
          </a:xfrm>
          <a:prstGeom prst="rect">
            <a:avLst/>
          </a:prstGeom>
        </p:spPr>
        <p:txBody>
          <a:bodyPr wrap="none">
            <a:spAutoFit/>
          </a:bodyPr>
          <a:lstStyle/>
          <a:p>
            <a:pPr algn="ctr"/>
            <a:fld id="{005B1F84-382E-4DD8-BCAF-0C3C3ECB76A4}" type="slidenum">
              <a:rPr lang="en-US" sz="1200" smtClean="0">
                <a:solidFill>
                  <a:schemeClr val="bg1"/>
                </a:solidFill>
                <a:latin typeface="Arial 2"/>
              </a:rPr>
              <a:pPr algn="ctr"/>
              <a:t>‹#›</a:t>
            </a:fld>
            <a:endParaRPr lang="en-US" sz="1350">
              <a:solidFill>
                <a:schemeClr val="bg1"/>
              </a:solidFill>
              <a:latin typeface="Arial 2"/>
            </a:endParaRPr>
          </a:p>
        </p:txBody>
      </p:sp>
    </p:spTree>
    <p:extLst>
      <p:ext uri="{BB962C8B-B14F-4D97-AF65-F5344CB8AC3E}">
        <p14:creationId xmlns:p14="http://schemas.microsoft.com/office/powerpoint/2010/main" val="401288246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077686"/>
            <a:ext cx="10515600" cy="1698171"/>
          </a:xfrm>
        </p:spPr>
        <p:txBody>
          <a:bodyPr anchor="b"/>
          <a:lstStyle>
            <a:lvl1pPr>
              <a:defRPr sz="6000" b="1">
                <a:solidFill>
                  <a:srgbClr val="14315A"/>
                </a:solidFill>
                <a:latin typeface="Segoe UI" panose="020B0502040204020203" pitchFamily="34" charset="0"/>
                <a:cs typeface="Segoe UI" panose="020B0502040204020203" pitchFamily="34" charset="0"/>
              </a:defRPr>
            </a:lvl1pPr>
          </a:lstStyle>
          <a:p>
            <a:r>
              <a:rPr lang="en-US"/>
              <a:t>CLICK TO EDIT TITLE</a:t>
            </a:r>
          </a:p>
        </p:txBody>
      </p:sp>
      <p:sp>
        <p:nvSpPr>
          <p:cNvPr id="4" name="Date Placeholder 3"/>
          <p:cNvSpPr>
            <a:spLocks noGrp="1"/>
          </p:cNvSpPr>
          <p:nvPr>
            <p:ph type="dt" sz="half" idx="10"/>
          </p:nvPr>
        </p:nvSpPr>
        <p:spPr/>
        <p:txBody>
          <a:bodyPr/>
          <a:lstStyle/>
          <a:p>
            <a:fld id="{285B4090-C420-42D5-9E42-F7ECBF59ADF6}" type="datetime1">
              <a:rPr lang="en-US" smtClean="0"/>
              <a:t>12/29/2022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8090AE-F645-47C1-81A8-D4E28BF03D47}"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174654"/>
            <a:ext cx="12192000" cy="2068801"/>
          </a:xfrm>
          <a:prstGeom prst="rect">
            <a:avLst/>
          </a:prstGeom>
        </p:spPr>
      </p:pic>
    </p:spTree>
    <p:extLst>
      <p:ext uri="{BB962C8B-B14F-4D97-AF65-F5344CB8AC3E}">
        <p14:creationId xmlns:p14="http://schemas.microsoft.com/office/powerpoint/2010/main" val="14271208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6550542"/>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Section Break">
    <p:spTree>
      <p:nvGrpSpPr>
        <p:cNvPr id="1" name=""/>
        <p:cNvGrpSpPr/>
        <p:nvPr/>
      </p:nvGrpSpPr>
      <p:grpSpPr>
        <a:xfrm>
          <a:off x="0" y="0"/>
          <a:ext cx="0" cy="0"/>
          <a:chOff x="0" y="0"/>
          <a:chExt cx="0" cy="0"/>
        </a:xfrm>
      </p:grpSpPr>
      <p:sp>
        <p:nvSpPr>
          <p:cNvPr id="13" name="AutoShape 3">
            <a:extLst>
              <a:ext uri="{FF2B5EF4-FFF2-40B4-BE49-F238E27FC236}">
                <a16:creationId xmlns:a16="http://schemas.microsoft.com/office/drawing/2014/main" id="{1B24EBE0-246A-4CB6-95B4-7B10F322DB0A}"/>
              </a:ext>
            </a:extLst>
          </p:cNvPr>
          <p:cNvSpPr/>
          <p:nvPr userDrawn="1"/>
        </p:nvSpPr>
        <p:spPr>
          <a:xfrm>
            <a:off x="2" y="3383284"/>
            <a:ext cx="6904689" cy="45719"/>
          </a:xfrm>
          <a:prstGeom prst="rect">
            <a:avLst/>
          </a:prstGeom>
          <a:solidFill>
            <a:srgbClr val="EA9D25"/>
          </a:solidFill>
        </p:spPr>
      </p:sp>
      <p:grpSp>
        <p:nvGrpSpPr>
          <p:cNvPr id="15" name="Group 12">
            <a:extLst>
              <a:ext uri="{FF2B5EF4-FFF2-40B4-BE49-F238E27FC236}">
                <a16:creationId xmlns:a16="http://schemas.microsoft.com/office/drawing/2014/main" id="{24EC831B-5C95-4802-8CF2-54A0FC066B51}"/>
              </a:ext>
            </a:extLst>
          </p:cNvPr>
          <p:cNvGrpSpPr>
            <a:grpSpLocks noChangeAspect="1"/>
          </p:cNvGrpSpPr>
          <p:nvPr userDrawn="1"/>
        </p:nvGrpSpPr>
        <p:grpSpPr>
          <a:xfrm>
            <a:off x="11312538" y="5964804"/>
            <a:ext cx="481368" cy="479250"/>
            <a:chOff x="0" y="0"/>
            <a:chExt cx="6350000" cy="6350000"/>
          </a:xfrm>
        </p:grpSpPr>
        <p:sp>
          <p:nvSpPr>
            <p:cNvPr id="16" name="Freeform 13">
              <a:extLst>
                <a:ext uri="{FF2B5EF4-FFF2-40B4-BE49-F238E27FC236}">
                  <a16:creationId xmlns:a16="http://schemas.microsoft.com/office/drawing/2014/main" id="{510CC7A7-90AE-4D6D-914B-EA60B06618BB}"/>
                </a:ext>
              </a:extLst>
            </p:cNvPr>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323A46"/>
            </a:solidFill>
          </p:spPr>
        </p:sp>
      </p:grpSp>
      <p:grpSp>
        <p:nvGrpSpPr>
          <p:cNvPr id="17" name="Group 10">
            <a:extLst>
              <a:ext uri="{FF2B5EF4-FFF2-40B4-BE49-F238E27FC236}">
                <a16:creationId xmlns:a16="http://schemas.microsoft.com/office/drawing/2014/main" id="{4C4E3178-5266-4D3F-99BB-7332119715C8}"/>
              </a:ext>
            </a:extLst>
          </p:cNvPr>
          <p:cNvGrpSpPr/>
          <p:nvPr userDrawn="1"/>
        </p:nvGrpSpPr>
        <p:grpSpPr>
          <a:xfrm flipV="1">
            <a:off x="0" y="6204429"/>
            <a:ext cx="11312538" cy="45719"/>
            <a:chOff x="0" y="0"/>
            <a:chExt cx="101981000" cy="635000"/>
          </a:xfrm>
        </p:grpSpPr>
        <p:sp>
          <p:nvSpPr>
            <p:cNvPr id="18" name="Freeform 11">
              <a:extLst>
                <a:ext uri="{FF2B5EF4-FFF2-40B4-BE49-F238E27FC236}">
                  <a16:creationId xmlns:a16="http://schemas.microsoft.com/office/drawing/2014/main" id="{3235B8A7-420E-4F1A-B04D-22E13AEB754E}"/>
                </a:ext>
              </a:extLst>
            </p:cNvPr>
            <p:cNvSpPr/>
            <p:nvPr/>
          </p:nvSpPr>
          <p:spPr>
            <a:xfrm>
              <a:off x="0" y="0"/>
              <a:ext cx="101981000" cy="635000"/>
            </a:xfrm>
            <a:custGeom>
              <a:avLst/>
              <a:gdLst/>
              <a:ahLst/>
              <a:cxnLst/>
              <a:rect l="l" t="t" r="r" b="b"/>
              <a:pathLst>
                <a:path w="101981000" h="635000">
                  <a:moveTo>
                    <a:pt x="0" y="0"/>
                  </a:moveTo>
                  <a:lnTo>
                    <a:pt x="101981000" y="0"/>
                  </a:lnTo>
                  <a:lnTo>
                    <a:pt x="101981000" y="635000"/>
                  </a:lnTo>
                  <a:lnTo>
                    <a:pt x="0" y="635000"/>
                  </a:lnTo>
                  <a:close/>
                </a:path>
              </a:pathLst>
            </a:custGeom>
            <a:solidFill>
              <a:srgbClr val="323A46"/>
            </a:solidFill>
          </p:spPr>
        </p:sp>
      </p:grpSp>
      <p:sp>
        <p:nvSpPr>
          <p:cNvPr id="20" name="Text Placeholder 2">
            <a:extLst>
              <a:ext uri="{FF2B5EF4-FFF2-40B4-BE49-F238E27FC236}">
                <a16:creationId xmlns:a16="http://schemas.microsoft.com/office/drawing/2014/main" id="{D4DEE863-02D6-429A-8F31-089C5BFB0D2A}"/>
              </a:ext>
            </a:extLst>
          </p:cNvPr>
          <p:cNvSpPr>
            <a:spLocks noGrp="1"/>
          </p:cNvSpPr>
          <p:nvPr>
            <p:ph type="body" sz="quarter" idx="30" hasCustomPrompt="1"/>
          </p:nvPr>
        </p:nvSpPr>
        <p:spPr>
          <a:xfrm>
            <a:off x="308041" y="3037397"/>
            <a:ext cx="4160592" cy="324405"/>
          </a:xfrm>
        </p:spPr>
        <p:txBody>
          <a:bodyPr>
            <a:noAutofit/>
          </a:bodyPr>
          <a:lstStyle>
            <a:lvl1pPr marL="0" indent="0" algn="l" defTabSz="342900" rtl="0" eaLnBrk="1" latinLnBrk="0" hangingPunct="1">
              <a:lnSpc>
                <a:spcPts val="2100"/>
              </a:lnSpc>
              <a:buNone/>
              <a:defRPr lang="en-US" sz="2800" kern="1200" dirty="0">
                <a:solidFill>
                  <a:srgbClr val="191769"/>
                </a:solidFill>
                <a:latin typeface="Arial 1"/>
                <a:ea typeface="+mn-ea"/>
                <a:cs typeface="+mn-cs"/>
              </a:defRPr>
            </a:lvl1pPr>
            <a:lvl2pPr marL="342900" indent="0">
              <a:buNone/>
              <a:defRPr/>
            </a:lvl2pPr>
          </a:lstStyle>
          <a:p>
            <a:pPr marL="0" lvl="0" indent="0" algn="l" defTabSz="342900" rtl="0" eaLnBrk="1" latinLnBrk="0" hangingPunct="1">
              <a:lnSpc>
                <a:spcPts val="2100"/>
              </a:lnSpc>
              <a:spcBef>
                <a:spcPts val="750"/>
              </a:spcBef>
              <a:buFont typeface="Arial" panose="020B0604020202020204" pitchFamily="34" charset="0"/>
              <a:buNone/>
            </a:pPr>
            <a:r>
              <a:rPr lang="en-US"/>
              <a:t>TITLE GOES HERE</a:t>
            </a:r>
          </a:p>
        </p:txBody>
      </p:sp>
      <p:sp>
        <p:nvSpPr>
          <p:cNvPr id="14" name="TextBox 13">
            <a:extLst>
              <a:ext uri="{FF2B5EF4-FFF2-40B4-BE49-F238E27FC236}">
                <a16:creationId xmlns:a16="http://schemas.microsoft.com/office/drawing/2014/main" id="{DF9D80C8-20DE-4AB1-BFEF-0D1075994C2F}"/>
              </a:ext>
            </a:extLst>
          </p:cNvPr>
          <p:cNvSpPr txBox="1"/>
          <p:nvPr userDrawn="1"/>
        </p:nvSpPr>
        <p:spPr>
          <a:xfrm>
            <a:off x="308041" y="6305939"/>
            <a:ext cx="4913906" cy="276999"/>
          </a:xfrm>
          <a:prstGeom prst="rect">
            <a:avLst/>
          </a:prstGeom>
          <a:noFill/>
        </p:spPr>
        <p:txBody>
          <a:bodyPr wrap="square" rtlCol="0">
            <a:spAutoFit/>
          </a:bodyPr>
          <a:lstStyle/>
          <a:p>
            <a:r>
              <a:rPr lang="en-US" sz="1200">
                <a:solidFill>
                  <a:srgbClr val="343434"/>
                </a:solidFill>
                <a:latin typeface="Arial 2"/>
              </a:rPr>
              <a:t>CALIFORNIA DEPARTMENT OF DEVELOPMENTAL SERVICES</a:t>
            </a:r>
          </a:p>
        </p:txBody>
      </p:sp>
      <p:sp>
        <p:nvSpPr>
          <p:cNvPr id="6" name="Rectangle 5">
            <a:extLst>
              <a:ext uri="{FF2B5EF4-FFF2-40B4-BE49-F238E27FC236}">
                <a16:creationId xmlns:a16="http://schemas.microsoft.com/office/drawing/2014/main" id="{3B38BE42-865D-42B4-825E-F415A5544D5B}"/>
              </a:ext>
            </a:extLst>
          </p:cNvPr>
          <p:cNvSpPr/>
          <p:nvPr userDrawn="1"/>
        </p:nvSpPr>
        <p:spPr>
          <a:xfrm>
            <a:off x="11367113" y="6065928"/>
            <a:ext cx="372218" cy="276999"/>
          </a:xfrm>
          <a:prstGeom prst="rect">
            <a:avLst/>
          </a:prstGeom>
        </p:spPr>
        <p:txBody>
          <a:bodyPr wrap="none">
            <a:spAutoFit/>
          </a:bodyPr>
          <a:lstStyle/>
          <a:p>
            <a:pPr algn="ctr"/>
            <a:fld id="{005B1F84-382E-4DD8-BCAF-0C3C3ECB76A4}" type="slidenum">
              <a:rPr lang="en-US" sz="1200" smtClean="0">
                <a:solidFill>
                  <a:schemeClr val="bg1"/>
                </a:solidFill>
                <a:latin typeface="Arial 2"/>
              </a:rPr>
              <a:pPr algn="ctr"/>
              <a:t>‹#›</a:t>
            </a:fld>
            <a:endParaRPr lang="en-US" sz="1350">
              <a:solidFill>
                <a:schemeClr val="bg1"/>
              </a:solidFill>
              <a:latin typeface="Arial 2"/>
            </a:endParaRPr>
          </a:p>
        </p:txBody>
      </p:sp>
      <p:sp>
        <p:nvSpPr>
          <p:cNvPr id="3" name="Picture Placeholder 2">
            <a:extLst>
              <a:ext uri="{FF2B5EF4-FFF2-40B4-BE49-F238E27FC236}">
                <a16:creationId xmlns:a16="http://schemas.microsoft.com/office/drawing/2014/main" id="{0C89A13A-6125-4532-B949-01495DFF8F9C}"/>
              </a:ext>
            </a:extLst>
          </p:cNvPr>
          <p:cNvSpPr>
            <a:spLocks noGrp="1"/>
          </p:cNvSpPr>
          <p:nvPr>
            <p:ph type="pic" sz="quarter" idx="31"/>
          </p:nvPr>
        </p:nvSpPr>
        <p:spPr>
          <a:xfrm>
            <a:off x="6821488" y="1588274"/>
            <a:ext cx="3960481" cy="3850502"/>
          </a:xfrm>
          <a:prstGeom prst="flowChartConnector">
            <a:avLst/>
          </a:prstGeom>
        </p:spPr>
        <p:txBody>
          <a:bodyPr/>
          <a:lstStyle/>
          <a:p>
            <a:r>
              <a:rPr lang="en-US"/>
              <a:t>Click icon to add picture</a:t>
            </a:r>
          </a:p>
        </p:txBody>
      </p:sp>
    </p:spTree>
    <p:extLst>
      <p:ext uri="{BB962C8B-B14F-4D97-AF65-F5344CB8AC3E}">
        <p14:creationId xmlns:p14="http://schemas.microsoft.com/office/powerpoint/2010/main" val="2294333211"/>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13" name="AutoShape 3">
            <a:extLst>
              <a:ext uri="{FF2B5EF4-FFF2-40B4-BE49-F238E27FC236}">
                <a16:creationId xmlns:a16="http://schemas.microsoft.com/office/drawing/2014/main" id="{1B24EBE0-246A-4CB6-95B4-7B10F322DB0A}"/>
              </a:ext>
            </a:extLst>
          </p:cNvPr>
          <p:cNvSpPr/>
          <p:nvPr userDrawn="1"/>
        </p:nvSpPr>
        <p:spPr>
          <a:xfrm>
            <a:off x="2" y="3383284"/>
            <a:ext cx="6904689" cy="45719"/>
          </a:xfrm>
          <a:prstGeom prst="rect">
            <a:avLst/>
          </a:prstGeom>
          <a:solidFill>
            <a:srgbClr val="EA9D25"/>
          </a:solidFill>
        </p:spPr>
      </p:sp>
      <p:sp>
        <p:nvSpPr>
          <p:cNvPr id="20" name="Text Placeholder 2">
            <a:extLst>
              <a:ext uri="{FF2B5EF4-FFF2-40B4-BE49-F238E27FC236}">
                <a16:creationId xmlns:a16="http://schemas.microsoft.com/office/drawing/2014/main" id="{D4DEE863-02D6-429A-8F31-089C5BFB0D2A}"/>
              </a:ext>
            </a:extLst>
          </p:cNvPr>
          <p:cNvSpPr>
            <a:spLocks noGrp="1"/>
          </p:cNvSpPr>
          <p:nvPr>
            <p:ph type="body" sz="quarter" idx="30" hasCustomPrompt="1"/>
          </p:nvPr>
        </p:nvSpPr>
        <p:spPr>
          <a:xfrm>
            <a:off x="308041" y="3003027"/>
            <a:ext cx="6155561" cy="358775"/>
          </a:xfrm>
        </p:spPr>
        <p:txBody>
          <a:bodyPr>
            <a:noAutofit/>
          </a:bodyPr>
          <a:lstStyle>
            <a:lvl1pPr marL="0" indent="0" algn="l" defTabSz="342900" rtl="0" eaLnBrk="1" latinLnBrk="0" hangingPunct="1">
              <a:lnSpc>
                <a:spcPts val="2100"/>
              </a:lnSpc>
              <a:buNone/>
              <a:defRPr lang="en-US" sz="2800" kern="1200" dirty="0">
                <a:solidFill>
                  <a:srgbClr val="191769"/>
                </a:solidFill>
                <a:latin typeface="Arial 1"/>
                <a:ea typeface="+mn-ea"/>
                <a:cs typeface="+mn-cs"/>
              </a:defRPr>
            </a:lvl1pPr>
            <a:lvl2pPr marL="342900" indent="0">
              <a:buNone/>
              <a:defRPr/>
            </a:lvl2pPr>
          </a:lstStyle>
          <a:p>
            <a:pPr marL="0" lvl="0" indent="0" algn="l" defTabSz="342900" rtl="0" eaLnBrk="1" latinLnBrk="0" hangingPunct="1">
              <a:lnSpc>
                <a:spcPts val="2100"/>
              </a:lnSpc>
              <a:spcBef>
                <a:spcPts val="750"/>
              </a:spcBef>
              <a:buFont typeface="Arial" panose="020B0604020202020204" pitchFamily="34" charset="0"/>
              <a:buNone/>
            </a:pPr>
            <a:r>
              <a:rPr lang="en-US"/>
              <a:t>TITLE GOES HERE</a:t>
            </a:r>
          </a:p>
        </p:txBody>
      </p:sp>
      <p:grpSp>
        <p:nvGrpSpPr>
          <p:cNvPr id="10" name="Group 12">
            <a:extLst>
              <a:ext uri="{FF2B5EF4-FFF2-40B4-BE49-F238E27FC236}">
                <a16:creationId xmlns:a16="http://schemas.microsoft.com/office/drawing/2014/main" id="{68BF1779-A151-475F-BA7D-49A6C784B6C0}"/>
              </a:ext>
            </a:extLst>
          </p:cNvPr>
          <p:cNvGrpSpPr>
            <a:grpSpLocks noChangeAspect="1"/>
          </p:cNvGrpSpPr>
          <p:nvPr userDrawn="1"/>
        </p:nvGrpSpPr>
        <p:grpSpPr>
          <a:xfrm>
            <a:off x="11312538" y="5964804"/>
            <a:ext cx="481368" cy="479250"/>
            <a:chOff x="0" y="0"/>
            <a:chExt cx="6350000" cy="6350000"/>
          </a:xfrm>
        </p:grpSpPr>
        <p:sp>
          <p:nvSpPr>
            <p:cNvPr id="12" name="Freeform 13">
              <a:extLst>
                <a:ext uri="{FF2B5EF4-FFF2-40B4-BE49-F238E27FC236}">
                  <a16:creationId xmlns:a16="http://schemas.microsoft.com/office/drawing/2014/main" id="{221DA28C-1CF8-444A-AE94-70254067D3DF}"/>
                </a:ext>
              </a:extLst>
            </p:cNvPr>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323A46"/>
            </a:solidFill>
          </p:spPr>
        </p:sp>
      </p:grpSp>
      <p:grpSp>
        <p:nvGrpSpPr>
          <p:cNvPr id="19" name="Group 10">
            <a:extLst>
              <a:ext uri="{FF2B5EF4-FFF2-40B4-BE49-F238E27FC236}">
                <a16:creationId xmlns:a16="http://schemas.microsoft.com/office/drawing/2014/main" id="{77C81FD1-129A-463C-B294-49772E7FC321}"/>
              </a:ext>
            </a:extLst>
          </p:cNvPr>
          <p:cNvGrpSpPr/>
          <p:nvPr userDrawn="1"/>
        </p:nvGrpSpPr>
        <p:grpSpPr>
          <a:xfrm flipV="1">
            <a:off x="0" y="6204429"/>
            <a:ext cx="11312538" cy="45719"/>
            <a:chOff x="0" y="0"/>
            <a:chExt cx="101981000" cy="635000"/>
          </a:xfrm>
        </p:grpSpPr>
        <p:sp>
          <p:nvSpPr>
            <p:cNvPr id="21" name="Freeform 11">
              <a:extLst>
                <a:ext uri="{FF2B5EF4-FFF2-40B4-BE49-F238E27FC236}">
                  <a16:creationId xmlns:a16="http://schemas.microsoft.com/office/drawing/2014/main" id="{AC51566D-D30E-478D-8AEB-33798D0E1D04}"/>
                </a:ext>
              </a:extLst>
            </p:cNvPr>
            <p:cNvSpPr/>
            <p:nvPr/>
          </p:nvSpPr>
          <p:spPr>
            <a:xfrm>
              <a:off x="0" y="0"/>
              <a:ext cx="101981000" cy="635000"/>
            </a:xfrm>
            <a:custGeom>
              <a:avLst/>
              <a:gdLst/>
              <a:ahLst/>
              <a:cxnLst/>
              <a:rect l="l" t="t" r="r" b="b"/>
              <a:pathLst>
                <a:path w="101981000" h="635000">
                  <a:moveTo>
                    <a:pt x="0" y="0"/>
                  </a:moveTo>
                  <a:lnTo>
                    <a:pt x="101981000" y="0"/>
                  </a:lnTo>
                  <a:lnTo>
                    <a:pt x="101981000" y="635000"/>
                  </a:lnTo>
                  <a:lnTo>
                    <a:pt x="0" y="635000"/>
                  </a:lnTo>
                  <a:close/>
                </a:path>
              </a:pathLst>
            </a:custGeom>
            <a:solidFill>
              <a:srgbClr val="323A46"/>
            </a:solidFill>
          </p:spPr>
        </p:sp>
      </p:grpSp>
      <p:sp>
        <p:nvSpPr>
          <p:cNvPr id="22" name="TextBox 21">
            <a:extLst>
              <a:ext uri="{FF2B5EF4-FFF2-40B4-BE49-F238E27FC236}">
                <a16:creationId xmlns:a16="http://schemas.microsoft.com/office/drawing/2014/main" id="{D858EFEB-3CF0-46D3-ADEE-B7DC8A12E8AE}"/>
              </a:ext>
            </a:extLst>
          </p:cNvPr>
          <p:cNvSpPr txBox="1"/>
          <p:nvPr userDrawn="1"/>
        </p:nvSpPr>
        <p:spPr>
          <a:xfrm>
            <a:off x="308041" y="6305939"/>
            <a:ext cx="4913906" cy="276999"/>
          </a:xfrm>
          <a:prstGeom prst="rect">
            <a:avLst/>
          </a:prstGeom>
          <a:noFill/>
        </p:spPr>
        <p:txBody>
          <a:bodyPr wrap="square" rtlCol="0">
            <a:spAutoFit/>
          </a:bodyPr>
          <a:lstStyle/>
          <a:p>
            <a:r>
              <a:rPr lang="en-US" sz="1200">
                <a:solidFill>
                  <a:srgbClr val="343434"/>
                </a:solidFill>
                <a:latin typeface="Arial 2"/>
              </a:rPr>
              <a:t>CALIFORNIA DEPARTMENT OF DEVELOPMENTAL SERVICES</a:t>
            </a:r>
          </a:p>
        </p:txBody>
      </p:sp>
      <p:sp>
        <p:nvSpPr>
          <p:cNvPr id="23" name="Rectangle 22">
            <a:extLst>
              <a:ext uri="{FF2B5EF4-FFF2-40B4-BE49-F238E27FC236}">
                <a16:creationId xmlns:a16="http://schemas.microsoft.com/office/drawing/2014/main" id="{2180307A-3277-4A3F-A49B-9CDEF7A5870A}"/>
              </a:ext>
            </a:extLst>
          </p:cNvPr>
          <p:cNvSpPr/>
          <p:nvPr userDrawn="1"/>
        </p:nvSpPr>
        <p:spPr>
          <a:xfrm>
            <a:off x="11367113" y="6065928"/>
            <a:ext cx="372218" cy="276999"/>
          </a:xfrm>
          <a:prstGeom prst="rect">
            <a:avLst/>
          </a:prstGeom>
        </p:spPr>
        <p:txBody>
          <a:bodyPr wrap="none">
            <a:spAutoFit/>
          </a:bodyPr>
          <a:lstStyle/>
          <a:p>
            <a:pPr algn="ctr"/>
            <a:fld id="{005B1F84-382E-4DD8-BCAF-0C3C3ECB76A4}" type="slidenum">
              <a:rPr lang="en-US" sz="1200" smtClean="0">
                <a:solidFill>
                  <a:schemeClr val="bg1"/>
                </a:solidFill>
                <a:latin typeface="Arial 2"/>
              </a:rPr>
              <a:pPr algn="ctr"/>
              <a:t>‹#›</a:t>
            </a:fld>
            <a:endParaRPr lang="en-US" sz="1350">
              <a:solidFill>
                <a:schemeClr val="bg1"/>
              </a:solidFill>
              <a:latin typeface="Arial 2"/>
            </a:endParaRPr>
          </a:p>
        </p:txBody>
      </p:sp>
    </p:spTree>
    <p:extLst>
      <p:ext uri="{BB962C8B-B14F-4D97-AF65-F5344CB8AC3E}">
        <p14:creationId xmlns:p14="http://schemas.microsoft.com/office/powerpoint/2010/main" val="178865931"/>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SmartArt &amp; Content">
    <p:spTree>
      <p:nvGrpSpPr>
        <p:cNvPr id="1" name=""/>
        <p:cNvGrpSpPr/>
        <p:nvPr/>
      </p:nvGrpSpPr>
      <p:grpSpPr>
        <a:xfrm>
          <a:off x="0" y="0"/>
          <a:ext cx="0" cy="0"/>
          <a:chOff x="0" y="0"/>
          <a:chExt cx="0" cy="0"/>
        </a:xfrm>
      </p:grpSpPr>
      <p:sp>
        <p:nvSpPr>
          <p:cNvPr id="13" name="AutoShape 3">
            <a:extLst>
              <a:ext uri="{FF2B5EF4-FFF2-40B4-BE49-F238E27FC236}">
                <a16:creationId xmlns:a16="http://schemas.microsoft.com/office/drawing/2014/main" id="{1B24EBE0-246A-4CB6-95B4-7B10F322DB0A}"/>
              </a:ext>
            </a:extLst>
          </p:cNvPr>
          <p:cNvSpPr/>
          <p:nvPr userDrawn="1"/>
        </p:nvSpPr>
        <p:spPr>
          <a:xfrm>
            <a:off x="5287311" y="2312455"/>
            <a:ext cx="6904689" cy="45719"/>
          </a:xfrm>
          <a:prstGeom prst="rect">
            <a:avLst/>
          </a:prstGeom>
          <a:solidFill>
            <a:srgbClr val="EA9D25"/>
          </a:solidFill>
        </p:spPr>
      </p:sp>
      <p:grpSp>
        <p:nvGrpSpPr>
          <p:cNvPr id="15" name="Group 12">
            <a:extLst>
              <a:ext uri="{FF2B5EF4-FFF2-40B4-BE49-F238E27FC236}">
                <a16:creationId xmlns:a16="http://schemas.microsoft.com/office/drawing/2014/main" id="{24EC831B-5C95-4802-8CF2-54A0FC066B51}"/>
              </a:ext>
            </a:extLst>
          </p:cNvPr>
          <p:cNvGrpSpPr>
            <a:grpSpLocks noChangeAspect="1"/>
          </p:cNvGrpSpPr>
          <p:nvPr userDrawn="1"/>
        </p:nvGrpSpPr>
        <p:grpSpPr>
          <a:xfrm>
            <a:off x="11312538" y="5964804"/>
            <a:ext cx="481368" cy="479250"/>
            <a:chOff x="0" y="0"/>
            <a:chExt cx="6350000" cy="6350000"/>
          </a:xfrm>
        </p:grpSpPr>
        <p:sp>
          <p:nvSpPr>
            <p:cNvPr id="16" name="Freeform 13">
              <a:extLst>
                <a:ext uri="{FF2B5EF4-FFF2-40B4-BE49-F238E27FC236}">
                  <a16:creationId xmlns:a16="http://schemas.microsoft.com/office/drawing/2014/main" id="{510CC7A7-90AE-4D6D-914B-EA60B06618BB}"/>
                </a:ext>
              </a:extLst>
            </p:cNvPr>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323A46"/>
            </a:solidFill>
          </p:spPr>
        </p:sp>
      </p:grpSp>
      <p:grpSp>
        <p:nvGrpSpPr>
          <p:cNvPr id="17" name="Group 10">
            <a:extLst>
              <a:ext uri="{FF2B5EF4-FFF2-40B4-BE49-F238E27FC236}">
                <a16:creationId xmlns:a16="http://schemas.microsoft.com/office/drawing/2014/main" id="{4C4E3178-5266-4D3F-99BB-7332119715C8}"/>
              </a:ext>
            </a:extLst>
          </p:cNvPr>
          <p:cNvGrpSpPr/>
          <p:nvPr userDrawn="1"/>
        </p:nvGrpSpPr>
        <p:grpSpPr>
          <a:xfrm flipV="1">
            <a:off x="0" y="6204429"/>
            <a:ext cx="11312538" cy="45719"/>
            <a:chOff x="0" y="0"/>
            <a:chExt cx="101981000" cy="635000"/>
          </a:xfrm>
        </p:grpSpPr>
        <p:sp>
          <p:nvSpPr>
            <p:cNvPr id="18" name="Freeform 11">
              <a:extLst>
                <a:ext uri="{FF2B5EF4-FFF2-40B4-BE49-F238E27FC236}">
                  <a16:creationId xmlns:a16="http://schemas.microsoft.com/office/drawing/2014/main" id="{3235B8A7-420E-4F1A-B04D-22E13AEB754E}"/>
                </a:ext>
              </a:extLst>
            </p:cNvPr>
            <p:cNvSpPr/>
            <p:nvPr/>
          </p:nvSpPr>
          <p:spPr>
            <a:xfrm>
              <a:off x="0" y="0"/>
              <a:ext cx="101981000" cy="635000"/>
            </a:xfrm>
            <a:custGeom>
              <a:avLst/>
              <a:gdLst/>
              <a:ahLst/>
              <a:cxnLst/>
              <a:rect l="l" t="t" r="r" b="b"/>
              <a:pathLst>
                <a:path w="101981000" h="635000">
                  <a:moveTo>
                    <a:pt x="0" y="0"/>
                  </a:moveTo>
                  <a:lnTo>
                    <a:pt x="101981000" y="0"/>
                  </a:lnTo>
                  <a:lnTo>
                    <a:pt x="101981000" y="635000"/>
                  </a:lnTo>
                  <a:lnTo>
                    <a:pt x="0" y="635000"/>
                  </a:lnTo>
                  <a:close/>
                </a:path>
              </a:pathLst>
            </a:custGeom>
            <a:solidFill>
              <a:srgbClr val="323A46"/>
            </a:solidFill>
          </p:spPr>
        </p:sp>
      </p:grpSp>
      <p:sp>
        <p:nvSpPr>
          <p:cNvPr id="20" name="Text Placeholder 2">
            <a:extLst>
              <a:ext uri="{FF2B5EF4-FFF2-40B4-BE49-F238E27FC236}">
                <a16:creationId xmlns:a16="http://schemas.microsoft.com/office/drawing/2014/main" id="{D4DEE863-02D6-429A-8F31-089C5BFB0D2A}"/>
              </a:ext>
            </a:extLst>
          </p:cNvPr>
          <p:cNvSpPr>
            <a:spLocks noGrp="1"/>
          </p:cNvSpPr>
          <p:nvPr>
            <p:ph type="body" sz="quarter" idx="30" hasCustomPrompt="1"/>
          </p:nvPr>
        </p:nvSpPr>
        <p:spPr>
          <a:xfrm>
            <a:off x="5287311" y="1860748"/>
            <a:ext cx="4160592" cy="324405"/>
          </a:xfrm>
        </p:spPr>
        <p:txBody>
          <a:bodyPr>
            <a:noAutofit/>
          </a:bodyPr>
          <a:lstStyle>
            <a:lvl1pPr marL="0" indent="0" algn="l" defTabSz="342900" rtl="0" eaLnBrk="1" latinLnBrk="0" hangingPunct="1">
              <a:lnSpc>
                <a:spcPts val="2100"/>
              </a:lnSpc>
              <a:buNone/>
              <a:defRPr lang="en-US" sz="2800" kern="1200" dirty="0">
                <a:solidFill>
                  <a:srgbClr val="191769"/>
                </a:solidFill>
                <a:latin typeface="Arial 1"/>
                <a:ea typeface="+mn-ea"/>
                <a:cs typeface="+mn-cs"/>
              </a:defRPr>
            </a:lvl1pPr>
            <a:lvl2pPr marL="342900" indent="0">
              <a:buNone/>
              <a:defRPr/>
            </a:lvl2pPr>
          </a:lstStyle>
          <a:p>
            <a:pPr marL="0" lvl="0" indent="0" algn="l" defTabSz="342900" rtl="0" eaLnBrk="1" latinLnBrk="0" hangingPunct="1">
              <a:lnSpc>
                <a:spcPts val="2100"/>
              </a:lnSpc>
              <a:spcBef>
                <a:spcPts val="750"/>
              </a:spcBef>
              <a:buFont typeface="Arial" panose="020B0604020202020204" pitchFamily="34" charset="0"/>
              <a:buNone/>
            </a:pPr>
            <a:r>
              <a:rPr lang="en-US"/>
              <a:t>TITLE GOES HERE</a:t>
            </a:r>
          </a:p>
        </p:txBody>
      </p:sp>
      <p:sp>
        <p:nvSpPr>
          <p:cNvPr id="14" name="TextBox 13">
            <a:extLst>
              <a:ext uri="{FF2B5EF4-FFF2-40B4-BE49-F238E27FC236}">
                <a16:creationId xmlns:a16="http://schemas.microsoft.com/office/drawing/2014/main" id="{DF9D80C8-20DE-4AB1-BFEF-0D1075994C2F}"/>
              </a:ext>
            </a:extLst>
          </p:cNvPr>
          <p:cNvSpPr txBox="1"/>
          <p:nvPr userDrawn="1"/>
        </p:nvSpPr>
        <p:spPr>
          <a:xfrm>
            <a:off x="308041" y="6305939"/>
            <a:ext cx="4913906" cy="276999"/>
          </a:xfrm>
          <a:prstGeom prst="rect">
            <a:avLst/>
          </a:prstGeom>
          <a:noFill/>
        </p:spPr>
        <p:txBody>
          <a:bodyPr wrap="square" rtlCol="0">
            <a:spAutoFit/>
          </a:bodyPr>
          <a:lstStyle/>
          <a:p>
            <a:r>
              <a:rPr lang="en-US" sz="1200">
                <a:solidFill>
                  <a:srgbClr val="343434"/>
                </a:solidFill>
                <a:latin typeface="Arial 2"/>
              </a:rPr>
              <a:t>CALIFORNIA DEPARTMENT OF DEVELOPMENTAL SERVICES</a:t>
            </a:r>
          </a:p>
        </p:txBody>
      </p:sp>
      <p:sp>
        <p:nvSpPr>
          <p:cNvPr id="6" name="Rectangle 5">
            <a:extLst>
              <a:ext uri="{FF2B5EF4-FFF2-40B4-BE49-F238E27FC236}">
                <a16:creationId xmlns:a16="http://schemas.microsoft.com/office/drawing/2014/main" id="{3B38BE42-865D-42B4-825E-F415A5544D5B}"/>
              </a:ext>
            </a:extLst>
          </p:cNvPr>
          <p:cNvSpPr/>
          <p:nvPr userDrawn="1"/>
        </p:nvSpPr>
        <p:spPr>
          <a:xfrm>
            <a:off x="11367113" y="6065928"/>
            <a:ext cx="372218" cy="276999"/>
          </a:xfrm>
          <a:prstGeom prst="rect">
            <a:avLst/>
          </a:prstGeom>
        </p:spPr>
        <p:txBody>
          <a:bodyPr wrap="none">
            <a:spAutoFit/>
          </a:bodyPr>
          <a:lstStyle/>
          <a:p>
            <a:pPr algn="ctr"/>
            <a:fld id="{005B1F84-382E-4DD8-BCAF-0C3C3ECB76A4}" type="slidenum">
              <a:rPr lang="en-US" sz="1200" smtClean="0">
                <a:solidFill>
                  <a:schemeClr val="bg1"/>
                </a:solidFill>
                <a:latin typeface="Arial 2"/>
              </a:rPr>
              <a:pPr algn="ctr"/>
              <a:t>‹#›</a:t>
            </a:fld>
            <a:endParaRPr lang="en-US" sz="1350">
              <a:solidFill>
                <a:schemeClr val="bg1"/>
              </a:solidFill>
              <a:latin typeface="Arial 2"/>
            </a:endParaRPr>
          </a:p>
        </p:txBody>
      </p:sp>
      <p:sp>
        <p:nvSpPr>
          <p:cNvPr id="12" name="Text Placeholder 3">
            <a:extLst>
              <a:ext uri="{FF2B5EF4-FFF2-40B4-BE49-F238E27FC236}">
                <a16:creationId xmlns:a16="http://schemas.microsoft.com/office/drawing/2014/main" id="{058573DB-D279-4666-BBAE-AC03FB840B6E}"/>
              </a:ext>
            </a:extLst>
          </p:cNvPr>
          <p:cNvSpPr>
            <a:spLocks noGrp="1"/>
          </p:cNvSpPr>
          <p:nvPr>
            <p:ph type="body" sz="quarter" idx="32" hasCustomPrompt="1"/>
          </p:nvPr>
        </p:nvSpPr>
        <p:spPr>
          <a:xfrm>
            <a:off x="5287311" y="2482615"/>
            <a:ext cx="6838428" cy="3481801"/>
          </a:xfrm>
        </p:spPr>
        <p:txBody>
          <a:bodyPr>
            <a:normAutofit/>
          </a:bodyPr>
          <a:lstStyle>
            <a:lvl1pPr marL="0" indent="0">
              <a:buNone/>
              <a:defRPr lang="en-US" sz="1600" kern="1200" dirty="0" smtClean="0">
                <a:solidFill>
                  <a:srgbClr val="323A46"/>
                </a:solidFill>
                <a:latin typeface="Arial 2"/>
                <a:ea typeface="+mn-ea"/>
                <a:cs typeface="+mn-cs"/>
              </a:defRPr>
            </a:lvl1pPr>
          </a:lstStyle>
          <a:p>
            <a:pPr lvl="0"/>
            <a:r>
              <a:rPr lang="en-US"/>
              <a:t>Lorem ipsum dolor sit </a:t>
            </a:r>
            <a:r>
              <a:rPr lang="en-US" err="1"/>
              <a:t>amet</a:t>
            </a:r>
            <a:r>
              <a:rPr lang="en-US"/>
              <a:t>, </a:t>
            </a:r>
            <a:r>
              <a:rPr lang="en-US" err="1"/>
              <a:t>eos</a:t>
            </a:r>
            <a:r>
              <a:rPr lang="en-US"/>
              <a:t> ne </a:t>
            </a:r>
            <a:r>
              <a:rPr lang="en-US" err="1"/>
              <a:t>volutpat</a:t>
            </a:r>
            <a:r>
              <a:rPr lang="en-US"/>
              <a:t> </a:t>
            </a:r>
            <a:r>
              <a:rPr lang="en-US" err="1"/>
              <a:t>conclusionemque</a:t>
            </a:r>
            <a:r>
              <a:rPr lang="en-US"/>
              <a:t>, </a:t>
            </a:r>
            <a:r>
              <a:rPr lang="en-US" err="1"/>
              <a:t>ut</a:t>
            </a:r>
            <a:r>
              <a:rPr lang="en-US"/>
              <a:t> cum dicta </a:t>
            </a:r>
            <a:r>
              <a:rPr lang="en-US" err="1"/>
              <a:t>ignota</a:t>
            </a:r>
            <a:r>
              <a:rPr lang="en-US"/>
              <a:t> </a:t>
            </a:r>
            <a:r>
              <a:rPr lang="en-US" err="1"/>
              <a:t>iisque</a:t>
            </a:r>
            <a:r>
              <a:rPr lang="en-US"/>
              <a:t>, has omnium </a:t>
            </a:r>
            <a:r>
              <a:rPr lang="en-US" err="1"/>
              <a:t>utamur</a:t>
            </a:r>
            <a:r>
              <a:rPr lang="en-US"/>
              <a:t> </a:t>
            </a:r>
            <a:r>
              <a:rPr lang="en-US" err="1"/>
              <a:t>docendi</a:t>
            </a:r>
            <a:r>
              <a:rPr lang="en-US"/>
              <a:t> </a:t>
            </a:r>
            <a:r>
              <a:rPr lang="en-US" err="1"/>
              <a:t>ei</a:t>
            </a:r>
            <a:r>
              <a:rPr lang="en-US"/>
              <a:t>. .</a:t>
            </a:r>
          </a:p>
          <a:p>
            <a:pPr lvl="0"/>
            <a:r>
              <a:rPr lang="en-US" err="1"/>
              <a:t>Exerci</a:t>
            </a:r>
            <a:r>
              <a:rPr lang="en-US"/>
              <a:t> </a:t>
            </a:r>
            <a:r>
              <a:rPr lang="en-US" err="1"/>
              <a:t>appareat</a:t>
            </a:r>
            <a:r>
              <a:rPr lang="en-US"/>
              <a:t> </a:t>
            </a:r>
            <a:r>
              <a:rPr lang="en-US" err="1"/>
              <a:t>vix</a:t>
            </a:r>
            <a:r>
              <a:rPr lang="en-US"/>
              <a:t> </a:t>
            </a:r>
            <a:r>
              <a:rPr lang="en-US" err="1"/>
              <a:t>ut</a:t>
            </a:r>
            <a:r>
              <a:rPr lang="en-US"/>
              <a:t>, </a:t>
            </a:r>
            <a:r>
              <a:rPr lang="en-US" err="1"/>
              <a:t>quodsi</a:t>
            </a:r>
            <a:r>
              <a:rPr lang="en-US"/>
              <a:t> </a:t>
            </a:r>
            <a:r>
              <a:rPr lang="en-US" err="1"/>
              <a:t>commodo</a:t>
            </a:r>
            <a:r>
              <a:rPr lang="en-US"/>
              <a:t> </a:t>
            </a:r>
            <a:r>
              <a:rPr lang="en-US" err="1"/>
              <a:t>facilisi</a:t>
            </a:r>
            <a:r>
              <a:rPr lang="en-US"/>
              <a:t> cu </a:t>
            </a:r>
            <a:r>
              <a:rPr lang="en-US" err="1"/>
              <a:t>pri</a:t>
            </a:r>
            <a:r>
              <a:rPr lang="en-US"/>
              <a:t>, quo at </a:t>
            </a:r>
            <a:r>
              <a:rPr lang="en-US" err="1"/>
              <a:t>audiam</a:t>
            </a:r>
            <a:r>
              <a:rPr lang="en-US"/>
              <a:t> </a:t>
            </a:r>
            <a:r>
              <a:rPr lang="en-US" err="1"/>
              <a:t>commodo</a:t>
            </a:r>
            <a:r>
              <a:rPr lang="en-US"/>
              <a:t>. Illum minim </a:t>
            </a:r>
            <a:r>
              <a:rPr lang="en-US" err="1"/>
              <a:t>ea</a:t>
            </a:r>
            <a:r>
              <a:rPr lang="en-US"/>
              <a:t> </a:t>
            </a:r>
            <a:r>
              <a:rPr lang="en-US" err="1"/>
              <a:t>mel</a:t>
            </a:r>
            <a:r>
              <a:rPr lang="en-US"/>
              <a:t>, duo </a:t>
            </a:r>
            <a:r>
              <a:rPr lang="en-US" err="1"/>
              <a:t>ea</a:t>
            </a:r>
            <a:r>
              <a:rPr lang="en-US"/>
              <a:t> </a:t>
            </a:r>
            <a:r>
              <a:rPr lang="en-US" err="1"/>
              <a:t>elitr</a:t>
            </a:r>
            <a:r>
              <a:rPr lang="en-US"/>
              <a:t> </a:t>
            </a:r>
            <a:r>
              <a:rPr lang="en-US" err="1"/>
              <a:t>vituperatoribus</a:t>
            </a:r>
            <a:r>
              <a:rPr lang="en-US"/>
              <a:t>. Vim ne </a:t>
            </a:r>
            <a:r>
              <a:rPr lang="en-US" err="1"/>
              <a:t>velit</a:t>
            </a:r>
            <a:r>
              <a:rPr lang="en-US"/>
              <a:t> </a:t>
            </a:r>
            <a:r>
              <a:rPr lang="en-US" err="1"/>
              <a:t>omnes</a:t>
            </a:r>
            <a:r>
              <a:rPr lang="en-US"/>
              <a:t> </a:t>
            </a:r>
            <a:r>
              <a:rPr lang="en-US" err="1"/>
              <a:t>facilisis</a:t>
            </a:r>
            <a:r>
              <a:rPr lang="en-US"/>
              <a:t>. Per choro </a:t>
            </a:r>
            <a:r>
              <a:rPr lang="en-US" err="1"/>
              <a:t>ponderum</a:t>
            </a:r>
            <a:r>
              <a:rPr lang="en-US"/>
              <a:t> </a:t>
            </a:r>
            <a:r>
              <a:rPr lang="en-US" err="1"/>
              <a:t>urbanitas</a:t>
            </a:r>
            <a:r>
              <a:rPr lang="en-US"/>
              <a:t> ne, et sea </a:t>
            </a:r>
            <a:r>
              <a:rPr lang="en-US" err="1"/>
              <a:t>putent</a:t>
            </a:r>
            <a:r>
              <a:rPr lang="en-US"/>
              <a:t> </a:t>
            </a:r>
            <a:r>
              <a:rPr lang="en-US" err="1"/>
              <a:t>appetere</a:t>
            </a:r>
            <a:r>
              <a:rPr lang="en-US"/>
              <a:t>. </a:t>
            </a:r>
            <a:r>
              <a:rPr lang="en-US" err="1"/>
              <a:t>Usu</a:t>
            </a:r>
            <a:r>
              <a:rPr lang="en-US"/>
              <a:t> </a:t>
            </a:r>
            <a:r>
              <a:rPr lang="en-US" err="1"/>
              <a:t>probo</a:t>
            </a:r>
            <a:r>
              <a:rPr lang="en-US"/>
              <a:t> </a:t>
            </a:r>
            <a:r>
              <a:rPr lang="en-US" err="1"/>
              <a:t>propriae</a:t>
            </a:r>
            <a:r>
              <a:rPr lang="en-US"/>
              <a:t> </a:t>
            </a:r>
            <a:r>
              <a:rPr lang="en-US" err="1"/>
              <a:t>rationibus</a:t>
            </a:r>
            <a:r>
              <a:rPr lang="en-US"/>
              <a:t> in, no his </a:t>
            </a:r>
            <a:r>
              <a:rPr lang="en-US" err="1"/>
              <a:t>wisi</a:t>
            </a:r>
            <a:r>
              <a:rPr lang="en-US"/>
              <a:t> </a:t>
            </a:r>
            <a:r>
              <a:rPr lang="en-US" err="1"/>
              <a:t>feugiat</a:t>
            </a:r>
            <a:r>
              <a:rPr lang="en-US"/>
              <a:t> </a:t>
            </a:r>
            <a:r>
              <a:rPr lang="en-US" err="1"/>
              <a:t>apeirian</a:t>
            </a:r>
            <a:r>
              <a:rPr lang="en-US"/>
              <a:t>.</a:t>
            </a:r>
          </a:p>
          <a:p>
            <a:pPr lvl="0"/>
            <a:r>
              <a:rPr lang="en-US" err="1"/>
              <a:t>Te</a:t>
            </a:r>
            <a:r>
              <a:rPr lang="en-US"/>
              <a:t> </a:t>
            </a:r>
            <a:r>
              <a:rPr lang="en-US" err="1"/>
              <a:t>integre</a:t>
            </a:r>
            <a:r>
              <a:rPr lang="en-US"/>
              <a:t> </a:t>
            </a:r>
            <a:r>
              <a:rPr lang="en-US" err="1"/>
              <a:t>sanctus</a:t>
            </a:r>
            <a:r>
              <a:rPr lang="en-US"/>
              <a:t> </a:t>
            </a:r>
            <a:r>
              <a:rPr lang="en-US" err="1"/>
              <a:t>elaboraret</a:t>
            </a:r>
            <a:r>
              <a:rPr lang="en-US"/>
              <a:t> </a:t>
            </a:r>
            <a:r>
              <a:rPr lang="en-US" err="1"/>
              <a:t>ius</a:t>
            </a:r>
            <a:r>
              <a:rPr lang="en-US"/>
              <a:t>. </a:t>
            </a:r>
            <a:r>
              <a:rPr lang="en-US" err="1"/>
              <a:t>Aliquam</a:t>
            </a:r>
            <a:r>
              <a:rPr lang="en-US"/>
              <a:t> </a:t>
            </a:r>
            <a:r>
              <a:rPr lang="en-US" err="1"/>
              <a:t>dissentiet</a:t>
            </a:r>
            <a:r>
              <a:rPr lang="en-US"/>
              <a:t> </a:t>
            </a:r>
            <a:r>
              <a:rPr lang="en-US" err="1"/>
              <a:t>eos</a:t>
            </a:r>
            <a:r>
              <a:rPr lang="en-US"/>
              <a:t> et. Brute </a:t>
            </a:r>
            <a:r>
              <a:rPr lang="en-US" err="1"/>
              <a:t>verterem</a:t>
            </a:r>
            <a:r>
              <a:rPr lang="en-US"/>
              <a:t> </a:t>
            </a:r>
            <a:r>
              <a:rPr lang="en-US" err="1"/>
              <a:t>eu</a:t>
            </a:r>
            <a:r>
              <a:rPr lang="en-US"/>
              <a:t> sed, vis </a:t>
            </a:r>
            <a:r>
              <a:rPr lang="en-US" err="1"/>
              <a:t>suscipit</a:t>
            </a:r>
            <a:r>
              <a:rPr lang="en-US"/>
              <a:t> </a:t>
            </a:r>
            <a:r>
              <a:rPr lang="en-US" err="1"/>
              <a:t>scribentur</a:t>
            </a:r>
            <a:r>
              <a:rPr lang="en-US"/>
              <a:t> ex. An </a:t>
            </a:r>
            <a:r>
              <a:rPr lang="en-US" err="1"/>
              <a:t>iudico</a:t>
            </a:r>
            <a:r>
              <a:rPr lang="en-US"/>
              <a:t> </a:t>
            </a:r>
            <a:r>
              <a:rPr lang="en-US" err="1"/>
              <a:t>tamquam</a:t>
            </a:r>
            <a:r>
              <a:rPr lang="en-US"/>
              <a:t> </a:t>
            </a:r>
            <a:r>
              <a:rPr lang="en-US" err="1"/>
              <a:t>est</a:t>
            </a:r>
            <a:r>
              <a:rPr lang="en-US"/>
              <a:t>, vim </a:t>
            </a:r>
            <a:r>
              <a:rPr lang="en-US" err="1"/>
              <a:t>cibo</a:t>
            </a:r>
            <a:r>
              <a:rPr lang="en-US"/>
              <a:t> </a:t>
            </a:r>
            <a:r>
              <a:rPr lang="en-US" err="1"/>
              <a:t>nonumes</a:t>
            </a:r>
            <a:r>
              <a:rPr lang="en-US"/>
              <a:t> </a:t>
            </a:r>
            <a:r>
              <a:rPr lang="en-US" err="1"/>
              <a:t>periculis</a:t>
            </a:r>
            <a:r>
              <a:rPr lang="en-US"/>
              <a:t> </a:t>
            </a:r>
            <a:r>
              <a:rPr lang="en-US" err="1"/>
              <a:t>ut.</a:t>
            </a:r>
            <a:r>
              <a:rPr lang="en-US"/>
              <a:t> </a:t>
            </a:r>
            <a:r>
              <a:rPr lang="en-US" err="1"/>
              <a:t>Nec</a:t>
            </a:r>
            <a:r>
              <a:rPr lang="en-US"/>
              <a:t> </a:t>
            </a:r>
            <a:r>
              <a:rPr lang="en-US" err="1"/>
              <a:t>denique</a:t>
            </a:r>
            <a:r>
              <a:rPr lang="en-US"/>
              <a:t> </a:t>
            </a:r>
            <a:r>
              <a:rPr lang="en-US" err="1"/>
              <a:t>ocurreret</a:t>
            </a:r>
            <a:r>
              <a:rPr lang="en-US"/>
              <a:t> </a:t>
            </a:r>
            <a:r>
              <a:rPr lang="en-US" err="1"/>
              <a:t>eu</a:t>
            </a:r>
            <a:r>
              <a:rPr lang="en-US"/>
              <a:t>, </a:t>
            </a:r>
            <a:r>
              <a:rPr lang="en-US" err="1"/>
              <a:t>errem</a:t>
            </a:r>
            <a:r>
              <a:rPr lang="en-US"/>
              <a:t> </a:t>
            </a:r>
            <a:r>
              <a:rPr lang="en-US" err="1"/>
              <a:t>splendide</a:t>
            </a:r>
            <a:r>
              <a:rPr lang="en-US"/>
              <a:t> </a:t>
            </a:r>
            <a:r>
              <a:rPr lang="en-US" err="1"/>
              <a:t>consectetuer</a:t>
            </a:r>
            <a:r>
              <a:rPr lang="en-US"/>
              <a:t> id </a:t>
            </a:r>
            <a:r>
              <a:rPr lang="en-US" err="1"/>
              <a:t>mei</a:t>
            </a:r>
            <a:r>
              <a:rPr lang="en-US"/>
              <a:t>.</a:t>
            </a:r>
          </a:p>
          <a:p>
            <a:pPr lvl="0"/>
            <a:endParaRPr lang="en-US"/>
          </a:p>
        </p:txBody>
      </p:sp>
      <p:sp>
        <p:nvSpPr>
          <p:cNvPr id="3" name="SmartArt Placeholder 2">
            <a:extLst>
              <a:ext uri="{FF2B5EF4-FFF2-40B4-BE49-F238E27FC236}">
                <a16:creationId xmlns:a16="http://schemas.microsoft.com/office/drawing/2014/main" id="{A61BDDD6-0DDC-4B7A-9884-F48A1C523EC7}"/>
              </a:ext>
            </a:extLst>
          </p:cNvPr>
          <p:cNvSpPr>
            <a:spLocks noGrp="1"/>
          </p:cNvSpPr>
          <p:nvPr>
            <p:ph type="dgm" sz="quarter" idx="33"/>
          </p:nvPr>
        </p:nvSpPr>
        <p:spPr>
          <a:xfrm>
            <a:off x="381663" y="1860748"/>
            <a:ext cx="4585625" cy="4057452"/>
          </a:xfrm>
        </p:spPr>
        <p:txBody>
          <a:bodyPr/>
          <a:lstStyle>
            <a:lvl1pPr marL="0" indent="0">
              <a:buNone/>
              <a:defRPr/>
            </a:lvl1pPr>
          </a:lstStyle>
          <a:p>
            <a:r>
              <a:rPr lang="en-US"/>
              <a:t>Click icon to add SmartArt graphic</a:t>
            </a:r>
          </a:p>
        </p:txBody>
      </p:sp>
    </p:spTree>
    <p:extLst>
      <p:ext uri="{BB962C8B-B14F-4D97-AF65-F5344CB8AC3E}">
        <p14:creationId xmlns:p14="http://schemas.microsoft.com/office/powerpoint/2010/main" val="247336939"/>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Photos &amp; Content">
    <p:spTree>
      <p:nvGrpSpPr>
        <p:cNvPr id="1" name=""/>
        <p:cNvGrpSpPr/>
        <p:nvPr/>
      </p:nvGrpSpPr>
      <p:grpSpPr>
        <a:xfrm>
          <a:off x="0" y="0"/>
          <a:ext cx="0" cy="0"/>
          <a:chOff x="0" y="0"/>
          <a:chExt cx="0" cy="0"/>
        </a:xfrm>
      </p:grpSpPr>
      <p:sp>
        <p:nvSpPr>
          <p:cNvPr id="13" name="AutoShape 3">
            <a:extLst>
              <a:ext uri="{FF2B5EF4-FFF2-40B4-BE49-F238E27FC236}">
                <a16:creationId xmlns:a16="http://schemas.microsoft.com/office/drawing/2014/main" id="{1B24EBE0-246A-4CB6-95B4-7B10F322DB0A}"/>
              </a:ext>
            </a:extLst>
          </p:cNvPr>
          <p:cNvSpPr/>
          <p:nvPr userDrawn="1"/>
        </p:nvSpPr>
        <p:spPr>
          <a:xfrm>
            <a:off x="5287311" y="2312455"/>
            <a:ext cx="6904689" cy="45719"/>
          </a:xfrm>
          <a:prstGeom prst="rect">
            <a:avLst/>
          </a:prstGeom>
          <a:solidFill>
            <a:srgbClr val="EA9D25"/>
          </a:solidFill>
        </p:spPr>
      </p:sp>
      <p:grpSp>
        <p:nvGrpSpPr>
          <p:cNvPr id="15" name="Group 12">
            <a:extLst>
              <a:ext uri="{FF2B5EF4-FFF2-40B4-BE49-F238E27FC236}">
                <a16:creationId xmlns:a16="http://schemas.microsoft.com/office/drawing/2014/main" id="{24EC831B-5C95-4802-8CF2-54A0FC066B51}"/>
              </a:ext>
            </a:extLst>
          </p:cNvPr>
          <p:cNvGrpSpPr>
            <a:grpSpLocks noChangeAspect="1"/>
          </p:cNvGrpSpPr>
          <p:nvPr userDrawn="1"/>
        </p:nvGrpSpPr>
        <p:grpSpPr>
          <a:xfrm>
            <a:off x="11312538" y="5964804"/>
            <a:ext cx="481368" cy="479250"/>
            <a:chOff x="0" y="0"/>
            <a:chExt cx="6350000" cy="6350000"/>
          </a:xfrm>
        </p:grpSpPr>
        <p:sp>
          <p:nvSpPr>
            <p:cNvPr id="16" name="Freeform 13">
              <a:extLst>
                <a:ext uri="{FF2B5EF4-FFF2-40B4-BE49-F238E27FC236}">
                  <a16:creationId xmlns:a16="http://schemas.microsoft.com/office/drawing/2014/main" id="{510CC7A7-90AE-4D6D-914B-EA60B06618BB}"/>
                </a:ext>
              </a:extLst>
            </p:cNvPr>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323A46"/>
            </a:solidFill>
          </p:spPr>
        </p:sp>
      </p:grpSp>
      <p:grpSp>
        <p:nvGrpSpPr>
          <p:cNvPr id="17" name="Group 10">
            <a:extLst>
              <a:ext uri="{FF2B5EF4-FFF2-40B4-BE49-F238E27FC236}">
                <a16:creationId xmlns:a16="http://schemas.microsoft.com/office/drawing/2014/main" id="{4C4E3178-5266-4D3F-99BB-7332119715C8}"/>
              </a:ext>
            </a:extLst>
          </p:cNvPr>
          <p:cNvGrpSpPr/>
          <p:nvPr userDrawn="1"/>
        </p:nvGrpSpPr>
        <p:grpSpPr>
          <a:xfrm flipV="1">
            <a:off x="0" y="6204429"/>
            <a:ext cx="11312538" cy="45719"/>
            <a:chOff x="0" y="0"/>
            <a:chExt cx="101981000" cy="635000"/>
          </a:xfrm>
        </p:grpSpPr>
        <p:sp>
          <p:nvSpPr>
            <p:cNvPr id="18" name="Freeform 11">
              <a:extLst>
                <a:ext uri="{FF2B5EF4-FFF2-40B4-BE49-F238E27FC236}">
                  <a16:creationId xmlns:a16="http://schemas.microsoft.com/office/drawing/2014/main" id="{3235B8A7-420E-4F1A-B04D-22E13AEB754E}"/>
                </a:ext>
              </a:extLst>
            </p:cNvPr>
            <p:cNvSpPr/>
            <p:nvPr/>
          </p:nvSpPr>
          <p:spPr>
            <a:xfrm>
              <a:off x="0" y="0"/>
              <a:ext cx="101981000" cy="635000"/>
            </a:xfrm>
            <a:custGeom>
              <a:avLst/>
              <a:gdLst/>
              <a:ahLst/>
              <a:cxnLst/>
              <a:rect l="l" t="t" r="r" b="b"/>
              <a:pathLst>
                <a:path w="101981000" h="635000">
                  <a:moveTo>
                    <a:pt x="0" y="0"/>
                  </a:moveTo>
                  <a:lnTo>
                    <a:pt x="101981000" y="0"/>
                  </a:lnTo>
                  <a:lnTo>
                    <a:pt x="101981000" y="635000"/>
                  </a:lnTo>
                  <a:lnTo>
                    <a:pt x="0" y="635000"/>
                  </a:lnTo>
                  <a:close/>
                </a:path>
              </a:pathLst>
            </a:custGeom>
            <a:solidFill>
              <a:srgbClr val="323A46"/>
            </a:solidFill>
          </p:spPr>
        </p:sp>
      </p:grpSp>
      <p:sp>
        <p:nvSpPr>
          <p:cNvPr id="20" name="Text Placeholder 2">
            <a:extLst>
              <a:ext uri="{FF2B5EF4-FFF2-40B4-BE49-F238E27FC236}">
                <a16:creationId xmlns:a16="http://schemas.microsoft.com/office/drawing/2014/main" id="{D4DEE863-02D6-429A-8F31-089C5BFB0D2A}"/>
              </a:ext>
            </a:extLst>
          </p:cNvPr>
          <p:cNvSpPr>
            <a:spLocks noGrp="1"/>
          </p:cNvSpPr>
          <p:nvPr>
            <p:ph type="body" sz="quarter" idx="30" hasCustomPrompt="1"/>
          </p:nvPr>
        </p:nvSpPr>
        <p:spPr>
          <a:xfrm>
            <a:off x="5287311" y="1860748"/>
            <a:ext cx="4160592" cy="324405"/>
          </a:xfrm>
        </p:spPr>
        <p:txBody>
          <a:bodyPr>
            <a:noAutofit/>
          </a:bodyPr>
          <a:lstStyle>
            <a:lvl1pPr marL="0" indent="0" algn="l" defTabSz="342900" rtl="0" eaLnBrk="1" latinLnBrk="0" hangingPunct="1">
              <a:lnSpc>
                <a:spcPts val="2100"/>
              </a:lnSpc>
              <a:buNone/>
              <a:defRPr lang="en-US" sz="2800" kern="1200" dirty="0">
                <a:solidFill>
                  <a:srgbClr val="191769"/>
                </a:solidFill>
                <a:latin typeface="Arial 1"/>
                <a:ea typeface="+mn-ea"/>
                <a:cs typeface="+mn-cs"/>
              </a:defRPr>
            </a:lvl1pPr>
            <a:lvl2pPr marL="342900" indent="0">
              <a:buNone/>
              <a:defRPr/>
            </a:lvl2pPr>
          </a:lstStyle>
          <a:p>
            <a:pPr marL="0" lvl="0" indent="0" algn="l" defTabSz="342900" rtl="0" eaLnBrk="1" latinLnBrk="0" hangingPunct="1">
              <a:lnSpc>
                <a:spcPts val="2100"/>
              </a:lnSpc>
              <a:spcBef>
                <a:spcPts val="750"/>
              </a:spcBef>
              <a:buFont typeface="Arial" panose="020B0604020202020204" pitchFamily="34" charset="0"/>
              <a:buNone/>
            </a:pPr>
            <a:r>
              <a:rPr lang="en-US"/>
              <a:t>TITLE GOES HERE</a:t>
            </a:r>
          </a:p>
        </p:txBody>
      </p:sp>
      <p:sp>
        <p:nvSpPr>
          <p:cNvPr id="14" name="TextBox 13">
            <a:extLst>
              <a:ext uri="{FF2B5EF4-FFF2-40B4-BE49-F238E27FC236}">
                <a16:creationId xmlns:a16="http://schemas.microsoft.com/office/drawing/2014/main" id="{DF9D80C8-20DE-4AB1-BFEF-0D1075994C2F}"/>
              </a:ext>
            </a:extLst>
          </p:cNvPr>
          <p:cNvSpPr txBox="1"/>
          <p:nvPr userDrawn="1"/>
        </p:nvSpPr>
        <p:spPr>
          <a:xfrm>
            <a:off x="308041" y="6305939"/>
            <a:ext cx="4913906" cy="276999"/>
          </a:xfrm>
          <a:prstGeom prst="rect">
            <a:avLst/>
          </a:prstGeom>
          <a:noFill/>
        </p:spPr>
        <p:txBody>
          <a:bodyPr wrap="square" rtlCol="0">
            <a:spAutoFit/>
          </a:bodyPr>
          <a:lstStyle/>
          <a:p>
            <a:r>
              <a:rPr lang="en-US" sz="1200">
                <a:solidFill>
                  <a:srgbClr val="343434"/>
                </a:solidFill>
                <a:latin typeface="Arial 2"/>
              </a:rPr>
              <a:t>CALIFORNIA DEPARTMENT OF DEVELOPMENTAL SERVICES</a:t>
            </a:r>
          </a:p>
        </p:txBody>
      </p:sp>
      <p:sp>
        <p:nvSpPr>
          <p:cNvPr id="6" name="Rectangle 5">
            <a:extLst>
              <a:ext uri="{FF2B5EF4-FFF2-40B4-BE49-F238E27FC236}">
                <a16:creationId xmlns:a16="http://schemas.microsoft.com/office/drawing/2014/main" id="{3B38BE42-865D-42B4-825E-F415A5544D5B}"/>
              </a:ext>
            </a:extLst>
          </p:cNvPr>
          <p:cNvSpPr/>
          <p:nvPr userDrawn="1"/>
        </p:nvSpPr>
        <p:spPr>
          <a:xfrm>
            <a:off x="11367113" y="6065928"/>
            <a:ext cx="372218" cy="276999"/>
          </a:xfrm>
          <a:prstGeom prst="rect">
            <a:avLst/>
          </a:prstGeom>
        </p:spPr>
        <p:txBody>
          <a:bodyPr wrap="none">
            <a:spAutoFit/>
          </a:bodyPr>
          <a:lstStyle/>
          <a:p>
            <a:pPr algn="ctr"/>
            <a:fld id="{005B1F84-382E-4DD8-BCAF-0C3C3ECB76A4}" type="slidenum">
              <a:rPr lang="en-US" sz="1200" smtClean="0">
                <a:solidFill>
                  <a:schemeClr val="bg1"/>
                </a:solidFill>
                <a:latin typeface="Arial 2"/>
              </a:rPr>
              <a:pPr algn="ctr"/>
              <a:t>‹#›</a:t>
            </a:fld>
            <a:endParaRPr lang="en-US" sz="1350">
              <a:solidFill>
                <a:schemeClr val="bg1"/>
              </a:solidFill>
              <a:latin typeface="Arial 2"/>
            </a:endParaRPr>
          </a:p>
        </p:txBody>
      </p:sp>
      <p:sp>
        <p:nvSpPr>
          <p:cNvPr id="12" name="Text Placeholder 3">
            <a:extLst>
              <a:ext uri="{FF2B5EF4-FFF2-40B4-BE49-F238E27FC236}">
                <a16:creationId xmlns:a16="http://schemas.microsoft.com/office/drawing/2014/main" id="{058573DB-D279-4666-BBAE-AC03FB840B6E}"/>
              </a:ext>
            </a:extLst>
          </p:cNvPr>
          <p:cNvSpPr>
            <a:spLocks noGrp="1"/>
          </p:cNvSpPr>
          <p:nvPr>
            <p:ph type="body" sz="quarter" idx="32" hasCustomPrompt="1"/>
          </p:nvPr>
        </p:nvSpPr>
        <p:spPr>
          <a:xfrm>
            <a:off x="5287311" y="2482615"/>
            <a:ext cx="6838428" cy="3481801"/>
          </a:xfrm>
        </p:spPr>
        <p:txBody>
          <a:bodyPr>
            <a:normAutofit/>
          </a:bodyPr>
          <a:lstStyle>
            <a:lvl1pPr marL="0" indent="0">
              <a:buNone/>
              <a:defRPr lang="en-US" sz="1600" kern="1200" dirty="0" smtClean="0">
                <a:solidFill>
                  <a:srgbClr val="323A46"/>
                </a:solidFill>
                <a:latin typeface="Arial 2"/>
                <a:ea typeface="+mn-ea"/>
                <a:cs typeface="+mn-cs"/>
              </a:defRPr>
            </a:lvl1pPr>
          </a:lstStyle>
          <a:p>
            <a:pPr lvl="0"/>
            <a:r>
              <a:rPr lang="en-US"/>
              <a:t>Lorem ipsum dolor sit </a:t>
            </a:r>
            <a:r>
              <a:rPr lang="en-US" err="1"/>
              <a:t>amet</a:t>
            </a:r>
            <a:r>
              <a:rPr lang="en-US"/>
              <a:t>, </a:t>
            </a:r>
            <a:r>
              <a:rPr lang="en-US" err="1"/>
              <a:t>eos</a:t>
            </a:r>
            <a:r>
              <a:rPr lang="en-US"/>
              <a:t> ne </a:t>
            </a:r>
            <a:r>
              <a:rPr lang="en-US" err="1"/>
              <a:t>volutpat</a:t>
            </a:r>
            <a:r>
              <a:rPr lang="en-US"/>
              <a:t> </a:t>
            </a:r>
            <a:r>
              <a:rPr lang="en-US" err="1"/>
              <a:t>conclusionemque</a:t>
            </a:r>
            <a:r>
              <a:rPr lang="en-US"/>
              <a:t>, </a:t>
            </a:r>
            <a:r>
              <a:rPr lang="en-US" err="1"/>
              <a:t>ut</a:t>
            </a:r>
            <a:r>
              <a:rPr lang="en-US"/>
              <a:t> cum dicta </a:t>
            </a:r>
            <a:r>
              <a:rPr lang="en-US" err="1"/>
              <a:t>ignota</a:t>
            </a:r>
            <a:r>
              <a:rPr lang="en-US"/>
              <a:t> </a:t>
            </a:r>
            <a:r>
              <a:rPr lang="en-US" err="1"/>
              <a:t>iisque</a:t>
            </a:r>
            <a:r>
              <a:rPr lang="en-US"/>
              <a:t>, has omnium </a:t>
            </a:r>
            <a:r>
              <a:rPr lang="en-US" err="1"/>
              <a:t>utamur</a:t>
            </a:r>
            <a:r>
              <a:rPr lang="en-US"/>
              <a:t> </a:t>
            </a:r>
            <a:r>
              <a:rPr lang="en-US" err="1"/>
              <a:t>docendi</a:t>
            </a:r>
            <a:r>
              <a:rPr lang="en-US"/>
              <a:t> </a:t>
            </a:r>
            <a:r>
              <a:rPr lang="en-US" err="1"/>
              <a:t>ei</a:t>
            </a:r>
            <a:r>
              <a:rPr lang="en-US"/>
              <a:t>. .</a:t>
            </a:r>
          </a:p>
          <a:p>
            <a:pPr lvl="0"/>
            <a:r>
              <a:rPr lang="en-US" err="1"/>
              <a:t>Exerci</a:t>
            </a:r>
            <a:r>
              <a:rPr lang="en-US"/>
              <a:t> </a:t>
            </a:r>
            <a:r>
              <a:rPr lang="en-US" err="1"/>
              <a:t>appareat</a:t>
            </a:r>
            <a:r>
              <a:rPr lang="en-US"/>
              <a:t> </a:t>
            </a:r>
            <a:r>
              <a:rPr lang="en-US" err="1"/>
              <a:t>vix</a:t>
            </a:r>
            <a:r>
              <a:rPr lang="en-US"/>
              <a:t> </a:t>
            </a:r>
            <a:r>
              <a:rPr lang="en-US" err="1"/>
              <a:t>ut</a:t>
            </a:r>
            <a:r>
              <a:rPr lang="en-US"/>
              <a:t>, </a:t>
            </a:r>
            <a:r>
              <a:rPr lang="en-US" err="1"/>
              <a:t>quodsi</a:t>
            </a:r>
            <a:r>
              <a:rPr lang="en-US"/>
              <a:t> </a:t>
            </a:r>
            <a:r>
              <a:rPr lang="en-US" err="1"/>
              <a:t>commodo</a:t>
            </a:r>
            <a:r>
              <a:rPr lang="en-US"/>
              <a:t> </a:t>
            </a:r>
            <a:r>
              <a:rPr lang="en-US" err="1"/>
              <a:t>facilisi</a:t>
            </a:r>
            <a:r>
              <a:rPr lang="en-US"/>
              <a:t> cu </a:t>
            </a:r>
            <a:r>
              <a:rPr lang="en-US" err="1"/>
              <a:t>pri</a:t>
            </a:r>
            <a:r>
              <a:rPr lang="en-US"/>
              <a:t>, quo at </a:t>
            </a:r>
            <a:r>
              <a:rPr lang="en-US" err="1"/>
              <a:t>audiam</a:t>
            </a:r>
            <a:r>
              <a:rPr lang="en-US"/>
              <a:t> </a:t>
            </a:r>
            <a:r>
              <a:rPr lang="en-US" err="1"/>
              <a:t>commodo</a:t>
            </a:r>
            <a:r>
              <a:rPr lang="en-US"/>
              <a:t>. Illum minim </a:t>
            </a:r>
            <a:r>
              <a:rPr lang="en-US" err="1"/>
              <a:t>ea</a:t>
            </a:r>
            <a:r>
              <a:rPr lang="en-US"/>
              <a:t> </a:t>
            </a:r>
            <a:r>
              <a:rPr lang="en-US" err="1"/>
              <a:t>mel</a:t>
            </a:r>
            <a:r>
              <a:rPr lang="en-US"/>
              <a:t>, duo </a:t>
            </a:r>
            <a:r>
              <a:rPr lang="en-US" err="1"/>
              <a:t>ea</a:t>
            </a:r>
            <a:r>
              <a:rPr lang="en-US"/>
              <a:t> </a:t>
            </a:r>
            <a:r>
              <a:rPr lang="en-US" err="1"/>
              <a:t>elitr</a:t>
            </a:r>
            <a:r>
              <a:rPr lang="en-US"/>
              <a:t> </a:t>
            </a:r>
            <a:r>
              <a:rPr lang="en-US" err="1"/>
              <a:t>vituperatoribus</a:t>
            </a:r>
            <a:r>
              <a:rPr lang="en-US"/>
              <a:t>. Vim ne </a:t>
            </a:r>
            <a:r>
              <a:rPr lang="en-US" err="1"/>
              <a:t>velit</a:t>
            </a:r>
            <a:r>
              <a:rPr lang="en-US"/>
              <a:t> </a:t>
            </a:r>
            <a:r>
              <a:rPr lang="en-US" err="1"/>
              <a:t>omnes</a:t>
            </a:r>
            <a:r>
              <a:rPr lang="en-US"/>
              <a:t> </a:t>
            </a:r>
            <a:r>
              <a:rPr lang="en-US" err="1"/>
              <a:t>facilisis</a:t>
            </a:r>
            <a:r>
              <a:rPr lang="en-US"/>
              <a:t>. Per choro </a:t>
            </a:r>
            <a:r>
              <a:rPr lang="en-US" err="1"/>
              <a:t>ponderum</a:t>
            </a:r>
            <a:r>
              <a:rPr lang="en-US"/>
              <a:t> </a:t>
            </a:r>
            <a:r>
              <a:rPr lang="en-US" err="1"/>
              <a:t>urbanitas</a:t>
            </a:r>
            <a:r>
              <a:rPr lang="en-US"/>
              <a:t> ne, et sea </a:t>
            </a:r>
            <a:r>
              <a:rPr lang="en-US" err="1"/>
              <a:t>putent</a:t>
            </a:r>
            <a:r>
              <a:rPr lang="en-US"/>
              <a:t> </a:t>
            </a:r>
            <a:r>
              <a:rPr lang="en-US" err="1"/>
              <a:t>appetere</a:t>
            </a:r>
            <a:r>
              <a:rPr lang="en-US"/>
              <a:t>. </a:t>
            </a:r>
            <a:r>
              <a:rPr lang="en-US" err="1"/>
              <a:t>Usu</a:t>
            </a:r>
            <a:r>
              <a:rPr lang="en-US"/>
              <a:t> </a:t>
            </a:r>
            <a:r>
              <a:rPr lang="en-US" err="1"/>
              <a:t>probo</a:t>
            </a:r>
            <a:r>
              <a:rPr lang="en-US"/>
              <a:t> </a:t>
            </a:r>
            <a:r>
              <a:rPr lang="en-US" err="1"/>
              <a:t>propriae</a:t>
            </a:r>
            <a:r>
              <a:rPr lang="en-US"/>
              <a:t> </a:t>
            </a:r>
            <a:r>
              <a:rPr lang="en-US" err="1"/>
              <a:t>rationibus</a:t>
            </a:r>
            <a:r>
              <a:rPr lang="en-US"/>
              <a:t> in, no his </a:t>
            </a:r>
            <a:r>
              <a:rPr lang="en-US" err="1"/>
              <a:t>wisi</a:t>
            </a:r>
            <a:r>
              <a:rPr lang="en-US"/>
              <a:t> </a:t>
            </a:r>
            <a:r>
              <a:rPr lang="en-US" err="1"/>
              <a:t>feugiat</a:t>
            </a:r>
            <a:r>
              <a:rPr lang="en-US"/>
              <a:t> </a:t>
            </a:r>
            <a:r>
              <a:rPr lang="en-US" err="1"/>
              <a:t>apeirian</a:t>
            </a:r>
            <a:r>
              <a:rPr lang="en-US"/>
              <a:t>.</a:t>
            </a:r>
          </a:p>
          <a:p>
            <a:pPr lvl="0"/>
            <a:r>
              <a:rPr lang="en-US" err="1"/>
              <a:t>Te</a:t>
            </a:r>
            <a:r>
              <a:rPr lang="en-US"/>
              <a:t> </a:t>
            </a:r>
            <a:r>
              <a:rPr lang="en-US" err="1"/>
              <a:t>integre</a:t>
            </a:r>
            <a:r>
              <a:rPr lang="en-US"/>
              <a:t> </a:t>
            </a:r>
            <a:r>
              <a:rPr lang="en-US" err="1"/>
              <a:t>sanctus</a:t>
            </a:r>
            <a:r>
              <a:rPr lang="en-US"/>
              <a:t> </a:t>
            </a:r>
            <a:r>
              <a:rPr lang="en-US" err="1"/>
              <a:t>elaboraret</a:t>
            </a:r>
            <a:r>
              <a:rPr lang="en-US"/>
              <a:t> </a:t>
            </a:r>
            <a:r>
              <a:rPr lang="en-US" err="1"/>
              <a:t>ius</a:t>
            </a:r>
            <a:r>
              <a:rPr lang="en-US"/>
              <a:t>. </a:t>
            </a:r>
            <a:r>
              <a:rPr lang="en-US" err="1"/>
              <a:t>Aliquam</a:t>
            </a:r>
            <a:r>
              <a:rPr lang="en-US"/>
              <a:t> </a:t>
            </a:r>
            <a:r>
              <a:rPr lang="en-US" err="1"/>
              <a:t>dissentiet</a:t>
            </a:r>
            <a:r>
              <a:rPr lang="en-US"/>
              <a:t> </a:t>
            </a:r>
            <a:r>
              <a:rPr lang="en-US" err="1"/>
              <a:t>eos</a:t>
            </a:r>
            <a:r>
              <a:rPr lang="en-US"/>
              <a:t> et. Brute </a:t>
            </a:r>
            <a:r>
              <a:rPr lang="en-US" err="1"/>
              <a:t>verterem</a:t>
            </a:r>
            <a:r>
              <a:rPr lang="en-US"/>
              <a:t> </a:t>
            </a:r>
            <a:r>
              <a:rPr lang="en-US" err="1"/>
              <a:t>eu</a:t>
            </a:r>
            <a:r>
              <a:rPr lang="en-US"/>
              <a:t> sed, vis </a:t>
            </a:r>
            <a:r>
              <a:rPr lang="en-US" err="1"/>
              <a:t>suscipit</a:t>
            </a:r>
            <a:r>
              <a:rPr lang="en-US"/>
              <a:t> </a:t>
            </a:r>
            <a:r>
              <a:rPr lang="en-US" err="1"/>
              <a:t>scribentur</a:t>
            </a:r>
            <a:r>
              <a:rPr lang="en-US"/>
              <a:t> ex. An </a:t>
            </a:r>
            <a:r>
              <a:rPr lang="en-US" err="1"/>
              <a:t>iudico</a:t>
            </a:r>
            <a:r>
              <a:rPr lang="en-US"/>
              <a:t> </a:t>
            </a:r>
            <a:r>
              <a:rPr lang="en-US" err="1"/>
              <a:t>tamquam</a:t>
            </a:r>
            <a:r>
              <a:rPr lang="en-US"/>
              <a:t> </a:t>
            </a:r>
            <a:r>
              <a:rPr lang="en-US" err="1"/>
              <a:t>est</a:t>
            </a:r>
            <a:r>
              <a:rPr lang="en-US"/>
              <a:t>, vim </a:t>
            </a:r>
            <a:r>
              <a:rPr lang="en-US" err="1"/>
              <a:t>cibo</a:t>
            </a:r>
            <a:r>
              <a:rPr lang="en-US"/>
              <a:t> </a:t>
            </a:r>
            <a:r>
              <a:rPr lang="en-US" err="1"/>
              <a:t>nonumes</a:t>
            </a:r>
            <a:r>
              <a:rPr lang="en-US"/>
              <a:t> </a:t>
            </a:r>
            <a:r>
              <a:rPr lang="en-US" err="1"/>
              <a:t>periculis</a:t>
            </a:r>
            <a:r>
              <a:rPr lang="en-US"/>
              <a:t> </a:t>
            </a:r>
            <a:r>
              <a:rPr lang="en-US" err="1"/>
              <a:t>ut.</a:t>
            </a:r>
            <a:r>
              <a:rPr lang="en-US"/>
              <a:t> </a:t>
            </a:r>
            <a:r>
              <a:rPr lang="en-US" err="1"/>
              <a:t>Nec</a:t>
            </a:r>
            <a:r>
              <a:rPr lang="en-US"/>
              <a:t> </a:t>
            </a:r>
            <a:r>
              <a:rPr lang="en-US" err="1"/>
              <a:t>denique</a:t>
            </a:r>
            <a:r>
              <a:rPr lang="en-US"/>
              <a:t> </a:t>
            </a:r>
            <a:r>
              <a:rPr lang="en-US" err="1"/>
              <a:t>ocurreret</a:t>
            </a:r>
            <a:r>
              <a:rPr lang="en-US"/>
              <a:t> </a:t>
            </a:r>
            <a:r>
              <a:rPr lang="en-US" err="1"/>
              <a:t>eu</a:t>
            </a:r>
            <a:r>
              <a:rPr lang="en-US"/>
              <a:t>, </a:t>
            </a:r>
            <a:r>
              <a:rPr lang="en-US" err="1"/>
              <a:t>errem</a:t>
            </a:r>
            <a:r>
              <a:rPr lang="en-US"/>
              <a:t> </a:t>
            </a:r>
            <a:r>
              <a:rPr lang="en-US" err="1"/>
              <a:t>splendide</a:t>
            </a:r>
            <a:r>
              <a:rPr lang="en-US"/>
              <a:t> </a:t>
            </a:r>
            <a:r>
              <a:rPr lang="en-US" err="1"/>
              <a:t>consectetuer</a:t>
            </a:r>
            <a:r>
              <a:rPr lang="en-US"/>
              <a:t> id </a:t>
            </a:r>
            <a:r>
              <a:rPr lang="en-US" err="1"/>
              <a:t>mei</a:t>
            </a:r>
            <a:r>
              <a:rPr lang="en-US"/>
              <a:t>.</a:t>
            </a:r>
          </a:p>
          <a:p>
            <a:pPr lvl="0"/>
            <a:endParaRPr lang="en-US"/>
          </a:p>
        </p:txBody>
      </p:sp>
      <p:sp>
        <p:nvSpPr>
          <p:cNvPr id="19" name="Picture Placeholder 2">
            <a:extLst>
              <a:ext uri="{FF2B5EF4-FFF2-40B4-BE49-F238E27FC236}">
                <a16:creationId xmlns:a16="http://schemas.microsoft.com/office/drawing/2014/main" id="{FB5220A3-A191-4787-A49C-00C8CD48340D}"/>
              </a:ext>
            </a:extLst>
          </p:cNvPr>
          <p:cNvSpPr>
            <a:spLocks noGrp="1"/>
          </p:cNvSpPr>
          <p:nvPr>
            <p:ph type="pic" sz="quarter" idx="31"/>
          </p:nvPr>
        </p:nvSpPr>
        <p:spPr>
          <a:xfrm>
            <a:off x="230588" y="1248355"/>
            <a:ext cx="2425148" cy="2382121"/>
          </a:xfrm>
          <a:prstGeom prst="flowChartConnector">
            <a:avLst/>
          </a:prstGeom>
        </p:spPr>
        <p:txBody>
          <a:bodyPr/>
          <a:lstStyle>
            <a:lvl1pPr marL="0" indent="0">
              <a:buNone/>
              <a:defRPr/>
            </a:lvl1pPr>
          </a:lstStyle>
          <a:p>
            <a:r>
              <a:rPr lang="en-US"/>
              <a:t>Click icon to add picture</a:t>
            </a:r>
          </a:p>
        </p:txBody>
      </p:sp>
      <p:sp>
        <p:nvSpPr>
          <p:cNvPr id="24" name="Picture Placeholder 2">
            <a:extLst>
              <a:ext uri="{FF2B5EF4-FFF2-40B4-BE49-F238E27FC236}">
                <a16:creationId xmlns:a16="http://schemas.microsoft.com/office/drawing/2014/main" id="{88E80136-91F6-43B4-832E-CDFC04BF8F7E}"/>
              </a:ext>
            </a:extLst>
          </p:cNvPr>
          <p:cNvSpPr>
            <a:spLocks noGrp="1"/>
          </p:cNvSpPr>
          <p:nvPr>
            <p:ph type="pic" sz="quarter" idx="33"/>
          </p:nvPr>
        </p:nvSpPr>
        <p:spPr>
          <a:xfrm>
            <a:off x="2542218" y="3594034"/>
            <a:ext cx="2425148" cy="2382121"/>
          </a:xfrm>
          <a:prstGeom prst="flowChartConnector">
            <a:avLst/>
          </a:prstGeom>
        </p:spPr>
        <p:txBody>
          <a:bodyPr/>
          <a:lstStyle>
            <a:lvl1pPr marL="0" indent="0">
              <a:buNone/>
              <a:defRPr/>
            </a:lvl1pPr>
          </a:lstStyle>
          <a:p>
            <a:r>
              <a:rPr lang="en-US"/>
              <a:t>Click icon to add picture</a:t>
            </a:r>
          </a:p>
        </p:txBody>
      </p:sp>
      <p:cxnSp>
        <p:nvCxnSpPr>
          <p:cNvPr id="25" name="Connector: Elbow 24">
            <a:extLst>
              <a:ext uri="{FF2B5EF4-FFF2-40B4-BE49-F238E27FC236}">
                <a16:creationId xmlns:a16="http://schemas.microsoft.com/office/drawing/2014/main" id="{83E3D530-0FDC-49B8-A2C7-BF1DF934C79C}"/>
              </a:ext>
            </a:extLst>
          </p:cNvPr>
          <p:cNvCxnSpPr>
            <a:cxnSpLocks/>
            <a:stCxn id="19" idx="4"/>
            <a:endCxn id="24" idx="2"/>
          </p:cNvCxnSpPr>
          <p:nvPr userDrawn="1"/>
        </p:nvCxnSpPr>
        <p:spPr>
          <a:xfrm rot="16200000" flipH="1">
            <a:off x="1415381" y="3658257"/>
            <a:ext cx="1154619" cy="1099056"/>
          </a:xfrm>
          <a:prstGeom prst="bentConnector2">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0903656"/>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amp; Photo Right">
    <p:spTree>
      <p:nvGrpSpPr>
        <p:cNvPr id="1" name=""/>
        <p:cNvGrpSpPr/>
        <p:nvPr/>
      </p:nvGrpSpPr>
      <p:grpSpPr>
        <a:xfrm>
          <a:off x="0" y="0"/>
          <a:ext cx="0" cy="0"/>
          <a:chOff x="0" y="0"/>
          <a:chExt cx="0" cy="0"/>
        </a:xfrm>
      </p:grpSpPr>
      <p:sp>
        <p:nvSpPr>
          <p:cNvPr id="13" name="AutoShape 3">
            <a:extLst>
              <a:ext uri="{FF2B5EF4-FFF2-40B4-BE49-F238E27FC236}">
                <a16:creationId xmlns:a16="http://schemas.microsoft.com/office/drawing/2014/main" id="{1B24EBE0-246A-4CB6-95B4-7B10F322DB0A}"/>
              </a:ext>
            </a:extLst>
          </p:cNvPr>
          <p:cNvSpPr/>
          <p:nvPr userDrawn="1"/>
        </p:nvSpPr>
        <p:spPr>
          <a:xfrm>
            <a:off x="0" y="2602997"/>
            <a:ext cx="6904689" cy="45719"/>
          </a:xfrm>
          <a:prstGeom prst="rect">
            <a:avLst/>
          </a:prstGeom>
          <a:solidFill>
            <a:srgbClr val="EA9D25"/>
          </a:solidFill>
        </p:spPr>
      </p:sp>
      <p:grpSp>
        <p:nvGrpSpPr>
          <p:cNvPr id="15" name="Group 12">
            <a:extLst>
              <a:ext uri="{FF2B5EF4-FFF2-40B4-BE49-F238E27FC236}">
                <a16:creationId xmlns:a16="http://schemas.microsoft.com/office/drawing/2014/main" id="{24EC831B-5C95-4802-8CF2-54A0FC066B51}"/>
              </a:ext>
            </a:extLst>
          </p:cNvPr>
          <p:cNvGrpSpPr>
            <a:grpSpLocks noChangeAspect="1"/>
          </p:cNvGrpSpPr>
          <p:nvPr userDrawn="1"/>
        </p:nvGrpSpPr>
        <p:grpSpPr>
          <a:xfrm>
            <a:off x="11312538" y="5964804"/>
            <a:ext cx="481368" cy="479250"/>
            <a:chOff x="0" y="0"/>
            <a:chExt cx="6350000" cy="6350000"/>
          </a:xfrm>
        </p:grpSpPr>
        <p:sp>
          <p:nvSpPr>
            <p:cNvPr id="16" name="Freeform 13">
              <a:extLst>
                <a:ext uri="{FF2B5EF4-FFF2-40B4-BE49-F238E27FC236}">
                  <a16:creationId xmlns:a16="http://schemas.microsoft.com/office/drawing/2014/main" id="{510CC7A7-90AE-4D6D-914B-EA60B06618BB}"/>
                </a:ext>
              </a:extLst>
            </p:cNvPr>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323A46"/>
            </a:solidFill>
          </p:spPr>
        </p:sp>
      </p:grpSp>
      <p:grpSp>
        <p:nvGrpSpPr>
          <p:cNvPr id="17" name="Group 10">
            <a:extLst>
              <a:ext uri="{FF2B5EF4-FFF2-40B4-BE49-F238E27FC236}">
                <a16:creationId xmlns:a16="http://schemas.microsoft.com/office/drawing/2014/main" id="{4C4E3178-5266-4D3F-99BB-7332119715C8}"/>
              </a:ext>
            </a:extLst>
          </p:cNvPr>
          <p:cNvGrpSpPr/>
          <p:nvPr userDrawn="1"/>
        </p:nvGrpSpPr>
        <p:grpSpPr>
          <a:xfrm flipV="1">
            <a:off x="0" y="6204429"/>
            <a:ext cx="11312538" cy="45719"/>
            <a:chOff x="0" y="0"/>
            <a:chExt cx="101981000" cy="635000"/>
          </a:xfrm>
        </p:grpSpPr>
        <p:sp>
          <p:nvSpPr>
            <p:cNvPr id="18" name="Freeform 11">
              <a:extLst>
                <a:ext uri="{FF2B5EF4-FFF2-40B4-BE49-F238E27FC236}">
                  <a16:creationId xmlns:a16="http://schemas.microsoft.com/office/drawing/2014/main" id="{3235B8A7-420E-4F1A-B04D-22E13AEB754E}"/>
                </a:ext>
              </a:extLst>
            </p:cNvPr>
            <p:cNvSpPr/>
            <p:nvPr/>
          </p:nvSpPr>
          <p:spPr>
            <a:xfrm>
              <a:off x="0" y="0"/>
              <a:ext cx="101981000" cy="635000"/>
            </a:xfrm>
            <a:custGeom>
              <a:avLst/>
              <a:gdLst/>
              <a:ahLst/>
              <a:cxnLst/>
              <a:rect l="l" t="t" r="r" b="b"/>
              <a:pathLst>
                <a:path w="101981000" h="635000">
                  <a:moveTo>
                    <a:pt x="0" y="0"/>
                  </a:moveTo>
                  <a:lnTo>
                    <a:pt x="101981000" y="0"/>
                  </a:lnTo>
                  <a:lnTo>
                    <a:pt x="101981000" y="635000"/>
                  </a:lnTo>
                  <a:lnTo>
                    <a:pt x="0" y="635000"/>
                  </a:lnTo>
                  <a:close/>
                </a:path>
              </a:pathLst>
            </a:custGeom>
            <a:solidFill>
              <a:srgbClr val="323A46"/>
            </a:solidFill>
          </p:spPr>
        </p:sp>
      </p:grpSp>
      <p:sp>
        <p:nvSpPr>
          <p:cNvPr id="20" name="Text Placeholder 2">
            <a:extLst>
              <a:ext uri="{FF2B5EF4-FFF2-40B4-BE49-F238E27FC236}">
                <a16:creationId xmlns:a16="http://schemas.microsoft.com/office/drawing/2014/main" id="{D4DEE863-02D6-429A-8F31-089C5BFB0D2A}"/>
              </a:ext>
            </a:extLst>
          </p:cNvPr>
          <p:cNvSpPr>
            <a:spLocks noGrp="1"/>
          </p:cNvSpPr>
          <p:nvPr>
            <p:ph type="body" sz="quarter" idx="30" hasCustomPrompt="1"/>
          </p:nvPr>
        </p:nvSpPr>
        <p:spPr>
          <a:xfrm>
            <a:off x="308041" y="2204307"/>
            <a:ext cx="4160592" cy="324405"/>
          </a:xfrm>
        </p:spPr>
        <p:txBody>
          <a:bodyPr>
            <a:noAutofit/>
          </a:bodyPr>
          <a:lstStyle>
            <a:lvl1pPr marL="0" indent="0" algn="l" defTabSz="342900" rtl="0" eaLnBrk="1" latinLnBrk="0" hangingPunct="1">
              <a:lnSpc>
                <a:spcPts val="2100"/>
              </a:lnSpc>
              <a:buNone/>
              <a:defRPr lang="en-US" sz="2800" kern="1200" dirty="0">
                <a:solidFill>
                  <a:srgbClr val="191769"/>
                </a:solidFill>
                <a:latin typeface="Arial 1"/>
                <a:ea typeface="+mn-ea"/>
                <a:cs typeface="+mn-cs"/>
              </a:defRPr>
            </a:lvl1pPr>
            <a:lvl2pPr marL="342900" indent="0">
              <a:buNone/>
              <a:defRPr/>
            </a:lvl2pPr>
          </a:lstStyle>
          <a:p>
            <a:pPr marL="0" lvl="0" indent="0" algn="l" defTabSz="342900" rtl="0" eaLnBrk="1" latinLnBrk="0" hangingPunct="1">
              <a:lnSpc>
                <a:spcPts val="2100"/>
              </a:lnSpc>
              <a:spcBef>
                <a:spcPts val="750"/>
              </a:spcBef>
              <a:buFont typeface="Arial" panose="020B0604020202020204" pitchFamily="34" charset="0"/>
              <a:buNone/>
            </a:pPr>
            <a:r>
              <a:rPr lang="en-US"/>
              <a:t>TITLE GOES HERE</a:t>
            </a:r>
          </a:p>
        </p:txBody>
      </p:sp>
      <p:sp>
        <p:nvSpPr>
          <p:cNvPr id="14" name="TextBox 13">
            <a:extLst>
              <a:ext uri="{FF2B5EF4-FFF2-40B4-BE49-F238E27FC236}">
                <a16:creationId xmlns:a16="http://schemas.microsoft.com/office/drawing/2014/main" id="{DF9D80C8-20DE-4AB1-BFEF-0D1075994C2F}"/>
              </a:ext>
            </a:extLst>
          </p:cNvPr>
          <p:cNvSpPr txBox="1"/>
          <p:nvPr userDrawn="1"/>
        </p:nvSpPr>
        <p:spPr>
          <a:xfrm>
            <a:off x="308041" y="6305939"/>
            <a:ext cx="4913906" cy="276999"/>
          </a:xfrm>
          <a:prstGeom prst="rect">
            <a:avLst/>
          </a:prstGeom>
          <a:noFill/>
        </p:spPr>
        <p:txBody>
          <a:bodyPr wrap="square" rtlCol="0">
            <a:spAutoFit/>
          </a:bodyPr>
          <a:lstStyle/>
          <a:p>
            <a:r>
              <a:rPr lang="en-US" sz="1200">
                <a:solidFill>
                  <a:srgbClr val="343434"/>
                </a:solidFill>
                <a:latin typeface="Arial 2"/>
              </a:rPr>
              <a:t>CALIFORNIA DEPARTMENT OF DEVELOPMENTAL SERVICES</a:t>
            </a:r>
          </a:p>
        </p:txBody>
      </p:sp>
      <p:sp>
        <p:nvSpPr>
          <p:cNvPr id="6" name="Rectangle 5">
            <a:extLst>
              <a:ext uri="{FF2B5EF4-FFF2-40B4-BE49-F238E27FC236}">
                <a16:creationId xmlns:a16="http://schemas.microsoft.com/office/drawing/2014/main" id="{3B38BE42-865D-42B4-825E-F415A5544D5B}"/>
              </a:ext>
            </a:extLst>
          </p:cNvPr>
          <p:cNvSpPr/>
          <p:nvPr userDrawn="1"/>
        </p:nvSpPr>
        <p:spPr>
          <a:xfrm>
            <a:off x="11367113" y="6065928"/>
            <a:ext cx="372218" cy="276999"/>
          </a:xfrm>
          <a:prstGeom prst="rect">
            <a:avLst/>
          </a:prstGeom>
        </p:spPr>
        <p:txBody>
          <a:bodyPr wrap="none">
            <a:spAutoFit/>
          </a:bodyPr>
          <a:lstStyle/>
          <a:p>
            <a:pPr algn="ctr"/>
            <a:fld id="{005B1F84-382E-4DD8-BCAF-0C3C3ECB76A4}" type="slidenum">
              <a:rPr lang="en-US" sz="1200" smtClean="0">
                <a:solidFill>
                  <a:schemeClr val="bg1"/>
                </a:solidFill>
                <a:latin typeface="Arial 2"/>
              </a:rPr>
              <a:pPr algn="ctr"/>
              <a:t>‹#›</a:t>
            </a:fld>
            <a:endParaRPr lang="en-US" sz="1350">
              <a:solidFill>
                <a:schemeClr val="bg1"/>
              </a:solidFill>
              <a:latin typeface="Arial 2"/>
            </a:endParaRPr>
          </a:p>
        </p:txBody>
      </p:sp>
      <p:sp>
        <p:nvSpPr>
          <p:cNvPr id="11" name="Picture Placeholder 2">
            <a:extLst>
              <a:ext uri="{FF2B5EF4-FFF2-40B4-BE49-F238E27FC236}">
                <a16:creationId xmlns:a16="http://schemas.microsoft.com/office/drawing/2014/main" id="{E267231D-F5F7-4625-807C-3D3E3EC93CDB}"/>
              </a:ext>
            </a:extLst>
          </p:cNvPr>
          <p:cNvSpPr>
            <a:spLocks noGrp="1"/>
          </p:cNvSpPr>
          <p:nvPr>
            <p:ph type="pic" sz="quarter" idx="31"/>
          </p:nvPr>
        </p:nvSpPr>
        <p:spPr>
          <a:xfrm>
            <a:off x="7352057" y="1993914"/>
            <a:ext cx="3960481" cy="3850502"/>
          </a:xfrm>
          <a:prstGeom prst="flowChartConnector">
            <a:avLst/>
          </a:prstGeom>
        </p:spPr>
        <p:txBody>
          <a:bodyPr/>
          <a:lstStyle>
            <a:lvl1pPr marL="0" indent="0">
              <a:buNone/>
              <a:defRPr/>
            </a:lvl1pPr>
          </a:lstStyle>
          <a:p>
            <a:r>
              <a:rPr lang="en-US"/>
              <a:t>Click icon to add picture</a:t>
            </a:r>
          </a:p>
        </p:txBody>
      </p:sp>
      <p:sp>
        <p:nvSpPr>
          <p:cNvPr id="12" name="Text Placeholder 3">
            <a:extLst>
              <a:ext uri="{FF2B5EF4-FFF2-40B4-BE49-F238E27FC236}">
                <a16:creationId xmlns:a16="http://schemas.microsoft.com/office/drawing/2014/main" id="{058573DB-D279-4666-BBAE-AC03FB840B6E}"/>
              </a:ext>
            </a:extLst>
          </p:cNvPr>
          <p:cNvSpPr>
            <a:spLocks noGrp="1"/>
          </p:cNvSpPr>
          <p:nvPr>
            <p:ph type="body" sz="quarter" idx="32" hasCustomPrompt="1"/>
          </p:nvPr>
        </p:nvSpPr>
        <p:spPr>
          <a:xfrm>
            <a:off x="308042" y="2786838"/>
            <a:ext cx="6248202" cy="3361800"/>
          </a:xfrm>
        </p:spPr>
        <p:txBody>
          <a:bodyPr>
            <a:normAutofit/>
          </a:bodyPr>
          <a:lstStyle>
            <a:lvl1pPr marL="0" indent="0">
              <a:buNone/>
              <a:defRPr lang="en-US" sz="1600" kern="1200" dirty="0" smtClean="0">
                <a:solidFill>
                  <a:srgbClr val="323A46"/>
                </a:solidFill>
                <a:latin typeface="Arial 2"/>
                <a:ea typeface="+mn-ea"/>
                <a:cs typeface="+mn-cs"/>
              </a:defRPr>
            </a:lvl1pPr>
          </a:lstStyle>
          <a:p>
            <a:pPr lvl="0"/>
            <a:r>
              <a:rPr lang="en-US"/>
              <a:t>Lorem ipsum dolor sit </a:t>
            </a:r>
            <a:r>
              <a:rPr lang="en-US" err="1"/>
              <a:t>amet</a:t>
            </a:r>
            <a:r>
              <a:rPr lang="en-US"/>
              <a:t>, </a:t>
            </a:r>
            <a:r>
              <a:rPr lang="en-US" err="1"/>
              <a:t>eos</a:t>
            </a:r>
            <a:r>
              <a:rPr lang="en-US"/>
              <a:t> ne </a:t>
            </a:r>
            <a:r>
              <a:rPr lang="en-US" err="1"/>
              <a:t>volutpat</a:t>
            </a:r>
            <a:r>
              <a:rPr lang="en-US"/>
              <a:t> </a:t>
            </a:r>
            <a:r>
              <a:rPr lang="en-US" err="1"/>
              <a:t>conclusionemque</a:t>
            </a:r>
            <a:r>
              <a:rPr lang="en-US"/>
              <a:t>, </a:t>
            </a:r>
            <a:r>
              <a:rPr lang="en-US" err="1"/>
              <a:t>ut</a:t>
            </a:r>
            <a:r>
              <a:rPr lang="en-US"/>
              <a:t> cum dicta </a:t>
            </a:r>
            <a:r>
              <a:rPr lang="en-US" err="1"/>
              <a:t>ignota</a:t>
            </a:r>
            <a:r>
              <a:rPr lang="en-US"/>
              <a:t> </a:t>
            </a:r>
            <a:r>
              <a:rPr lang="en-US" err="1"/>
              <a:t>iisque</a:t>
            </a:r>
            <a:r>
              <a:rPr lang="en-US"/>
              <a:t>, has omnium </a:t>
            </a:r>
            <a:r>
              <a:rPr lang="en-US" err="1"/>
              <a:t>utamur</a:t>
            </a:r>
            <a:r>
              <a:rPr lang="en-US"/>
              <a:t> </a:t>
            </a:r>
            <a:r>
              <a:rPr lang="en-US" err="1"/>
              <a:t>docendi</a:t>
            </a:r>
            <a:r>
              <a:rPr lang="en-US"/>
              <a:t> </a:t>
            </a:r>
            <a:r>
              <a:rPr lang="en-US" err="1"/>
              <a:t>ei</a:t>
            </a:r>
            <a:r>
              <a:rPr lang="en-US"/>
              <a:t>. .</a:t>
            </a:r>
          </a:p>
          <a:p>
            <a:pPr lvl="0"/>
            <a:r>
              <a:rPr lang="en-US" err="1"/>
              <a:t>Exerci</a:t>
            </a:r>
            <a:r>
              <a:rPr lang="en-US"/>
              <a:t> </a:t>
            </a:r>
            <a:r>
              <a:rPr lang="en-US" err="1"/>
              <a:t>appareat</a:t>
            </a:r>
            <a:r>
              <a:rPr lang="en-US"/>
              <a:t> </a:t>
            </a:r>
            <a:r>
              <a:rPr lang="en-US" err="1"/>
              <a:t>vix</a:t>
            </a:r>
            <a:r>
              <a:rPr lang="en-US"/>
              <a:t> </a:t>
            </a:r>
            <a:r>
              <a:rPr lang="en-US" err="1"/>
              <a:t>ut</a:t>
            </a:r>
            <a:r>
              <a:rPr lang="en-US"/>
              <a:t>, </a:t>
            </a:r>
            <a:r>
              <a:rPr lang="en-US" err="1"/>
              <a:t>quodsi</a:t>
            </a:r>
            <a:r>
              <a:rPr lang="en-US"/>
              <a:t> </a:t>
            </a:r>
            <a:r>
              <a:rPr lang="en-US" err="1"/>
              <a:t>commodo</a:t>
            </a:r>
            <a:r>
              <a:rPr lang="en-US"/>
              <a:t> </a:t>
            </a:r>
            <a:r>
              <a:rPr lang="en-US" err="1"/>
              <a:t>facilisi</a:t>
            </a:r>
            <a:r>
              <a:rPr lang="en-US"/>
              <a:t> cu </a:t>
            </a:r>
            <a:r>
              <a:rPr lang="en-US" err="1"/>
              <a:t>pri</a:t>
            </a:r>
            <a:r>
              <a:rPr lang="en-US"/>
              <a:t>, quo at </a:t>
            </a:r>
            <a:r>
              <a:rPr lang="en-US" err="1"/>
              <a:t>audiam</a:t>
            </a:r>
            <a:r>
              <a:rPr lang="en-US"/>
              <a:t> </a:t>
            </a:r>
            <a:r>
              <a:rPr lang="en-US" err="1"/>
              <a:t>commodo</a:t>
            </a:r>
            <a:r>
              <a:rPr lang="en-US"/>
              <a:t>. Illum minim </a:t>
            </a:r>
            <a:r>
              <a:rPr lang="en-US" err="1"/>
              <a:t>ea</a:t>
            </a:r>
            <a:r>
              <a:rPr lang="en-US"/>
              <a:t> </a:t>
            </a:r>
            <a:r>
              <a:rPr lang="en-US" err="1"/>
              <a:t>mel</a:t>
            </a:r>
            <a:r>
              <a:rPr lang="en-US"/>
              <a:t>, duo </a:t>
            </a:r>
            <a:r>
              <a:rPr lang="en-US" err="1"/>
              <a:t>ea</a:t>
            </a:r>
            <a:r>
              <a:rPr lang="en-US"/>
              <a:t> </a:t>
            </a:r>
            <a:r>
              <a:rPr lang="en-US" err="1"/>
              <a:t>elitr</a:t>
            </a:r>
            <a:r>
              <a:rPr lang="en-US"/>
              <a:t> </a:t>
            </a:r>
            <a:r>
              <a:rPr lang="en-US" err="1"/>
              <a:t>vituperatoribus</a:t>
            </a:r>
            <a:r>
              <a:rPr lang="en-US"/>
              <a:t>. Vim ne </a:t>
            </a:r>
            <a:r>
              <a:rPr lang="en-US" err="1"/>
              <a:t>velit</a:t>
            </a:r>
            <a:r>
              <a:rPr lang="en-US"/>
              <a:t> </a:t>
            </a:r>
            <a:r>
              <a:rPr lang="en-US" err="1"/>
              <a:t>omnes</a:t>
            </a:r>
            <a:r>
              <a:rPr lang="en-US"/>
              <a:t> </a:t>
            </a:r>
            <a:r>
              <a:rPr lang="en-US" err="1"/>
              <a:t>facilisis</a:t>
            </a:r>
            <a:r>
              <a:rPr lang="en-US"/>
              <a:t>. Per choro </a:t>
            </a:r>
            <a:r>
              <a:rPr lang="en-US" err="1"/>
              <a:t>ponderum</a:t>
            </a:r>
            <a:r>
              <a:rPr lang="en-US"/>
              <a:t> </a:t>
            </a:r>
            <a:r>
              <a:rPr lang="en-US" err="1"/>
              <a:t>urbanitas</a:t>
            </a:r>
            <a:r>
              <a:rPr lang="en-US"/>
              <a:t> ne, et sea </a:t>
            </a:r>
            <a:r>
              <a:rPr lang="en-US" err="1"/>
              <a:t>putent</a:t>
            </a:r>
            <a:r>
              <a:rPr lang="en-US"/>
              <a:t> </a:t>
            </a:r>
            <a:r>
              <a:rPr lang="en-US" err="1"/>
              <a:t>appetere</a:t>
            </a:r>
            <a:r>
              <a:rPr lang="en-US"/>
              <a:t>. </a:t>
            </a:r>
            <a:r>
              <a:rPr lang="en-US" err="1"/>
              <a:t>Usu</a:t>
            </a:r>
            <a:r>
              <a:rPr lang="en-US"/>
              <a:t> </a:t>
            </a:r>
            <a:r>
              <a:rPr lang="en-US" err="1"/>
              <a:t>probo</a:t>
            </a:r>
            <a:r>
              <a:rPr lang="en-US"/>
              <a:t> </a:t>
            </a:r>
            <a:r>
              <a:rPr lang="en-US" err="1"/>
              <a:t>propriae</a:t>
            </a:r>
            <a:r>
              <a:rPr lang="en-US"/>
              <a:t> </a:t>
            </a:r>
            <a:r>
              <a:rPr lang="en-US" err="1"/>
              <a:t>rationibus</a:t>
            </a:r>
            <a:r>
              <a:rPr lang="en-US"/>
              <a:t> in, no his </a:t>
            </a:r>
            <a:r>
              <a:rPr lang="en-US" err="1"/>
              <a:t>wisi</a:t>
            </a:r>
            <a:r>
              <a:rPr lang="en-US"/>
              <a:t> </a:t>
            </a:r>
            <a:r>
              <a:rPr lang="en-US" err="1"/>
              <a:t>feugiat</a:t>
            </a:r>
            <a:r>
              <a:rPr lang="en-US"/>
              <a:t> </a:t>
            </a:r>
            <a:r>
              <a:rPr lang="en-US" err="1"/>
              <a:t>apeirian</a:t>
            </a:r>
            <a:r>
              <a:rPr lang="en-US"/>
              <a:t>.</a:t>
            </a:r>
          </a:p>
          <a:p>
            <a:pPr lvl="0"/>
            <a:r>
              <a:rPr lang="en-US" err="1"/>
              <a:t>Te</a:t>
            </a:r>
            <a:r>
              <a:rPr lang="en-US"/>
              <a:t> </a:t>
            </a:r>
            <a:r>
              <a:rPr lang="en-US" err="1"/>
              <a:t>integre</a:t>
            </a:r>
            <a:r>
              <a:rPr lang="en-US"/>
              <a:t> </a:t>
            </a:r>
            <a:r>
              <a:rPr lang="en-US" err="1"/>
              <a:t>sanctus</a:t>
            </a:r>
            <a:r>
              <a:rPr lang="en-US"/>
              <a:t> </a:t>
            </a:r>
            <a:r>
              <a:rPr lang="en-US" err="1"/>
              <a:t>elaboraret</a:t>
            </a:r>
            <a:r>
              <a:rPr lang="en-US"/>
              <a:t> </a:t>
            </a:r>
            <a:r>
              <a:rPr lang="en-US" err="1"/>
              <a:t>ius</a:t>
            </a:r>
            <a:r>
              <a:rPr lang="en-US"/>
              <a:t>. </a:t>
            </a:r>
            <a:r>
              <a:rPr lang="en-US" err="1"/>
              <a:t>Aliquam</a:t>
            </a:r>
            <a:r>
              <a:rPr lang="en-US"/>
              <a:t> </a:t>
            </a:r>
            <a:r>
              <a:rPr lang="en-US" err="1"/>
              <a:t>dissentiet</a:t>
            </a:r>
            <a:r>
              <a:rPr lang="en-US"/>
              <a:t> </a:t>
            </a:r>
            <a:r>
              <a:rPr lang="en-US" err="1"/>
              <a:t>eos</a:t>
            </a:r>
            <a:r>
              <a:rPr lang="en-US"/>
              <a:t> et. Brute </a:t>
            </a:r>
            <a:r>
              <a:rPr lang="en-US" err="1"/>
              <a:t>verterem</a:t>
            </a:r>
            <a:r>
              <a:rPr lang="en-US"/>
              <a:t> </a:t>
            </a:r>
            <a:r>
              <a:rPr lang="en-US" err="1"/>
              <a:t>eu</a:t>
            </a:r>
            <a:r>
              <a:rPr lang="en-US"/>
              <a:t> sed, vis </a:t>
            </a:r>
            <a:r>
              <a:rPr lang="en-US" err="1"/>
              <a:t>suscipit</a:t>
            </a:r>
            <a:r>
              <a:rPr lang="en-US"/>
              <a:t> </a:t>
            </a:r>
            <a:r>
              <a:rPr lang="en-US" err="1"/>
              <a:t>scribentur</a:t>
            </a:r>
            <a:r>
              <a:rPr lang="en-US"/>
              <a:t> ex. An </a:t>
            </a:r>
            <a:r>
              <a:rPr lang="en-US" err="1"/>
              <a:t>iudico</a:t>
            </a:r>
            <a:r>
              <a:rPr lang="en-US"/>
              <a:t> </a:t>
            </a:r>
            <a:r>
              <a:rPr lang="en-US" err="1"/>
              <a:t>tamquam</a:t>
            </a:r>
            <a:r>
              <a:rPr lang="en-US"/>
              <a:t> </a:t>
            </a:r>
            <a:r>
              <a:rPr lang="en-US" err="1"/>
              <a:t>est</a:t>
            </a:r>
            <a:r>
              <a:rPr lang="en-US"/>
              <a:t>, vim </a:t>
            </a:r>
            <a:r>
              <a:rPr lang="en-US" err="1"/>
              <a:t>cibo</a:t>
            </a:r>
            <a:r>
              <a:rPr lang="en-US"/>
              <a:t> </a:t>
            </a:r>
            <a:r>
              <a:rPr lang="en-US" err="1"/>
              <a:t>nonumes</a:t>
            </a:r>
            <a:r>
              <a:rPr lang="en-US"/>
              <a:t> </a:t>
            </a:r>
            <a:r>
              <a:rPr lang="en-US" err="1"/>
              <a:t>periculis</a:t>
            </a:r>
            <a:r>
              <a:rPr lang="en-US"/>
              <a:t> </a:t>
            </a:r>
            <a:r>
              <a:rPr lang="en-US" err="1"/>
              <a:t>ut.</a:t>
            </a:r>
            <a:r>
              <a:rPr lang="en-US"/>
              <a:t> </a:t>
            </a:r>
            <a:r>
              <a:rPr lang="en-US" err="1"/>
              <a:t>Nec</a:t>
            </a:r>
            <a:r>
              <a:rPr lang="en-US"/>
              <a:t> </a:t>
            </a:r>
            <a:r>
              <a:rPr lang="en-US" err="1"/>
              <a:t>denique</a:t>
            </a:r>
            <a:r>
              <a:rPr lang="en-US"/>
              <a:t> </a:t>
            </a:r>
            <a:r>
              <a:rPr lang="en-US" err="1"/>
              <a:t>ocurreret</a:t>
            </a:r>
            <a:r>
              <a:rPr lang="en-US"/>
              <a:t> </a:t>
            </a:r>
            <a:r>
              <a:rPr lang="en-US" err="1"/>
              <a:t>eu</a:t>
            </a:r>
            <a:r>
              <a:rPr lang="en-US"/>
              <a:t>, </a:t>
            </a:r>
            <a:r>
              <a:rPr lang="en-US" err="1"/>
              <a:t>errem</a:t>
            </a:r>
            <a:r>
              <a:rPr lang="en-US"/>
              <a:t> </a:t>
            </a:r>
            <a:r>
              <a:rPr lang="en-US" err="1"/>
              <a:t>splendide</a:t>
            </a:r>
            <a:r>
              <a:rPr lang="en-US"/>
              <a:t> </a:t>
            </a:r>
            <a:r>
              <a:rPr lang="en-US" err="1"/>
              <a:t>consectetuer</a:t>
            </a:r>
            <a:r>
              <a:rPr lang="en-US"/>
              <a:t> id </a:t>
            </a:r>
            <a:r>
              <a:rPr lang="en-US" err="1"/>
              <a:t>mei</a:t>
            </a:r>
            <a:r>
              <a:rPr lang="en-US"/>
              <a:t>.</a:t>
            </a:r>
          </a:p>
          <a:p>
            <a:pPr lvl="0"/>
            <a:endParaRPr lang="en-US"/>
          </a:p>
        </p:txBody>
      </p:sp>
    </p:spTree>
    <p:extLst>
      <p:ext uri="{BB962C8B-B14F-4D97-AF65-F5344CB8AC3E}">
        <p14:creationId xmlns:p14="http://schemas.microsoft.com/office/powerpoint/2010/main" val="484949137"/>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With Preset Photos">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81DACBF-B062-40BC-B06A-E5C62A139303}"/>
              </a:ext>
            </a:extLst>
          </p:cNvPr>
          <p:cNvGrpSpPr/>
          <p:nvPr userDrawn="1"/>
        </p:nvGrpSpPr>
        <p:grpSpPr>
          <a:xfrm>
            <a:off x="10161768" y="2621941"/>
            <a:ext cx="71562" cy="2150829"/>
            <a:chOff x="7389806" y="3097937"/>
            <a:chExt cx="45720" cy="1811610"/>
          </a:xfrm>
        </p:grpSpPr>
        <p:sp>
          <p:nvSpPr>
            <p:cNvPr id="23" name="AutoShape 2">
              <a:extLst>
                <a:ext uri="{FF2B5EF4-FFF2-40B4-BE49-F238E27FC236}">
                  <a16:creationId xmlns:a16="http://schemas.microsoft.com/office/drawing/2014/main" id="{DB175E92-5727-4DC8-9A00-4CC6779A0B1D}"/>
                </a:ext>
              </a:extLst>
            </p:cNvPr>
            <p:cNvSpPr/>
            <p:nvPr userDrawn="1"/>
          </p:nvSpPr>
          <p:spPr>
            <a:xfrm rot="16200000">
              <a:off x="7209066" y="4683088"/>
              <a:ext cx="407199" cy="45719"/>
            </a:xfrm>
            <a:prstGeom prst="rect">
              <a:avLst/>
            </a:prstGeom>
            <a:solidFill>
              <a:srgbClr val="191769"/>
            </a:solidFill>
          </p:spPr>
        </p:sp>
        <p:sp>
          <p:nvSpPr>
            <p:cNvPr id="22" name="AutoShape 2">
              <a:extLst>
                <a:ext uri="{FF2B5EF4-FFF2-40B4-BE49-F238E27FC236}">
                  <a16:creationId xmlns:a16="http://schemas.microsoft.com/office/drawing/2014/main" id="{75433FE7-1D2E-4A34-8CB9-DB2E29D88584}"/>
                </a:ext>
              </a:extLst>
            </p:cNvPr>
            <p:cNvSpPr/>
            <p:nvPr userDrawn="1"/>
          </p:nvSpPr>
          <p:spPr>
            <a:xfrm rot="16200000">
              <a:off x="7209067" y="3278677"/>
              <a:ext cx="407199" cy="45719"/>
            </a:xfrm>
            <a:prstGeom prst="rect">
              <a:avLst/>
            </a:prstGeom>
            <a:solidFill>
              <a:srgbClr val="191769"/>
            </a:solidFill>
          </p:spPr>
        </p:sp>
      </p:grpSp>
      <p:sp>
        <p:nvSpPr>
          <p:cNvPr id="4" name="Text Placeholder 3">
            <a:extLst>
              <a:ext uri="{FF2B5EF4-FFF2-40B4-BE49-F238E27FC236}">
                <a16:creationId xmlns:a16="http://schemas.microsoft.com/office/drawing/2014/main" id="{1A548F43-2137-4020-840C-D7208D24A70C}"/>
              </a:ext>
            </a:extLst>
          </p:cNvPr>
          <p:cNvSpPr>
            <a:spLocks noGrp="1"/>
          </p:cNvSpPr>
          <p:nvPr>
            <p:ph type="body" sz="quarter" idx="30" hasCustomPrompt="1"/>
          </p:nvPr>
        </p:nvSpPr>
        <p:spPr>
          <a:xfrm>
            <a:off x="965200" y="2201863"/>
            <a:ext cx="8036984" cy="3657600"/>
          </a:xfrm>
        </p:spPr>
        <p:txBody>
          <a:bodyPr>
            <a:normAutofit/>
          </a:bodyPr>
          <a:lstStyle>
            <a:lvl1pPr marL="0" indent="0">
              <a:buNone/>
              <a:defRPr lang="en-US" sz="1600" kern="1200" dirty="0" smtClean="0">
                <a:solidFill>
                  <a:srgbClr val="323A46"/>
                </a:solidFill>
                <a:latin typeface="Arial 2"/>
                <a:ea typeface="+mn-ea"/>
                <a:cs typeface="+mn-cs"/>
              </a:defRPr>
            </a:lvl1pPr>
          </a:lstStyle>
          <a:p>
            <a:pPr lvl="0"/>
            <a:r>
              <a:rPr lang="en-US"/>
              <a:t>Lorem ipsum dolor sit </a:t>
            </a:r>
            <a:r>
              <a:rPr lang="en-US" err="1"/>
              <a:t>amet</a:t>
            </a:r>
            <a:r>
              <a:rPr lang="en-US"/>
              <a:t>, </a:t>
            </a:r>
            <a:r>
              <a:rPr lang="en-US" err="1"/>
              <a:t>eos</a:t>
            </a:r>
            <a:r>
              <a:rPr lang="en-US"/>
              <a:t> ne </a:t>
            </a:r>
            <a:r>
              <a:rPr lang="en-US" err="1"/>
              <a:t>volutpat</a:t>
            </a:r>
            <a:r>
              <a:rPr lang="en-US"/>
              <a:t> </a:t>
            </a:r>
            <a:r>
              <a:rPr lang="en-US" err="1"/>
              <a:t>conclusionemque</a:t>
            </a:r>
            <a:r>
              <a:rPr lang="en-US"/>
              <a:t>, </a:t>
            </a:r>
            <a:r>
              <a:rPr lang="en-US" err="1"/>
              <a:t>ut</a:t>
            </a:r>
            <a:r>
              <a:rPr lang="en-US"/>
              <a:t> cum dicta </a:t>
            </a:r>
            <a:r>
              <a:rPr lang="en-US" err="1"/>
              <a:t>ignota</a:t>
            </a:r>
            <a:r>
              <a:rPr lang="en-US"/>
              <a:t> </a:t>
            </a:r>
            <a:r>
              <a:rPr lang="en-US" err="1"/>
              <a:t>iisque</a:t>
            </a:r>
            <a:r>
              <a:rPr lang="en-US"/>
              <a:t>, has omnium </a:t>
            </a:r>
            <a:r>
              <a:rPr lang="en-US" err="1"/>
              <a:t>utamur</a:t>
            </a:r>
            <a:r>
              <a:rPr lang="en-US"/>
              <a:t> </a:t>
            </a:r>
            <a:r>
              <a:rPr lang="en-US" err="1"/>
              <a:t>docendi</a:t>
            </a:r>
            <a:r>
              <a:rPr lang="en-US"/>
              <a:t> </a:t>
            </a:r>
            <a:r>
              <a:rPr lang="en-US" err="1"/>
              <a:t>ei</a:t>
            </a:r>
            <a:r>
              <a:rPr lang="en-US"/>
              <a:t>. .</a:t>
            </a:r>
          </a:p>
          <a:p>
            <a:pPr lvl="0"/>
            <a:r>
              <a:rPr lang="en-US" err="1"/>
              <a:t>Exerci</a:t>
            </a:r>
            <a:r>
              <a:rPr lang="en-US"/>
              <a:t> </a:t>
            </a:r>
            <a:r>
              <a:rPr lang="en-US" err="1"/>
              <a:t>appareat</a:t>
            </a:r>
            <a:r>
              <a:rPr lang="en-US"/>
              <a:t> </a:t>
            </a:r>
            <a:r>
              <a:rPr lang="en-US" err="1"/>
              <a:t>vix</a:t>
            </a:r>
            <a:r>
              <a:rPr lang="en-US"/>
              <a:t> </a:t>
            </a:r>
            <a:r>
              <a:rPr lang="en-US" err="1"/>
              <a:t>ut</a:t>
            </a:r>
            <a:r>
              <a:rPr lang="en-US"/>
              <a:t>, </a:t>
            </a:r>
            <a:r>
              <a:rPr lang="en-US" err="1"/>
              <a:t>quodsi</a:t>
            </a:r>
            <a:r>
              <a:rPr lang="en-US"/>
              <a:t> </a:t>
            </a:r>
            <a:r>
              <a:rPr lang="en-US" err="1"/>
              <a:t>commodo</a:t>
            </a:r>
            <a:r>
              <a:rPr lang="en-US"/>
              <a:t> </a:t>
            </a:r>
            <a:r>
              <a:rPr lang="en-US" err="1"/>
              <a:t>facilisi</a:t>
            </a:r>
            <a:r>
              <a:rPr lang="en-US"/>
              <a:t> cu </a:t>
            </a:r>
            <a:r>
              <a:rPr lang="en-US" err="1"/>
              <a:t>pri</a:t>
            </a:r>
            <a:r>
              <a:rPr lang="en-US"/>
              <a:t>, quo at </a:t>
            </a:r>
            <a:r>
              <a:rPr lang="en-US" err="1"/>
              <a:t>audiam</a:t>
            </a:r>
            <a:r>
              <a:rPr lang="en-US"/>
              <a:t> </a:t>
            </a:r>
            <a:r>
              <a:rPr lang="en-US" err="1"/>
              <a:t>commodo</a:t>
            </a:r>
            <a:r>
              <a:rPr lang="en-US"/>
              <a:t>. Illum minim </a:t>
            </a:r>
            <a:r>
              <a:rPr lang="en-US" err="1"/>
              <a:t>ea</a:t>
            </a:r>
            <a:r>
              <a:rPr lang="en-US"/>
              <a:t> </a:t>
            </a:r>
            <a:r>
              <a:rPr lang="en-US" err="1"/>
              <a:t>mel</a:t>
            </a:r>
            <a:r>
              <a:rPr lang="en-US"/>
              <a:t>, duo </a:t>
            </a:r>
            <a:r>
              <a:rPr lang="en-US" err="1"/>
              <a:t>ea</a:t>
            </a:r>
            <a:r>
              <a:rPr lang="en-US"/>
              <a:t> </a:t>
            </a:r>
            <a:r>
              <a:rPr lang="en-US" err="1"/>
              <a:t>elitr</a:t>
            </a:r>
            <a:r>
              <a:rPr lang="en-US"/>
              <a:t> </a:t>
            </a:r>
            <a:r>
              <a:rPr lang="en-US" err="1"/>
              <a:t>vituperatoribus</a:t>
            </a:r>
            <a:r>
              <a:rPr lang="en-US"/>
              <a:t>. Vim ne </a:t>
            </a:r>
            <a:r>
              <a:rPr lang="en-US" err="1"/>
              <a:t>velit</a:t>
            </a:r>
            <a:r>
              <a:rPr lang="en-US"/>
              <a:t> </a:t>
            </a:r>
            <a:r>
              <a:rPr lang="en-US" err="1"/>
              <a:t>omnes</a:t>
            </a:r>
            <a:r>
              <a:rPr lang="en-US"/>
              <a:t> </a:t>
            </a:r>
            <a:r>
              <a:rPr lang="en-US" err="1"/>
              <a:t>facilisis</a:t>
            </a:r>
            <a:r>
              <a:rPr lang="en-US"/>
              <a:t>. Per choro </a:t>
            </a:r>
            <a:r>
              <a:rPr lang="en-US" err="1"/>
              <a:t>ponderum</a:t>
            </a:r>
            <a:r>
              <a:rPr lang="en-US"/>
              <a:t> </a:t>
            </a:r>
            <a:r>
              <a:rPr lang="en-US" err="1"/>
              <a:t>urbanitas</a:t>
            </a:r>
            <a:r>
              <a:rPr lang="en-US"/>
              <a:t> ne, et sea </a:t>
            </a:r>
            <a:r>
              <a:rPr lang="en-US" err="1"/>
              <a:t>putent</a:t>
            </a:r>
            <a:r>
              <a:rPr lang="en-US"/>
              <a:t> </a:t>
            </a:r>
            <a:r>
              <a:rPr lang="en-US" err="1"/>
              <a:t>appetere</a:t>
            </a:r>
            <a:r>
              <a:rPr lang="en-US"/>
              <a:t>. </a:t>
            </a:r>
            <a:r>
              <a:rPr lang="en-US" err="1"/>
              <a:t>Usu</a:t>
            </a:r>
            <a:r>
              <a:rPr lang="en-US"/>
              <a:t> </a:t>
            </a:r>
            <a:r>
              <a:rPr lang="en-US" err="1"/>
              <a:t>probo</a:t>
            </a:r>
            <a:r>
              <a:rPr lang="en-US"/>
              <a:t> </a:t>
            </a:r>
            <a:r>
              <a:rPr lang="en-US" err="1"/>
              <a:t>propriae</a:t>
            </a:r>
            <a:r>
              <a:rPr lang="en-US"/>
              <a:t> </a:t>
            </a:r>
            <a:r>
              <a:rPr lang="en-US" err="1"/>
              <a:t>rationibus</a:t>
            </a:r>
            <a:r>
              <a:rPr lang="en-US"/>
              <a:t> in, no his </a:t>
            </a:r>
            <a:r>
              <a:rPr lang="en-US" err="1"/>
              <a:t>wisi</a:t>
            </a:r>
            <a:r>
              <a:rPr lang="en-US"/>
              <a:t> </a:t>
            </a:r>
            <a:r>
              <a:rPr lang="en-US" err="1"/>
              <a:t>feugiat</a:t>
            </a:r>
            <a:r>
              <a:rPr lang="en-US"/>
              <a:t> </a:t>
            </a:r>
            <a:r>
              <a:rPr lang="en-US" err="1"/>
              <a:t>apeirian</a:t>
            </a:r>
            <a:r>
              <a:rPr lang="en-US"/>
              <a:t>.</a:t>
            </a:r>
          </a:p>
          <a:p>
            <a:pPr lvl="0"/>
            <a:r>
              <a:rPr lang="en-US" err="1"/>
              <a:t>Te</a:t>
            </a:r>
            <a:r>
              <a:rPr lang="en-US"/>
              <a:t> </a:t>
            </a:r>
            <a:r>
              <a:rPr lang="en-US" err="1"/>
              <a:t>integre</a:t>
            </a:r>
            <a:r>
              <a:rPr lang="en-US"/>
              <a:t> </a:t>
            </a:r>
            <a:r>
              <a:rPr lang="en-US" err="1"/>
              <a:t>sanctus</a:t>
            </a:r>
            <a:r>
              <a:rPr lang="en-US"/>
              <a:t> </a:t>
            </a:r>
            <a:r>
              <a:rPr lang="en-US" err="1"/>
              <a:t>elaboraret</a:t>
            </a:r>
            <a:r>
              <a:rPr lang="en-US"/>
              <a:t> </a:t>
            </a:r>
            <a:r>
              <a:rPr lang="en-US" err="1"/>
              <a:t>ius</a:t>
            </a:r>
            <a:r>
              <a:rPr lang="en-US"/>
              <a:t>. </a:t>
            </a:r>
            <a:r>
              <a:rPr lang="en-US" err="1"/>
              <a:t>Aliquam</a:t>
            </a:r>
            <a:r>
              <a:rPr lang="en-US"/>
              <a:t> </a:t>
            </a:r>
            <a:r>
              <a:rPr lang="en-US" err="1"/>
              <a:t>dissentiet</a:t>
            </a:r>
            <a:r>
              <a:rPr lang="en-US"/>
              <a:t> </a:t>
            </a:r>
            <a:r>
              <a:rPr lang="en-US" err="1"/>
              <a:t>eos</a:t>
            </a:r>
            <a:r>
              <a:rPr lang="en-US"/>
              <a:t> et. Brute </a:t>
            </a:r>
            <a:r>
              <a:rPr lang="en-US" err="1"/>
              <a:t>verterem</a:t>
            </a:r>
            <a:r>
              <a:rPr lang="en-US"/>
              <a:t> </a:t>
            </a:r>
            <a:r>
              <a:rPr lang="en-US" err="1"/>
              <a:t>eu</a:t>
            </a:r>
            <a:r>
              <a:rPr lang="en-US"/>
              <a:t> sed, vis </a:t>
            </a:r>
            <a:r>
              <a:rPr lang="en-US" err="1"/>
              <a:t>suscipit</a:t>
            </a:r>
            <a:r>
              <a:rPr lang="en-US"/>
              <a:t> </a:t>
            </a:r>
            <a:r>
              <a:rPr lang="en-US" err="1"/>
              <a:t>scribentur</a:t>
            </a:r>
            <a:r>
              <a:rPr lang="en-US"/>
              <a:t> ex. An </a:t>
            </a:r>
            <a:r>
              <a:rPr lang="en-US" err="1"/>
              <a:t>iudico</a:t>
            </a:r>
            <a:r>
              <a:rPr lang="en-US"/>
              <a:t> </a:t>
            </a:r>
            <a:r>
              <a:rPr lang="en-US" err="1"/>
              <a:t>tamquam</a:t>
            </a:r>
            <a:r>
              <a:rPr lang="en-US"/>
              <a:t> </a:t>
            </a:r>
            <a:r>
              <a:rPr lang="en-US" err="1"/>
              <a:t>est</a:t>
            </a:r>
            <a:r>
              <a:rPr lang="en-US"/>
              <a:t>, vim </a:t>
            </a:r>
            <a:r>
              <a:rPr lang="en-US" err="1"/>
              <a:t>cibo</a:t>
            </a:r>
            <a:r>
              <a:rPr lang="en-US"/>
              <a:t> </a:t>
            </a:r>
            <a:r>
              <a:rPr lang="en-US" err="1"/>
              <a:t>nonumes</a:t>
            </a:r>
            <a:r>
              <a:rPr lang="en-US"/>
              <a:t> </a:t>
            </a:r>
            <a:r>
              <a:rPr lang="en-US" err="1"/>
              <a:t>periculis</a:t>
            </a:r>
            <a:r>
              <a:rPr lang="en-US"/>
              <a:t> </a:t>
            </a:r>
            <a:r>
              <a:rPr lang="en-US" err="1"/>
              <a:t>ut.</a:t>
            </a:r>
            <a:r>
              <a:rPr lang="en-US"/>
              <a:t> </a:t>
            </a:r>
            <a:r>
              <a:rPr lang="en-US" err="1"/>
              <a:t>Nec</a:t>
            </a:r>
            <a:r>
              <a:rPr lang="en-US"/>
              <a:t> </a:t>
            </a:r>
            <a:r>
              <a:rPr lang="en-US" err="1"/>
              <a:t>denique</a:t>
            </a:r>
            <a:r>
              <a:rPr lang="en-US"/>
              <a:t> </a:t>
            </a:r>
            <a:r>
              <a:rPr lang="en-US" err="1"/>
              <a:t>ocurreret</a:t>
            </a:r>
            <a:r>
              <a:rPr lang="en-US"/>
              <a:t> </a:t>
            </a:r>
            <a:r>
              <a:rPr lang="en-US" err="1"/>
              <a:t>eu</a:t>
            </a:r>
            <a:r>
              <a:rPr lang="en-US"/>
              <a:t>, </a:t>
            </a:r>
            <a:r>
              <a:rPr lang="en-US" err="1"/>
              <a:t>errem</a:t>
            </a:r>
            <a:r>
              <a:rPr lang="en-US"/>
              <a:t> </a:t>
            </a:r>
            <a:r>
              <a:rPr lang="en-US" err="1"/>
              <a:t>splendide</a:t>
            </a:r>
            <a:r>
              <a:rPr lang="en-US"/>
              <a:t> </a:t>
            </a:r>
            <a:r>
              <a:rPr lang="en-US" err="1"/>
              <a:t>consectetuer</a:t>
            </a:r>
            <a:r>
              <a:rPr lang="en-US"/>
              <a:t> id </a:t>
            </a:r>
            <a:r>
              <a:rPr lang="en-US" err="1"/>
              <a:t>mei</a:t>
            </a:r>
            <a:r>
              <a:rPr lang="en-US"/>
              <a:t>.</a:t>
            </a:r>
          </a:p>
          <a:p>
            <a:pPr lvl="0"/>
            <a:endParaRPr lang="en-US"/>
          </a:p>
        </p:txBody>
      </p:sp>
      <p:sp>
        <p:nvSpPr>
          <p:cNvPr id="33" name="Text Placeholder 2">
            <a:extLst>
              <a:ext uri="{FF2B5EF4-FFF2-40B4-BE49-F238E27FC236}">
                <a16:creationId xmlns:a16="http://schemas.microsoft.com/office/drawing/2014/main" id="{B8416A4E-1062-40F7-ABC8-BE45F0A2A4A7}"/>
              </a:ext>
            </a:extLst>
          </p:cNvPr>
          <p:cNvSpPr>
            <a:spLocks noGrp="1"/>
          </p:cNvSpPr>
          <p:nvPr>
            <p:ph type="body" sz="quarter" idx="36" hasCustomPrompt="1"/>
          </p:nvPr>
        </p:nvSpPr>
        <p:spPr>
          <a:xfrm>
            <a:off x="965202" y="1593934"/>
            <a:ext cx="6155561" cy="358775"/>
          </a:xfrm>
        </p:spPr>
        <p:txBody>
          <a:bodyPr>
            <a:noAutofit/>
          </a:bodyPr>
          <a:lstStyle>
            <a:lvl1pPr marL="0" indent="0" algn="l" defTabSz="342900" rtl="0" eaLnBrk="1" latinLnBrk="0" hangingPunct="1">
              <a:lnSpc>
                <a:spcPts val="2100"/>
              </a:lnSpc>
              <a:buNone/>
              <a:defRPr lang="en-US" sz="2800" kern="1200" dirty="0">
                <a:solidFill>
                  <a:srgbClr val="002060"/>
                </a:solidFill>
                <a:latin typeface="Arial 1"/>
                <a:ea typeface="+mn-ea"/>
                <a:cs typeface="+mn-cs"/>
              </a:defRPr>
            </a:lvl1pPr>
            <a:lvl2pPr marL="342900" indent="0">
              <a:buNone/>
              <a:defRPr/>
            </a:lvl2pPr>
          </a:lstStyle>
          <a:p>
            <a:pPr marL="0" lvl="0" indent="0" algn="l" defTabSz="342900" rtl="0" eaLnBrk="1" latinLnBrk="0" hangingPunct="1">
              <a:lnSpc>
                <a:spcPts val="2100"/>
              </a:lnSpc>
              <a:spcBef>
                <a:spcPts val="750"/>
              </a:spcBef>
              <a:buFont typeface="Arial" panose="020B0604020202020204" pitchFamily="34" charset="0"/>
              <a:buNone/>
            </a:pPr>
            <a:r>
              <a:rPr lang="en-US"/>
              <a:t>TITLE GOES HERE</a:t>
            </a:r>
          </a:p>
        </p:txBody>
      </p:sp>
      <p:grpSp>
        <p:nvGrpSpPr>
          <p:cNvPr id="18" name="Group 12">
            <a:extLst>
              <a:ext uri="{FF2B5EF4-FFF2-40B4-BE49-F238E27FC236}">
                <a16:creationId xmlns:a16="http://schemas.microsoft.com/office/drawing/2014/main" id="{4D5FF78C-C687-427E-B8D5-884653BFF0C4}"/>
              </a:ext>
            </a:extLst>
          </p:cNvPr>
          <p:cNvGrpSpPr>
            <a:grpSpLocks noChangeAspect="1"/>
          </p:cNvGrpSpPr>
          <p:nvPr userDrawn="1"/>
        </p:nvGrpSpPr>
        <p:grpSpPr>
          <a:xfrm>
            <a:off x="11312538" y="5964804"/>
            <a:ext cx="481368" cy="479250"/>
            <a:chOff x="0" y="0"/>
            <a:chExt cx="6350000" cy="6350000"/>
          </a:xfrm>
        </p:grpSpPr>
        <p:sp>
          <p:nvSpPr>
            <p:cNvPr id="19" name="Freeform 13">
              <a:extLst>
                <a:ext uri="{FF2B5EF4-FFF2-40B4-BE49-F238E27FC236}">
                  <a16:creationId xmlns:a16="http://schemas.microsoft.com/office/drawing/2014/main" id="{DE65AD22-8B83-428A-9556-A1AA7C27AFEE}"/>
                </a:ext>
              </a:extLst>
            </p:cNvPr>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323A46"/>
            </a:solidFill>
          </p:spPr>
        </p:sp>
      </p:grpSp>
      <p:grpSp>
        <p:nvGrpSpPr>
          <p:cNvPr id="20" name="Group 10">
            <a:extLst>
              <a:ext uri="{FF2B5EF4-FFF2-40B4-BE49-F238E27FC236}">
                <a16:creationId xmlns:a16="http://schemas.microsoft.com/office/drawing/2014/main" id="{071AE7BD-F671-4D16-9F3B-363C54B10C56}"/>
              </a:ext>
            </a:extLst>
          </p:cNvPr>
          <p:cNvGrpSpPr/>
          <p:nvPr userDrawn="1"/>
        </p:nvGrpSpPr>
        <p:grpSpPr>
          <a:xfrm flipV="1">
            <a:off x="0" y="6204429"/>
            <a:ext cx="11312538" cy="45719"/>
            <a:chOff x="0" y="0"/>
            <a:chExt cx="101981000" cy="635000"/>
          </a:xfrm>
        </p:grpSpPr>
        <p:sp>
          <p:nvSpPr>
            <p:cNvPr id="25" name="Freeform 11">
              <a:extLst>
                <a:ext uri="{FF2B5EF4-FFF2-40B4-BE49-F238E27FC236}">
                  <a16:creationId xmlns:a16="http://schemas.microsoft.com/office/drawing/2014/main" id="{92D789BF-74F3-43BC-9F00-0F3C903918D4}"/>
                </a:ext>
              </a:extLst>
            </p:cNvPr>
            <p:cNvSpPr/>
            <p:nvPr/>
          </p:nvSpPr>
          <p:spPr>
            <a:xfrm>
              <a:off x="0" y="0"/>
              <a:ext cx="101981000" cy="635000"/>
            </a:xfrm>
            <a:custGeom>
              <a:avLst/>
              <a:gdLst/>
              <a:ahLst/>
              <a:cxnLst/>
              <a:rect l="l" t="t" r="r" b="b"/>
              <a:pathLst>
                <a:path w="101981000" h="635000">
                  <a:moveTo>
                    <a:pt x="0" y="0"/>
                  </a:moveTo>
                  <a:lnTo>
                    <a:pt x="101981000" y="0"/>
                  </a:lnTo>
                  <a:lnTo>
                    <a:pt x="101981000" y="635000"/>
                  </a:lnTo>
                  <a:lnTo>
                    <a:pt x="0" y="635000"/>
                  </a:lnTo>
                  <a:close/>
                </a:path>
              </a:pathLst>
            </a:custGeom>
            <a:solidFill>
              <a:srgbClr val="323A46"/>
            </a:solidFill>
          </p:spPr>
        </p:sp>
      </p:grpSp>
      <p:sp>
        <p:nvSpPr>
          <p:cNvPr id="28" name="TextBox 27">
            <a:extLst>
              <a:ext uri="{FF2B5EF4-FFF2-40B4-BE49-F238E27FC236}">
                <a16:creationId xmlns:a16="http://schemas.microsoft.com/office/drawing/2014/main" id="{2C83C2A9-A4D3-4531-B1BC-9E847DC5D285}"/>
              </a:ext>
            </a:extLst>
          </p:cNvPr>
          <p:cNvSpPr txBox="1"/>
          <p:nvPr userDrawn="1"/>
        </p:nvSpPr>
        <p:spPr>
          <a:xfrm>
            <a:off x="308041" y="6305939"/>
            <a:ext cx="4913906" cy="276999"/>
          </a:xfrm>
          <a:prstGeom prst="rect">
            <a:avLst/>
          </a:prstGeom>
          <a:noFill/>
        </p:spPr>
        <p:txBody>
          <a:bodyPr wrap="square" rtlCol="0">
            <a:spAutoFit/>
          </a:bodyPr>
          <a:lstStyle/>
          <a:p>
            <a:r>
              <a:rPr lang="en-US" sz="1200">
                <a:solidFill>
                  <a:srgbClr val="343434"/>
                </a:solidFill>
                <a:latin typeface="Arial 2"/>
              </a:rPr>
              <a:t>CALIFORNIA DEPARTMENT OF DEVELOPMENTAL SERVICES</a:t>
            </a:r>
          </a:p>
        </p:txBody>
      </p:sp>
      <p:sp>
        <p:nvSpPr>
          <p:cNvPr id="34" name="Rectangle 33">
            <a:extLst>
              <a:ext uri="{FF2B5EF4-FFF2-40B4-BE49-F238E27FC236}">
                <a16:creationId xmlns:a16="http://schemas.microsoft.com/office/drawing/2014/main" id="{F3A0DF0D-069A-40F9-96E6-B74B51B66746}"/>
              </a:ext>
            </a:extLst>
          </p:cNvPr>
          <p:cNvSpPr/>
          <p:nvPr userDrawn="1"/>
        </p:nvSpPr>
        <p:spPr>
          <a:xfrm>
            <a:off x="11367113" y="6065928"/>
            <a:ext cx="372218" cy="276999"/>
          </a:xfrm>
          <a:prstGeom prst="rect">
            <a:avLst/>
          </a:prstGeom>
        </p:spPr>
        <p:txBody>
          <a:bodyPr wrap="none">
            <a:spAutoFit/>
          </a:bodyPr>
          <a:lstStyle/>
          <a:p>
            <a:pPr algn="ctr"/>
            <a:fld id="{005B1F84-382E-4DD8-BCAF-0C3C3ECB76A4}" type="slidenum">
              <a:rPr lang="en-US" sz="1200" smtClean="0">
                <a:solidFill>
                  <a:schemeClr val="bg1"/>
                </a:solidFill>
                <a:latin typeface="Arial 2"/>
              </a:rPr>
              <a:pPr algn="ctr"/>
              <a:t>‹#›</a:t>
            </a:fld>
            <a:endParaRPr lang="en-US" sz="1350">
              <a:solidFill>
                <a:schemeClr val="bg1"/>
              </a:solidFill>
              <a:latin typeface="Arial 2"/>
            </a:endParaRPr>
          </a:p>
        </p:txBody>
      </p:sp>
      <p:grpSp>
        <p:nvGrpSpPr>
          <p:cNvPr id="35" name="Group 2">
            <a:extLst>
              <a:ext uri="{FF2B5EF4-FFF2-40B4-BE49-F238E27FC236}">
                <a16:creationId xmlns:a16="http://schemas.microsoft.com/office/drawing/2014/main" id="{0D088093-B409-42CA-8C74-BD3B252CC933}"/>
              </a:ext>
            </a:extLst>
          </p:cNvPr>
          <p:cNvGrpSpPr>
            <a:grpSpLocks noChangeAspect="1"/>
          </p:cNvGrpSpPr>
          <p:nvPr userDrawn="1"/>
        </p:nvGrpSpPr>
        <p:grpSpPr>
          <a:xfrm>
            <a:off x="9437660" y="1102170"/>
            <a:ext cx="1519776" cy="1519770"/>
            <a:chOff x="0" y="0"/>
            <a:chExt cx="6350000" cy="6349975"/>
          </a:xfrm>
        </p:grpSpPr>
        <p:sp>
          <p:nvSpPr>
            <p:cNvPr id="36" name="Freeform 3">
              <a:extLst>
                <a:ext uri="{FF2B5EF4-FFF2-40B4-BE49-F238E27FC236}">
                  <a16:creationId xmlns:a16="http://schemas.microsoft.com/office/drawing/2014/main" id="{62B758AB-ECD4-4C81-9217-F05131EA74CD}"/>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4643" r="-45262"/>
              </a:stretch>
            </a:blipFill>
          </p:spPr>
        </p:sp>
      </p:grpSp>
      <p:grpSp>
        <p:nvGrpSpPr>
          <p:cNvPr id="37" name="Group 4">
            <a:extLst>
              <a:ext uri="{FF2B5EF4-FFF2-40B4-BE49-F238E27FC236}">
                <a16:creationId xmlns:a16="http://schemas.microsoft.com/office/drawing/2014/main" id="{BC4587A7-FAB5-4FA3-8B2E-9B9D2B5CE3C6}"/>
              </a:ext>
            </a:extLst>
          </p:cNvPr>
          <p:cNvGrpSpPr>
            <a:grpSpLocks noChangeAspect="1"/>
          </p:cNvGrpSpPr>
          <p:nvPr userDrawn="1"/>
        </p:nvGrpSpPr>
        <p:grpSpPr>
          <a:xfrm>
            <a:off x="9437660" y="2861383"/>
            <a:ext cx="1519777" cy="1519771"/>
            <a:chOff x="0" y="0"/>
            <a:chExt cx="6350000" cy="6349975"/>
          </a:xfrm>
        </p:grpSpPr>
        <p:sp>
          <p:nvSpPr>
            <p:cNvPr id="38" name="Freeform 5">
              <a:extLst>
                <a:ext uri="{FF2B5EF4-FFF2-40B4-BE49-F238E27FC236}">
                  <a16:creationId xmlns:a16="http://schemas.microsoft.com/office/drawing/2014/main" id="{CC6A24A9-E481-4601-BB1F-69A7D26CA2B1}"/>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24999" r="-24999"/>
              </a:stretch>
            </a:blipFill>
          </p:spPr>
        </p:sp>
      </p:grpSp>
      <p:grpSp>
        <p:nvGrpSpPr>
          <p:cNvPr id="39" name="Group 6">
            <a:extLst>
              <a:ext uri="{FF2B5EF4-FFF2-40B4-BE49-F238E27FC236}">
                <a16:creationId xmlns:a16="http://schemas.microsoft.com/office/drawing/2014/main" id="{685977E2-009C-43B8-9489-B90FBC0F27D4}"/>
              </a:ext>
            </a:extLst>
          </p:cNvPr>
          <p:cNvGrpSpPr>
            <a:grpSpLocks noChangeAspect="1"/>
          </p:cNvGrpSpPr>
          <p:nvPr userDrawn="1"/>
        </p:nvGrpSpPr>
        <p:grpSpPr>
          <a:xfrm>
            <a:off x="9456132" y="4620597"/>
            <a:ext cx="1554392" cy="1554386"/>
            <a:chOff x="12951796" y="9560921"/>
            <a:chExt cx="6350000" cy="6349975"/>
          </a:xfrm>
        </p:grpSpPr>
        <p:sp>
          <p:nvSpPr>
            <p:cNvPr id="40" name="Freeform 7">
              <a:extLst>
                <a:ext uri="{FF2B5EF4-FFF2-40B4-BE49-F238E27FC236}">
                  <a16:creationId xmlns:a16="http://schemas.microsoft.com/office/drawing/2014/main" id="{42A436C2-DC50-414E-80D1-57053DD4EBA0}"/>
                </a:ext>
              </a:extLst>
            </p:cNvPr>
            <p:cNvSpPr/>
            <p:nvPr/>
          </p:nvSpPr>
          <p:spPr>
            <a:xfrm>
              <a:off x="12951796" y="9560921"/>
              <a:ext cx="6350000" cy="6349975"/>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49812"/>
              </a:stretch>
            </a:blipFill>
          </p:spPr>
          <p:txBody>
            <a:bodyPr/>
            <a:lstStyle/>
            <a:p>
              <a:endParaRPr lang="en-US"/>
            </a:p>
          </p:txBody>
        </p:sp>
      </p:grpSp>
    </p:spTree>
    <p:extLst>
      <p:ext uri="{BB962C8B-B14F-4D97-AF65-F5344CB8AC3E}">
        <p14:creationId xmlns:p14="http://schemas.microsoft.com/office/powerpoint/2010/main" val="801273308"/>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With Custom Photos">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81DACBF-B062-40BC-B06A-E5C62A139303}"/>
              </a:ext>
            </a:extLst>
          </p:cNvPr>
          <p:cNvGrpSpPr/>
          <p:nvPr userDrawn="1"/>
        </p:nvGrpSpPr>
        <p:grpSpPr>
          <a:xfrm>
            <a:off x="10106108" y="2594295"/>
            <a:ext cx="55766" cy="1953705"/>
            <a:chOff x="7389806" y="3097937"/>
            <a:chExt cx="45720" cy="1811610"/>
          </a:xfrm>
        </p:grpSpPr>
        <p:sp>
          <p:nvSpPr>
            <p:cNvPr id="23" name="AutoShape 2">
              <a:extLst>
                <a:ext uri="{FF2B5EF4-FFF2-40B4-BE49-F238E27FC236}">
                  <a16:creationId xmlns:a16="http://schemas.microsoft.com/office/drawing/2014/main" id="{DB175E92-5727-4DC8-9A00-4CC6779A0B1D}"/>
                </a:ext>
              </a:extLst>
            </p:cNvPr>
            <p:cNvSpPr/>
            <p:nvPr userDrawn="1"/>
          </p:nvSpPr>
          <p:spPr>
            <a:xfrm rot="16200000">
              <a:off x="7209066" y="4683088"/>
              <a:ext cx="407199" cy="45719"/>
            </a:xfrm>
            <a:prstGeom prst="rect">
              <a:avLst/>
            </a:prstGeom>
            <a:solidFill>
              <a:srgbClr val="191769"/>
            </a:solidFill>
          </p:spPr>
        </p:sp>
        <p:sp>
          <p:nvSpPr>
            <p:cNvPr id="22" name="AutoShape 2">
              <a:extLst>
                <a:ext uri="{FF2B5EF4-FFF2-40B4-BE49-F238E27FC236}">
                  <a16:creationId xmlns:a16="http://schemas.microsoft.com/office/drawing/2014/main" id="{75433FE7-1D2E-4A34-8CB9-DB2E29D88584}"/>
                </a:ext>
              </a:extLst>
            </p:cNvPr>
            <p:cNvSpPr/>
            <p:nvPr userDrawn="1"/>
          </p:nvSpPr>
          <p:spPr>
            <a:xfrm rot="16200000">
              <a:off x="7209067" y="3278677"/>
              <a:ext cx="407199" cy="45719"/>
            </a:xfrm>
            <a:prstGeom prst="rect">
              <a:avLst/>
            </a:prstGeom>
            <a:solidFill>
              <a:srgbClr val="191769"/>
            </a:solidFill>
          </p:spPr>
        </p:sp>
      </p:grpSp>
      <p:sp>
        <p:nvSpPr>
          <p:cNvPr id="7" name="Picture Placeholder 6">
            <a:extLst>
              <a:ext uri="{FF2B5EF4-FFF2-40B4-BE49-F238E27FC236}">
                <a16:creationId xmlns:a16="http://schemas.microsoft.com/office/drawing/2014/main" id="{3C95CD5D-FFED-45B6-A640-2E70222E5511}"/>
              </a:ext>
            </a:extLst>
          </p:cNvPr>
          <p:cNvSpPr>
            <a:spLocks noGrp="1"/>
          </p:cNvSpPr>
          <p:nvPr>
            <p:ph type="pic" sz="quarter" idx="33"/>
          </p:nvPr>
        </p:nvSpPr>
        <p:spPr>
          <a:xfrm>
            <a:off x="9349261" y="1185829"/>
            <a:ext cx="1569458" cy="1416420"/>
          </a:xfrm>
          <a:prstGeom prst="flowChartConnector">
            <a:avLst/>
          </a:prstGeom>
        </p:spPr>
        <p:txBody>
          <a:bodyPr>
            <a:normAutofit/>
          </a:bodyPr>
          <a:lstStyle>
            <a:lvl1pPr marL="0" indent="0">
              <a:buNone/>
              <a:defRPr sz="750"/>
            </a:lvl1pPr>
          </a:lstStyle>
          <a:p>
            <a:r>
              <a:rPr lang="en-US"/>
              <a:t>Click icon to add picture</a:t>
            </a:r>
          </a:p>
        </p:txBody>
      </p:sp>
      <p:sp>
        <p:nvSpPr>
          <p:cNvPr id="16" name="Text Placeholder 2">
            <a:extLst>
              <a:ext uri="{FF2B5EF4-FFF2-40B4-BE49-F238E27FC236}">
                <a16:creationId xmlns:a16="http://schemas.microsoft.com/office/drawing/2014/main" id="{2792E585-8176-4835-B30A-512CB11A38F2}"/>
              </a:ext>
            </a:extLst>
          </p:cNvPr>
          <p:cNvSpPr>
            <a:spLocks noGrp="1"/>
          </p:cNvSpPr>
          <p:nvPr>
            <p:ph type="body" sz="quarter" idx="36" hasCustomPrompt="1"/>
          </p:nvPr>
        </p:nvSpPr>
        <p:spPr>
          <a:xfrm>
            <a:off x="965202" y="1593934"/>
            <a:ext cx="6155561" cy="358775"/>
          </a:xfrm>
        </p:spPr>
        <p:txBody>
          <a:bodyPr>
            <a:noAutofit/>
          </a:bodyPr>
          <a:lstStyle>
            <a:lvl1pPr marL="0" indent="0" algn="l" defTabSz="342900" rtl="0" eaLnBrk="1" latinLnBrk="0" hangingPunct="1">
              <a:lnSpc>
                <a:spcPts val="2100"/>
              </a:lnSpc>
              <a:buNone/>
              <a:defRPr lang="en-US" sz="2800" kern="1200" dirty="0">
                <a:solidFill>
                  <a:srgbClr val="002060"/>
                </a:solidFill>
                <a:latin typeface="Arial 1"/>
                <a:ea typeface="+mn-ea"/>
                <a:cs typeface="+mn-cs"/>
              </a:defRPr>
            </a:lvl1pPr>
            <a:lvl2pPr marL="342900" indent="0">
              <a:buNone/>
              <a:defRPr/>
            </a:lvl2pPr>
          </a:lstStyle>
          <a:p>
            <a:pPr marL="0" lvl="0" indent="0" algn="l" defTabSz="342900" rtl="0" eaLnBrk="1" latinLnBrk="0" hangingPunct="1">
              <a:lnSpc>
                <a:spcPts val="2100"/>
              </a:lnSpc>
              <a:spcBef>
                <a:spcPts val="750"/>
              </a:spcBef>
              <a:buFont typeface="Arial" panose="020B0604020202020204" pitchFamily="34" charset="0"/>
              <a:buNone/>
            </a:pPr>
            <a:r>
              <a:rPr lang="en-US"/>
              <a:t>TITLE GOES HERE</a:t>
            </a:r>
          </a:p>
        </p:txBody>
      </p:sp>
      <p:sp>
        <p:nvSpPr>
          <p:cNvPr id="17" name="Text Placeholder 3">
            <a:extLst>
              <a:ext uri="{FF2B5EF4-FFF2-40B4-BE49-F238E27FC236}">
                <a16:creationId xmlns:a16="http://schemas.microsoft.com/office/drawing/2014/main" id="{F4BAF95A-6A1D-4BE4-AF4A-A2FA2A2228A6}"/>
              </a:ext>
            </a:extLst>
          </p:cNvPr>
          <p:cNvSpPr>
            <a:spLocks noGrp="1"/>
          </p:cNvSpPr>
          <p:nvPr>
            <p:ph type="body" sz="quarter" idx="30" hasCustomPrompt="1"/>
          </p:nvPr>
        </p:nvSpPr>
        <p:spPr>
          <a:xfrm>
            <a:off x="965200" y="2201863"/>
            <a:ext cx="8036984" cy="3657600"/>
          </a:xfrm>
        </p:spPr>
        <p:txBody>
          <a:bodyPr>
            <a:normAutofit/>
          </a:bodyPr>
          <a:lstStyle>
            <a:lvl1pPr marL="0" indent="0">
              <a:buNone/>
              <a:defRPr lang="en-US" sz="1600" kern="1200" dirty="0" smtClean="0">
                <a:solidFill>
                  <a:srgbClr val="323A46"/>
                </a:solidFill>
                <a:latin typeface="Arial 2"/>
                <a:ea typeface="+mn-ea"/>
                <a:cs typeface="+mn-cs"/>
              </a:defRPr>
            </a:lvl1pPr>
          </a:lstStyle>
          <a:p>
            <a:pPr lvl="0"/>
            <a:r>
              <a:rPr lang="en-US"/>
              <a:t>Lorem ipsum dolor sit </a:t>
            </a:r>
            <a:r>
              <a:rPr lang="en-US" err="1"/>
              <a:t>amet</a:t>
            </a:r>
            <a:r>
              <a:rPr lang="en-US"/>
              <a:t>, </a:t>
            </a:r>
            <a:r>
              <a:rPr lang="en-US" err="1"/>
              <a:t>eos</a:t>
            </a:r>
            <a:r>
              <a:rPr lang="en-US"/>
              <a:t> ne </a:t>
            </a:r>
            <a:r>
              <a:rPr lang="en-US" err="1"/>
              <a:t>volutpat</a:t>
            </a:r>
            <a:r>
              <a:rPr lang="en-US"/>
              <a:t> </a:t>
            </a:r>
            <a:r>
              <a:rPr lang="en-US" err="1"/>
              <a:t>conclusionemque</a:t>
            </a:r>
            <a:r>
              <a:rPr lang="en-US"/>
              <a:t>, </a:t>
            </a:r>
            <a:r>
              <a:rPr lang="en-US" err="1"/>
              <a:t>ut</a:t>
            </a:r>
            <a:r>
              <a:rPr lang="en-US"/>
              <a:t> cum dicta </a:t>
            </a:r>
            <a:r>
              <a:rPr lang="en-US" err="1"/>
              <a:t>ignota</a:t>
            </a:r>
            <a:r>
              <a:rPr lang="en-US"/>
              <a:t> </a:t>
            </a:r>
            <a:r>
              <a:rPr lang="en-US" err="1"/>
              <a:t>iisque</a:t>
            </a:r>
            <a:r>
              <a:rPr lang="en-US"/>
              <a:t>, has omnium </a:t>
            </a:r>
            <a:r>
              <a:rPr lang="en-US" err="1"/>
              <a:t>utamur</a:t>
            </a:r>
            <a:r>
              <a:rPr lang="en-US"/>
              <a:t> </a:t>
            </a:r>
            <a:r>
              <a:rPr lang="en-US" err="1"/>
              <a:t>docendi</a:t>
            </a:r>
            <a:r>
              <a:rPr lang="en-US"/>
              <a:t> </a:t>
            </a:r>
            <a:r>
              <a:rPr lang="en-US" err="1"/>
              <a:t>ei</a:t>
            </a:r>
            <a:r>
              <a:rPr lang="en-US"/>
              <a:t>. .</a:t>
            </a:r>
          </a:p>
          <a:p>
            <a:pPr lvl="0"/>
            <a:r>
              <a:rPr lang="en-US" err="1"/>
              <a:t>Exerci</a:t>
            </a:r>
            <a:r>
              <a:rPr lang="en-US"/>
              <a:t> </a:t>
            </a:r>
            <a:r>
              <a:rPr lang="en-US" err="1"/>
              <a:t>appareat</a:t>
            </a:r>
            <a:r>
              <a:rPr lang="en-US"/>
              <a:t> </a:t>
            </a:r>
            <a:r>
              <a:rPr lang="en-US" err="1"/>
              <a:t>vix</a:t>
            </a:r>
            <a:r>
              <a:rPr lang="en-US"/>
              <a:t> </a:t>
            </a:r>
            <a:r>
              <a:rPr lang="en-US" err="1"/>
              <a:t>ut</a:t>
            </a:r>
            <a:r>
              <a:rPr lang="en-US"/>
              <a:t>, </a:t>
            </a:r>
            <a:r>
              <a:rPr lang="en-US" err="1"/>
              <a:t>quodsi</a:t>
            </a:r>
            <a:r>
              <a:rPr lang="en-US"/>
              <a:t> </a:t>
            </a:r>
            <a:r>
              <a:rPr lang="en-US" err="1"/>
              <a:t>commodo</a:t>
            </a:r>
            <a:r>
              <a:rPr lang="en-US"/>
              <a:t> </a:t>
            </a:r>
            <a:r>
              <a:rPr lang="en-US" err="1"/>
              <a:t>facilisi</a:t>
            </a:r>
            <a:r>
              <a:rPr lang="en-US"/>
              <a:t> cu </a:t>
            </a:r>
            <a:r>
              <a:rPr lang="en-US" err="1"/>
              <a:t>pri</a:t>
            </a:r>
            <a:r>
              <a:rPr lang="en-US"/>
              <a:t>, quo at </a:t>
            </a:r>
            <a:r>
              <a:rPr lang="en-US" err="1"/>
              <a:t>audiam</a:t>
            </a:r>
            <a:r>
              <a:rPr lang="en-US"/>
              <a:t> </a:t>
            </a:r>
            <a:r>
              <a:rPr lang="en-US" err="1"/>
              <a:t>commodo</a:t>
            </a:r>
            <a:r>
              <a:rPr lang="en-US"/>
              <a:t>. Illum minim </a:t>
            </a:r>
            <a:r>
              <a:rPr lang="en-US" err="1"/>
              <a:t>ea</a:t>
            </a:r>
            <a:r>
              <a:rPr lang="en-US"/>
              <a:t> </a:t>
            </a:r>
            <a:r>
              <a:rPr lang="en-US" err="1"/>
              <a:t>mel</a:t>
            </a:r>
            <a:r>
              <a:rPr lang="en-US"/>
              <a:t>, duo </a:t>
            </a:r>
            <a:r>
              <a:rPr lang="en-US" err="1"/>
              <a:t>ea</a:t>
            </a:r>
            <a:r>
              <a:rPr lang="en-US"/>
              <a:t> </a:t>
            </a:r>
            <a:r>
              <a:rPr lang="en-US" err="1"/>
              <a:t>elitr</a:t>
            </a:r>
            <a:r>
              <a:rPr lang="en-US"/>
              <a:t> </a:t>
            </a:r>
            <a:r>
              <a:rPr lang="en-US" err="1"/>
              <a:t>vituperatoribus</a:t>
            </a:r>
            <a:r>
              <a:rPr lang="en-US"/>
              <a:t>. Vim ne </a:t>
            </a:r>
            <a:r>
              <a:rPr lang="en-US" err="1"/>
              <a:t>velit</a:t>
            </a:r>
            <a:r>
              <a:rPr lang="en-US"/>
              <a:t> </a:t>
            </a:r>
            <a:r>
              <a:rPr lang="en-US" err="1"/>
              <a:t>omnes</a:t>
            </a:r>
            <a:r>
              <a:rPr lang="en-US"/>
              <a:t> </a:t>
            </a:r>
            <a:r>
              <a:rPr lang="en-US" err="1"/>
              <a:t>facilisis</a:t>
            </a:r>
            <a:r>
              <a:rPr lang="en-US"/>
              <a:t>. Per choro </a:t>
            </a:r>
            <a:r>
              <a:rPr lang="en-US" err="1"/>
              <a:t>ponderum</a:t>
            </a:r>
            <a:r>
              <a:rPr lang="en-US"/>
              <a:t> </a:t>
            </a:r>
            <a:r>
              <a:rPr lang="en-US" err="1"/>
              <a:t>urbanitas</a:t>
            </a:r>
            <a:r>
              <a:rPr lang="en-US"/>
              <a:t> ne, et sea </a:t>
            </a:r>
            <a:r>
              <a:rPr lang="en-US" err="1"/>
              <a:t>putent</a:t>
            </a:r>
            <a:r>
              <a:rPr lang="en-US"/>
              <a:t> </a:t>
            </a:r>
            <a:r>
              <a:rPr lang="en-US" err="1"/>
              <a:t>appetere</a:t>
            </a:r>
            <a:r>
              <a:rPr lang="en-US"/>
              <a:t>. </a:t>
            </a:r>
            <a:r>
              <a:rPr lang="en-US" err="1"/>
              <a:t>Usu</a:t>
            </a:r>
            <a:r>
              <a:rPr lang="en-US"/>
              <a:t> </a:t>
            </a:r>
            <a:r>
              <a:rPr lang="en-US" err="1"/>
              <a:t>probo</a:t>
            </a:r>
            <a:r>
              <a:rPr lang="en-US"/>
              <a:t> </a:t>
            </a:r>
            <a:r>
              <a:rPr lang="en-US" err="1"/>
              <a:t>propriae</a:t>
            </a:r>
            <a:r>
              <a:rPr lang="en-US"/>
              <a:t> </a:t>
            </a:r>
            <a:r>
              <a:rPr lang="en-US" err="1"/>
              <a:t>rationibus</a:t>
            </a:r>
            <a:r>
              <a:rPr lang="en-US"/>
              <a:t> in, no his </a:t>
            </a:r>
            <a:r>
              <a:rPr lang="en-US" err="1"/>
              <a:t>wisi</a:t>
            </a:r>
            <a:r>
              <a:rPr lang="en-US"/>
              <a:t> </a:t>
            </a:r>
            <a:r>
              <a:rPr lang="en-US" err="1"/>
              <a:t>feugiat</a:t>
            </a:r>
            <a:r>
              <a:rPr lang="en-US"/>
              <a:t> </a:t>
            </a:r>
            <a:r>
              <a:rPr lang="en-US" err="1"/>
              <a:t>apeirian</a:t>
            </a:r>
            <a:r>
              <a:rPr lang="en-US"/>
              <a:t>.</a:t>
            </a:r>
          </a:p>
          <a:p>
            <a:pPr lvl="0"/>
            <a:r>
              <a:rPr lang="en-US" err="1"/>
              <a:t>Te</a:t>
            </a:r>
            <a:r>
              <a:rPr lang="en-US"/>
              <a:t> </a:t>
            </a:r>
            <a:r>
              <a:rPr lang="en-US" err="1"/>
              <a:t>integre</a:t>
            </a:r>
            <a:r>
              <a:rPr lang="en-US"/>
              <a:t> </a:t>
            </a:r>
            <a:r>
              <a:rPr lang="en-US" err="1"/>
              <a:t>sanctus</a:t>
            </a:r>
            <a:r>
              <a:rPr lang="en-US"/>
              <a:t> </a:t>
            </a:r>
            <a:r>
              <a:rPr lang="en-US" err="1"/>
              <a:t>elaboraret</a:t>
            </a:r>
            <a:r>
              <a:rPr lang="en-US"/>
              <a:t> </a:t>
            </a:r>
            <a:r>
              <a:rPr lang="en-US" err="1"/>
              <a:t>ius</a:t>
            </a:r>
            <a:r>
              <a:rPr lang="en-US"/>
              <a:t>. </a:t>
            </a:r>
            <a:r>
              <a:rPr lang="en-US" err="1"/>
              <a:t>Aliquam</a:t>
            </a:r>
            <a:r>
              <a:rPr lang="en-US"/>
              <a:t> </a:t>
            </a:r>
            <a:r>
              <a:rPr lang="en-US" err="1"/>
              <a:t>dissentiet</a:t>
            </a:r>
            <a:r>
              <a:rPr lang="en-US"/>
              <a:t> </a:t>
            </a:r>
            <a:r>
              <a:rPr lang="en-US" err="1"/>
              <a:t>eos</a:t>
            </a:r>
            <a:r>
              <a:rPr lang="en-US"/>
              <a:t> et. Brute </a:t>
            </a:r>
            <a:r>
              <a:rPr lang="en-US" err="1"/>
              <a:t>verterem</a:t>
            </a:r>
            <a:r>
              <a:rPr lang="en-US"/>
              <a:t> </a:t>
            </a:r>
            <a:r>
              <a:rPr lang="en-US" err="1"/>
              <a:t>eu</a:t>
            </a:r>
            <a:r>
              <a:rPr lang="en-US"/>
              <a:t> sed, vis </a:t>
            </a:r>
            <a:r>
              <a:rPr lang="en-US" err="1"/>
              <a:t>suscipit</a:t>
            </a:r>
            <a:r>
              <a:rPr lang="en-US"/>
              <a:t> </a:t>
            </a:r>
            <a:r>
              <a:rPr lang="en-US" err="1"/>
              <a:t>scribentur</a:t>
            </a:r>
            <a:r>
              <a:rPr lang="en-US"/>
              <a:t> ex. An </a:t>
            </a:r>
            <a:r>
              <a:rPr lang="en-US" err="1"/>
              <a:t>iudico</a:t>
            </a:r>
            <a:r>
              <a:rPr lang="en-US"/>
              <a:t> </a:t>
            </a:r>
            <a:r>
              <a:rPr lang="en-US" err="1"/>
              <a:t>tamquam</a:t>
            </a:r>
            <a:r>
              <a:rPr lang="en-US"/>
              <a:t> </a:t>
            </a:r>
            <a:r>
              <a:rPr lang="en-US" err="1"/>
              <a:t>est</a:t>
            </a:r>
            <a:r>
              <a:rPr lang="en-US"/>
              <a:t>, vim </a:t>
            </a:r>
            <a:r>
              <a:rPr lang="en-US" err="1"/>
              <a:t>cibo</a:t>
            </a:r>
            <a:r>
              <a:rPr lang="en-US"/>
              <a:t> </a:t>
            </a:r>
            <a:r>
              <a:rPr lang="en-US" err="1"/>
              <a:t>nonumes</a:t>
            </a:r>
            <a:r>
              <a:rPr lang="en-US"/>
              <a:t> </a:t>
            </a:r>
            <a:r>
              <a:rPr lang="en-US" err="1"/>
              <a:t>periculis</a:t>
            </a:r>
            <a:r>
              <a:rPr lang="en-US"/>
              <a:t> </a:t>
            </a:r>
            <a:r>
              <a:rPr lang="en-US" err="1"/>
              <a:t>ut.</a:t>
            </a:r>
            <a:r>
              <a:rPr lang="en-US"/>
              <a:t> </a:t>
            </a:r>
            <a:r>
              <a:rPr lang="en-US" err="1"/>
              <a:t>Nec</a:t>
            </a:r>
            <a:r>
              <a:rPr lang="en-US"/>
              <a:t> </a:t>
            </a:r>
            <a:r>
              <a:rPr lang="en-US" err="1"/>
              <a:t>denique</a:t>
            </a:r>
            <a:r>
              <a:rPr lang="en-US"/>
              <a:t> </a:t>
            </a:r>
            <a:r>
              <a:rPr lang="en-US" err="1"/>
              <a:t>ocurreret</a:t>
            </a:r>
            <a:r>
              <a:rPr lang="en-US"/>
              <a:t> </a:t>
            </a:r>
            <a:r>
              <a:rPr lang="en-US" err="1"/>
              <a:t>eu</a:t>
            </a:r>
            <a:r>
              <a:rPr lang="en-US"/>
              <a:t>, </a:t>
            </a:r>
            <a:r>
              <a:rPr lang="en-US" err="1"/>
              <a:t>errem</a:t>
            </a:r>
            <a:r>
              <a:rPr lang="en-US"/>
              <a:t> </a:t>
            </a:r>
            <a:r>
              <a:rPr lang="en-US" err="1"/>
              <a:t>splendide</a:t>
            </a:r>
            <a:r>
              <a:rPr lang="en-US"/>
              <a:t> </a:t>
            </a:r>
            <a:r>
              <a:rPr lang="en-US" err="1"/>
              <a:t>consectetuer</a:t>
            </a:r>
            <a:r>
              <a:rPr lang="en-US"/>
              <a:t> id </a:t>
            </a:r>
            <a:r>
              <a:rPr lang="en-US" err="1"/>
              <a:t>mei</a:t>
            </a:r>
            <a:r>
              <a:rPr lang="en-US"/>
              <a:t>.</a:t>
            </a:r>
          </a:p>
          <a:p>
            <a:pPr lvl="0"/>
            <a:endParaRPr lang="en-US"/>
          </a:p>
        </p:txBody>
      </p:sp>
      <p:sp>
        <p:nvSpPr>
          <p:cNvPr id="18" name="Picture Placeholder 6">
            <a:extLst>
              <a:ext uri="{FF2B5EF4-FFF2-40B4-BE49-F238E27FC236}">
                <a16:creationId xmlns:a16="http://schemas.microsoft.com/office/drawing/2014/main" id="{CD2F1F04-4F9C-4BC1-85BF-20A45A5AE6B1}"/>
              </a:ext>
            </a:extLst>
          </p:cNvPr>
          <p:cNvSpPr>
            <a:spLocks noGrp="1"/>
          </p:cNvSpPr>
          <p:nvPr>
            <p:ph type="pic" sz="quarter" idx="37"/>
          </p:nvPr>
        </p:nvSpPr>
        <p:spPr>
          <a:xfrm>
            <a:off x="9353398" y="2842258"/>
            <a:ext cx="1569458" cy="1416420"/>
          </a:xfrm>
          <a:prstGeom prst="flowChartConnector">
            <a:avLst/>
          </a:prstGeom>
        </p:spPr>
        <p:txBody>
          <a:bodyPr>
            <a:normAutofit/>
          </a:bodyPr>
          <a:lstStyle>
            <a:lvl1pPr marL="0" indent="0">
              <a:buNone/>
              <a:defRPr sz="750"/>
            </a:lvl1pPr>
          </a:lstStyle>
          <a:p>
            <a:r>
              <a:rPr lang="en-US"/>
              <a:t>Click icon to add picture</a:t>
            </a:r>
          </a:p>
        </p:txBody>
      </p:sp>
      <p:sp>
        <p:nvSpPr>
          <p:cNvPr id="19" name="Picture Placeholder 6">
            <a:extLst>
              <a:ext uri="{FF2B5EF4-FFF2-40B4-BE49-F238E27FC236}">
                <a16:creationId xmlns:a16="http://schemas.microsoft.com/office/drawing/2014/main" id="{41854295-66F6-4A94-92EB-E74DD1D55902}"/>
              </a:ext>
            </a:extLst>
          </p:cNvPr>
          <p:cNvSpPr>
            <a:spLocks noGrp="1"/>
          </p:cNvSpPr>
          <p:nvPr>
            <p:ph type="pic" sz="quarter" idx="38"/>
          </p:nvPr>
        </p:nvSpPr>
        <p:spPr>
          <a:xfrm>
            <a:off x="9353398" y="4540049"/>
            <a:ext cx="1569458" cy="1416420"/>
          </a:xfrm>
          <a:prstGeom prst="flowChartConnector">
            <a:avLst/>
          </a:prstGeom>
        </p:spPr>
        <p:txBody>
          <a:bodyPr>
            <a:normAutofit/>
          </a:bodyPr>
          <a:lstStyle>
            <a:lvl1pPr marL="0" indent="0">
              <a:buNone/>
              <a:defRPr sz="750"/>
            </a:lvl1pPr>
          </a:lstStyle>
          <a:p>
            <a:r>
              <a:rPr lang="en-US"/>
              <a:t>Click icon to add picture</a:t>
            </a:r>
          </a:p>
        </p:txBody>
      </p:sp>
      <p:grpSp>
        <p:nvGrpSpPr>
          <p:cNvPr id="21" name="Group 12">
            <a:extLst>
              <a:ext uri="{FF2B5EF4-FFF2-40B4-BE49-F238E27FC236}">
                <a16:creationId xmlns:a16="http://schemas.microsoft.com/office/drawing/2014/main" id="{84C86527-CB36-44DB-82BF-1093804E5ACF}"/>
              </a:ext>
            </a:extLst>
          </p:cNvPr>
          <p:cNvGrpSpPr>
            <a:grpSpLocks noChangeAspect="1"/>
          </p:cNvGrpSpPr>
          <p:nvPr userDrawn="1"/>
        </p:nvGrpSpPr>
        <p:grpSpPr>
          <a:xfrm>
            <a:off x="11312538" y="5964804"/>
            <a:ext cx="481368" cy="479250"/>
            <a:chOff x="0" y="0"/>
            <a:chExt cx="6350000" cy="6350000"/>
          </a:xfrm>
        </p:grpSpPr>
        <p:sp>
          <p:nvSpPr>
            <p:cNvPr id="26" name="Freeform 13">
              <a:extLst>
                <a:ext uri="{FF2B5EF4-FFF2-40B4-BE49-F238E27FC236}">
                  <a16:creationId xmlns:a16="http://schemas.microsoft.com/office/drawing/2014/main" id="{38EAD718-475C-4BAD-8133-2CD3023BABD3}"/>
                </a:ext>
              </a:extLst>
            </p:cNvPr>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323A46"/>
            </a:solidFill>
          </p:spPr>
        </p:sp>
      </p:grpSp>
      <p:grpSp>
        <p:nvGrpSpPr>
          <p:cNvPr id="27" name="Group 10">
            <a:extLst>
              <a:ext uri="{FF2B5EF4-FFF2-40B4-BE49-F238E27FC236}">
                <a16:creationId xmlns:a16="http://schemas.microsoft.com/office/drawing/2014/main" id="{EF735286-0F25-4CA8-9370-0F9B55A2720A}"/>
              </a:ext>
            </a:extLst>
          </p:cNvPr>
          <p:cNvGrpSpPr/>
          <p:nvPr userDrawn="1"/>
        </p:nvGrpSpPr>
        <p:grpSpPr>
          <a:xfrm flipV="1">
            <a:off x="0" y="6204429"/>
            <a:ext cx="11312538" cy="45719"/>
            <a:chOff x="0" y="0"/>
            <a:chExt cx="101981000" cy="635000"/>
          </a:xfrm>
        </p:grpSpPr>
        <p:sp>
          <p:nvSpPr>
            <p:cNvPr id="28" name="Freeform 11">
              <a:extLst>
                <a:ext uri="{FF2B5EF4-FFF2-40B4-BE49-F238E27FC236}">
                  <a16:creationId xmlns:a16="http://schemas.microsoft.com/office/drawing/2014/main" id="{DFEC0051-F983-49AA-A89E-DD8954302376}"/>
                </a:ext>
              </a:extLst>
            </p:cNvPr>
            <p:cNvSpPr/>
            <p:nvPr/>
          </p:nvSpPr>
          <p:spPr>
            <a:xfrm>
              <a:off x="0" y="0"/>
              <a:ext cx="101981000" cy="635000"/>
            </a:xfrm>
            <a:custGeom>
              <a:avLst/>
              <a:gdLst/>
              <a:ahLst/>
              <a:cxnLst/>
              <a:rect l="l" t="t" r="r" b="b"/>
              <a:pathLst>
                <a:path w="101981000" h="635000">
                  <a:moveTo>
                    <a:pt x="0" y="0"/>
                  </a:moveTo>
                  <a:lnTo>
                    <a:pt x="101981000" y="0"/>
                  </a:lnTo>
                  <a:lnTo>
                    <a:pt x="101981000" y="635000"/>
                  </a:lnTo>
                  <a:lnTo>
                    <a:pt x="0" y="635000"/>
                  </a:lnTo>
                  <a:close/>
                </a:path>
              </a:pathLst>
            </a:custGeom>
            <a:solidFill>
              <a:srgbClr val="323A46"/>
            </a:solidFill>
          </p:spPr>
        </p:sp>
      </p:grpSp>
      <p:sp>
        <p:nvSpPr>
          <p:cNvPr id="29" name="TextBox 28">
            <a:extLst>
              <a:ext uri="{FF2B5EF4-FFF2-40B4-BE49-F238E27FC236}">
                <a16:creationId xmlns:a16="http://schemas.microsoft.com/office/drawing/2014/main" id="{C917A6D3-D350-4380-AC33-A07DA9122D06}"/>
              </a:ext>
            </a:extLst>
          </p:cNvPr>
          <p:cNvSpPr txBox="1"/>
          <p:nvPr userDrawn="1"/>
        </p:nvSpPr>
        <p:spPr>
          <a:xfrm>
            <a:off x="308041" y="6305939"/>
            <a:ext cx="4913906" cy="276999"/>
          </a:xfrm>
          <a:prstGeom prst="rect">
            <a:avLst/>
          </a:prstGeom>
          <a:noFill/>
        </p:spPr>
        <p:txBody>
          <a:bodyPr wrap="square" rtlCol="0">
            <a:spAutoFit/>
          </a:bodyPr>
          <a:lstStyle/>
          <a:p>
            <a:r>
              <a:rPr lang="en-US" sz="1200">
                <a:solidFill>
                  <a:srgbClr val="343434"/>
                </a:solidFill>
                <a:latin typeface="Arial 2"/>
              </a:rPr>
              <a:t>CALIFORNIA DEPARTMENT OF DEVELOPMENTAL SERVICES</a:t>
            </a:r>
          </a:p>
        </p:txBody>
      </p:sp>
      <p:sp>
        <p:nvSpPr>
          <p:cNvPr id="30" name="Rectangle 29">
            <a:extLst>
              <a:ext uri="{FF2B5EF4-FFF2-40B4-BE49-F238E27FC236}">
                <a16:creationId xmlns:a16="http://schemas.microsoft.com/office/drawing/2014/main" id="{ABC98F6F-6C3B-46BE-9B78-9BDB2CC8DF7C}"/>
              </a:ext>
            </a:extLst>
          </p:cNvPr>
          <p:cNvSpPr/>
          <p:nvPr userDrawn="1"/>
        </p:nvSpPr>
        <p:spPr>
          <a:xfrm>
            <a:off x="11367113" y="6065928"/>
            <a:ext cx="372218" cy="276999"/>
          </a:xfrm>
          <a:prstGeom prst="rect">
            <a:avLst/>
          </a:prstGeom>
        </p:spPr>
        <p:txBody>
          <a:bodyPr wrap="none">
            <a:spAutoFit/>
          </a:bodyPr>
          <a:lstStyle/>
          <a:p>
            <a:pPr algn="ctr"/>
            <a:fld id="{005B1F84-382E-4DD8-BCAF-0C3C3ECB76A4}" type="slidenum">
              <a:rPr lang="en-US" sz="1200" smtClean="0">
                <a:solidFill>
                  <a:schemeClr val="bg1"/>
                </a:solidFill>
                <a:latin typeface="Arial 2"/>
              </a:rPr>
              <a:pPr algn="ctr"/>
              <a:t>‹#›</a:t>
            </a:fld>
            <a:endParaRPr lang="en-US" sz="1350">
              <a:solidFill>
                <a:schemeClr val="bg1"/>
              </a:solidFill>
              <a:latin typeface="Arial 2"/>
            </a:endParaRPr>
          </a:p>
        </p:txBody>
      </p:sp>
    </p:spTree>
    <p:extLst>
      <p:ext uri="{BB962C8B-B14F-4D97-AF65-F5344CB8AC3E}">
        <p14:creationId xmlns:p14="http://schemas.microsoft.com/office/powerpoint/2010/main" val="388841500"/>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AF448BDA-1688-4F61-91F2-427365229808}"/>
              </a:ext>
            </a:extLst>
          </p:cNvPr>
          <p:cNvSpPr>
            <a:spLocks noGrp="1"/>
          </p:cNvSpPr>
          <p:nvPr>
            <p:ph type="chart" sz="quarter" idx="31"/>
          </p:nvPr>
        </p:nvSpPr>
        <p:spPr>
          <a:xfrm>
            <a:off x="1163322" y="2251008"/>
            <a:ext cx="9582151" cy="3429000"/>
          </a:xfrm>
        </p:spPr>
        <p:txBody>
          <a:bodyPr>
            <a:normAutofit/>
          </a:bodyPr>
          <a:lstStyle>
            <a:lvl1pPr marL="0" indent="0">
              <a:buNone/>
              <a:defRPr lang="en-US" sz="2100" kern="1200" dirty="0">
                <a:solidFill>
                  <a:srgbClr val="343434"/>
                </a:solidFill>
                <a:latin typeface="Arial 1"/>
                <a:ea typeface="+mn-ea"/>
                <a:cs typeface="+mn-cs"/>
              </a:defRPr>
            </a:lvl1pPr>
          </a:lstStyle>
          <a:p>
            <a:r>
              <a:rPr lang="en-US"/>
              <a:t>Click icon to add chart</a:t>
            </a:r>
          </a:p>
        </p:txBody>
      </p:sp>
      <p:grpSp>
        <p:nvGrpSpPr>
          <p:cNvPr id="15" name="Group 12">
            <a:extLst>
              <a:ext uri="{FF2B5EF4-FFF2-40B4-BE49-F238E27FC236}">
                <a16:creationId xmlns:a16="http://schemas.microsoft.com/office/drawing/2014/main" id="{6516D7E2-4050-4CC0-9355-C0680A26AA25}"/>
              </a:ext>
            </a:extLst>
          </p:cNvPr>
          <p:cNvGrpSpPr>
            <a:grpSpLocks noChangeAspect="1"/>
          </p:cNvGrpSpPr>
          <p:nvPr userDrawn="1"/>
        </p:nvGrpSpPr>
        <p:grpSpPr>
          <a:xfrm>
            <a:off x="11312538" y="5964804"/>
            <a:ext cx="481368" cy="479250"/>
            <a:chOff x="0" y="0"/>
            <a:chExt cx="6350000" cy="6350000"/>
          </a:xfrm>
        </p:grpSpPr>
        <p:sp>
          <p:nvSpPr>
            <p:cNvPr id="16" name="Freeform 13">
              <a:extLst>
                <a:ext uri="{FF2B5EF4-FFF2-40B4-BE49-F238E27FC236}">
                  <a16:creationId xmlns:a16="http://schemas.microsoft.com/office/drawing/2014/main" id="{4FD14EC4-7B3A-40D9-B55F-0C04796DDBC3}"/>
                </a:ext>
              </a:extLst>
            </p:cNvPr>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323A46"/>
            </a:solidFill>
          </p:spPr>
        </p:sp>
      </p:grpSp>
      <p:grpSp>
        <p:nvGrpSpPr>
          <p:cNvPr id="19" name="Group 10">
            <a:extLst>
              <a:ext uri="{FF2B5EF4-FFF2-40B4-BE49-F238E27FC236}">
                <a16:creationId xmlns:a16="http://schemas.microsoft.com/office/drawing/2014/main" id="{FD4A5B18-19B6-42A5-95FF-933616F06292}"/>
              </a:ext>
            </a:extLst>
          </p:cNvPr>
          <p:cNvGrpSpPr/>
          <p:nvPr userDrawn="1"/>
        </p:nvGrpSpPr>
        <p:grpSpPr>
          <a:xfrm flipV="1">
            <a:off x="0" y="6204429"/>
            <a:ext cx="11312538" cy="45719"/>
            <a:chOff x="0" y="0"/>
            <a:chExt cx="101981000" cy="635000"/>
          </a:xfrm>
        </p:grpSpPr>
        <p:sp>
          <p:nvSpPr>
            <p:cNvPr id="20" name="Freeform 11">
              <a:extLst>
                <a:ext uri="{FF2B5EF4-FFF2-40B4-BE49-F238E27FC236}">
                  <a16:creationId xmlns:a16="http://schemas.microsoft.com/office/drawing/2014/main" id="{D6614340-4580-4AD6-AB58-DE0F8F610E11}"/>
                </a:ext>
              </a:extLst>
            </p:cNvPr>
            <p:cNvSpPr/>
            <p:nvPr/>
          </p:nvSpPr>
          <p:spPr>
            <a:xfrm>
              <a:off x="0" y="0"/>
              <a:ext cx="101981000" cy="635000"/>
            </a:xfrm>
            <a:custGeom>
              <a:avLst/>
              <a:gdLst/>
              <a:ahLst/>
              <a:cxnLst/>
              <a:rect l="l" t="t" r="r" b="b"/>
              <a:pathLst>
                <a:path w="101981000" h="635000">
                  <a:moveTo>
                    <a:pt x="0" y="0"/>
                  </a:moveTo>
                  <a:lnTo>
                    <a:pt x="101981000" y="0"/>
                  </a:lnTo>
                  <a:lnTo>
                    <a:pt x="101981000" y="635000"/>
                  </a:lnTo>
                  <a:lnTo>
                    <a:pt x="0" y="635000"/>
                  </a:lnTo>
                  <a:close/>
                </a:path>
              </a:pathLst>
            </a:custGeom>
            <a:solidFill>
              <a:srgbClr val="323A46"/>
            </a:solidFill>
          </p:spPr>
        </p:sp>
      </p:grpSp>
      <p:sp>
        <p:nvSpPr>
          <p:cNvPr id="21" name="TextBox 20">
            <a:extLst>
              <a:ext uri="{FF2B5EF4-FFF2-40B4-BE49-F238E27FC236}">
                <a16:creationId xmlns:a16="http://schemas.microsoft.com/office/drawing/2014/main" id="{B39B47D0-32C9-4D26-9CE0-231300F255CD}"/>
              </a:ext>
            </a:extLst>
          </p:cNvPr>
          <p:cNvSpPr txBox="1"/>
          <p:nvPr userDrawn="1"/>
        </p:nvSpPr>
        <p:spPr>
          <a:xfrm>
            <a:off x="308041" y="6305939"/>
            <a:ext cx="4913906" cy="276999"/>
          </a:xfrm>
          <a:prstGeom prst="rect">
            <a:avLst/>
          </a:prstGeom>
          <a:noFill/>
        </p:spPr>
        <p:txBody>
          <a:bodyPr wrap="square" rtlCol="0">
            <a:spAutoFit/>
          </a:bodyPr>
          <a:lstStyle/>
          <a:p>
            <a:r>
              <a:rPr lang="en-US" sz="1200">
                <a:solidFill>
                  <a:srgbClr val="343434"/>
                </a:solidFill>
                <a:latin typeface="Arial 2"/>
              </a:rPr>
              <a:t>CALIFORNIA DEPARTMENT OF DEVELOPMENTAL SERVICES</a:t>
            </a:r>
          </a:p>
        </p:txBody>
      </p:sp>
      <p:sp>
        <p:nvSpPr>
          <p:cNvPr id="22" name="Rectangle 21">
            <a:extLst>
              <a:ext uri="{FF2B5EF4-FFF2-40B4-BE49-F238E27FC236}">
                <a16:creationId xmlns:a16="http://schemas.microsoft.com/office/drawing/2014/main" id="{BC08CC69-0E59-4C43-A2E2-D4DAFB64DEED}"/>
              </a:ext>
            </a:extLst>
          </p:cNvPr>
          <p:cNvSpPr/>
          <p:nvPr userDrawn="1"/>
        </p:nvSpPr>
        <p:spPr>
          <a:xfrm>
            <a:off x="11367113" y="6065928"/>
            <a:ext cx="372218" cy="276999"/>
          </a:xfrm>
          <a:prstGeom prst="rect">
            <a:avLst/>
          </a:prstGeom>
        </p:spPr>
        <p:txBody>
          <a:bodyPr wrap="none">
            <a:spAutoFit/>
          </a:bodyPr>
          <a:lstStyle/>
          <a:p>
            <a:pPr algn="ctr"/>
            <a:fld id="{005B1F84-382E-4DD8-BCAF-0C3C3ECB76A4}" type="slidenum">
              <a:rPr lang="en-US" sz="1200" smtClean="0">
                <a:solidFill>
                  <a:schemeClr val="bg1"/>
                </a:solidFill>
                <a:latin typeface="Arial 2"/>
              </a:rPr>
              <a:pPr algn="ctr"/>
              <a:t>‹#›</a:t>
            </a:fld>
            <a:endParaRPr lang="en-US" sz="1350">
              <a:solidFill>
                <a:schemeClr val="bg1"/>
              </a:solidFill>
              <a:latin typeface="Arial 2"/>
            </a:endParaRPr>
          </a:p>
        </p:txBody>
      </p:sp>
      <p:sp>
        <p:nvSpPr>
          <p:cNvPr id="23" name="Text Placeholder 2">
            <a:extLst>
              <a:ext uri="{FF2B5EF4-FFF2-40B4-BE49-F238E27FC236}">
                <a16:creationId xmlns:a16="http://schemas.microsoft.com/office/drawing/2014/main" id="{B8C16090-90A1-49B6-AF6C-E4FD5D9D59E6}"/>
              </a:ext>
            </a:extLst>
          </p:cNvPr>
          <p:cNvSpPr>
            <a:spLocks noGrp="1"/>
          </p:cNvSpPr>
          <p:nvPr>
            <p:ph type="body" sz="quarter" idx="36" hasCustomPrompt="1"/>
          </p:nvPr>
        </p:nvSpPr>
        <p:spPr>
          <a:xfrm>
            <a:off x="1163322" y="1592841"/>
            <a:ext cx="6155561" cy="358775"/>
          </a:xfrm>
        </p:spPr>
        <p:txBody>
          <a:bodyPr>
            <a:noAutofit/>
          </a:bodyPr>
          <a:lstStyle>
            <a:lvl1pPr marL="0" indent="0" algn="l" defTabSz="342900" rtl="0" eaLnBrk="1" latinLnBrk="0" hangingPunct="1">
              <a:lnSpc>
                <a:spcPts val="2100"/>
              </a:lnSpc>
              <a:buNone/>
              <a:defRPr lang="en-US" sz="2800" kern="1200" dirty="0">
                <a:solidFill>
                  <a:srgbClr val="002060"/>
                </a:solidFill>
                <a:latin typeface="Arial 1"/>
                <a:ea typeface="+mn-ea"/>
                <a:cs typeface="+mn-cs"/>
              </a:defRPr>
            </a:lvl1pPr>
            <a:lvl2pPr marL="342900" indent="0">
              <a:buNone/>
              <a:defRPr/>
            </a:lvl2pPr>
          </a:lstStyle>
          <a:p>
            <a:pPr marL="0" lvl="0" indent="0" algn="l" defTabSz="342900" rtl="0" eaLnBrk="1" latinLnBrk="0" hangingPunct="1">
              <a:lnSpc>
                <a:spcPts val="2100"/>
              </a:lnSpc>
              <a:spcBef>
                <a:spcPts val="750"/>
              </a:spcBef>
              <a:buFont typeface="Arial" panose="020B0604020202020204" pitchFamily="34" charset="0"/>
              <a:buNone/>
            </a:pPr>
            <a:r>
              <a:rPr lang="en-US"/>
              <a:t>TITLE GOES HERE</a:t>
            </a:r>
          </a:p>
        </p:txBody>
      </p:sp>
    </p:spTree>
    <p:extLst>
      <p:ext uri="{BB962C8B-B14F-4D97-AF65-F5344CB8AC3E}">
        <p14:creationId xmlns:p14="http://schemas.microsoft.com/office/powerpoint/2010/main" val="2431964120"/>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martArt Graphic">
    <p:spTree>
      <p:nvGrpSpPr>
        <p:cNvPr id="1" name=""/>
        <p:cNvGrpSpPr/>
        <p:nvPr/>
      </p:nvGrpSpPr>
      <p:grpSpPr>
        <a:xfrm>
          <a:off x="0" y="0"/>
          <a:ext cx="0" cy="0"/>
          <a:chOff x="0" y="0"/>
          <a:chExt cx="0" cy="0"/>
        </a:xfrm>
      </p:grpSpPr>
      <p:sp>
        <p:nvSpPr>
          <p:cNvPr id="4" name="SmartArt Placeholder 3">
            <a:extLst>
              <a:ext uri="{FF2B5EF4-FFF2-40B4-BE49-F238E27FC236}">
                <a16:creationId xmlns:a16="http://schemas.microsoft.com/office/drawing/2014/main" id="{FA0A8EB6-540A-4AA9-BCD7-7C6A78F4069D}"/>
              </a:ext>
            </a:extLst>
          </p:cNvPr>
          <p:cNvSpPr>
            <a:spLocks noGrp="1"/>
          </p:cNvSpPr>
          <p:nvPr>
            <p:ph type="dgm" sz="quarter" idx="33"/>
          </p:nvPr>
        </p:nvSpPr>
        <p:spPr>
          <a:xfrm>
            <a:off x="1259419" y="2232028"/>
            <a:ext cx="9486900" cy="3725863"/>
          </a:xfrm>
        </p:spPr>
        <p:txBody>
          <a:bodyPr/>
          <a:lstStyle>
            <a:lvl1pPr marL="0" indent="0">
              <a:buNone/>
              <a:defRPr/>
            </a:lvl1pPr>
          </a:lstStyle>
          <a:p>
            <a:r>
              <a:rPr lang="en-US"/>
              <a:t>Click icon to add SmartArt graphic</a:t>
            </a:r>
          </a:p>
        </p:txBody>
      </p:sp>
      <p:grpSp>
        <p:nvGrpSpPr>
          <p:cNvPr id="14" name="Group 12">
            <a:extLst>
              <a:ext uri="{FF2B5EF4-FFF2-40B4-BE49-F238E27FC236}">
                <a16:creationId xmlns:a16="http://schemas.microsoft.com/office/drawing/2014/main" id="{C70F4580-C624-4AC0-B8CD-E86DADE4F0AF}"/>
              </a:ext>
            </a:extLst>
          </p:cNvPr>
          <p:cNvGrpSpPr>
            <a:grpSpLocks noChangeAspect="1"/>
          </p:cNvGrpSpPr>
          <p:nvPr userDrawn="1"/>
        </p:nvGrpSpPr>
        <p:grpSpPr>
          <a:xfrm>
            <a:off x="11312538" y="5964804"/>
            <a:ext cx="481368" cy="479250"/>
            <a:chOff x="0" y="0"/>
            <a:chExt cx="6350000" cy="6350000"/>
          </a:xfrm>
        </p:grpSpPr>
        <p:sp>
          <p:nvSpPr>
            <p:cNvPr id="15" name="Freeform 13">
              <a:extLst>
                <a:ext uri="{FF2B5EF4-FFF2-40B4-BE49-F238E27FC236}">
                  <a16:creationId xmlns:a16="http://schemas.microsoft.com/office/drawing/2014/main" id="{906798A5-1F88-418C-8530-88883329D19F}"/>
                </a:ext>
              </a:extLst>
            </p:cNvPr>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323A46"/>
            </a:solidFill>
          </p:spPr>
        </p:sp>
      </p:grpSp>
      <p:grpSp>
        <p:nvGrpSpPr>
          <p:cNvPr id="16" name="Group 10">
            <a:extLst>
              <a:ext uri="{FF2B5EF4-FFF2-40B4-BE49-F238E27FC236}">
                <a16:creationId xmlns:a16="http://schemas.microsoft.com/office/drawing/2014/main" id="{04C24322-9BC8-418F-BEB6-4C1CEBFACEB3}"/>
              </a:ext>
            </a:extLst>
          </p:cNvPr>
          <p:cNvGrpSpPr/>
          <p:nvPr userDrawn="1"/>
        </p:nvGrpSpPr>
        <p:grpSpPr>
          <a:xfrm flipV="1">
            <a:off x="0" y="6204429"/>
            <a:ext cx="11312538" cy="45719"/>
            <a:chOff x="0" y="0"/>
            <a:chExt cx="101981000" cy="635000"/>
          </a:xfrm>
        </p:grpSpPr>
        <p:sp>
          <p:nvSpPr>
            <p:cNvPr id="20" name="Freeform 11">
              <a:extLst>
                <a:ext uri="{FF2B5EF4-FFF2-40B4-BE49-F238E27FC236}">
                  <a16:creationId xmlns:a16="http://schemas.microsoft.com/office/drawing/2014/main" id="{F4193EE3-C24A-4C8B-9331-26079756D837}"/>
                </a:ext>
              </a:extLst>
            </p:cNvPr>
            <p:cNvSpPr/>
            <p:nvPr/>
          </p:nvSpPr>
          <p:spPr>
            <a:xfrm>
              <a:off x="0" y="0"/>
              <a:ext cx="101981000" cy="635000"/>
            </a:xfrm>
            <a:custGeom>
              <a:avLst/>
              <a:gdLst/>
              <a:ahLst/>
              <a:cxnLst/>
              <a:rect l="l" t="t" r="r" b="b"/>
              <a:pathLst>
                <a:path w="101981000" h="635000">
                  <a:moveTo>
                    <a:pt x="0" y="0"/>
                  </a:moveTo>
                  <a:lnTo>
                    <a:pt x="101981000" y="0"/>
                  </a:lnTo>
                  <a:lnTo>
                    <a:pt x="101981000" y="635000"/>
                  </a:lnTo>
                  <a:lnTo>
                    <a:pt x="0" y="635000"/>
                  </a:lnTo>
                  <a:close/>
                </a:path>
              </a:pathLst>
            </a:custGeom>
            <a:solidFill>
              <a:srgbClr val="323A46"/>
            </a:solidFill>
          </p:spPr>
        </p:sp>
      </p:grpSp>
      <p:sp>
        <p:nvSpPr>
          <p:cNvPr id="21" name="TextBox 20">
            <a:extLst>
              <a:ext uri="{FF2B5EF4-FFF2-40B4-BE49-F238E27FC236}">
                <a16:creationId xmlns:a16="http://schemas.microsoft.com/office/drawing/2014/main" id="{75A41520-DD7E-4AD7-8F1E-7EAC1BDD4BB3}"/>
              </a:ext>
            </a:extLst>
          </p:cNvPr>
          <p:cNvSpPr txBox="1"/>
          <p:nvPr userDrawn="1"/>
        </p:nvSpPr>
        <p:spPr>
          <a:xfrm>
            <a:off x="308041" y="6305939"/>
            <a:ext cx="4913906" cy="276999"/>
          </a:xfrm>
          <a:prstGeom prst="rect">
            <a:avLst/>
          </a:prstGeom>
          <a:noFill/>
        </p:spPr>
        <p:txBody>
          <a:bodyPr wrap="square" rtlCol="0">
            <a:spAutoFit/>
          </a:bodyPr>
          <a:lstStyle/>
          <a:p>
            <a:r>
              <a:rPr lang="en-US" sz="1200">
                <a:solidFill>
                  <a:srgbClr val="343434"/>
                </a:solidFill>
                <a:latin typeface="Arial 2"/>
              </a:rPr>
              <a:t>CALIFORNIA DEPARTMENT OF DEVELOPMENTAL SERVICES</a:t>
            </a:r>
          </a:p>
        </p:txBody>
      </p:sp>
      <p:sp>
        <p:nvSpPr>
          <p:cNvPr id="22" name="Rectangle 21">
            <a:extLst>
              <a:ext uri="{FF2B5EF4-FFF2-40B4-BE49-F238E27FC236}">
                <a16:creationId xmlns:a16="http://schemas.microsoft.com/office/drawing/2014/main" id="{DC2338A8-5100-4193-ADEB-E313F8FF331F}"/>
              </a:ext>
            </a:extLst>
          </p:cNvPr>
          <p:cNvSpPr/>
          <p:nvPr userDrawn="1"/>
        </p:nvSpPr>
        <p:spPr>
          <a:xfrm>
            <a:off x="11367113" y="6065928"/>
            <a:ext cx="372218" cy="276999"/>
          </a:xfrm>
          <a:prstGeom prst="rect">
            <a:avLst/>
          </a:prstGeom>
        </p:spPr>
        <p:txBody>
          <a:bodyPr wrap="none">
            <a:spAutoFit/>
          </a:bodyPr>
          <a:lstStyle/>
          <a:p>
            <a:pPr algn="ctr"/>
            <a:fld id="{005B1F84-382E-4DD8-BCAF-0C3C3ECB76A4}" type="slidenum">
              <a:rPr lang="en-US" sz="1200" smtClean="0">
                <a:solidFill>
                  <a:schemeClr val="bg1"/>
                </a:solidFill>
                <a:latin typeface="Arial 2"/>
              </a:rPr>
              <a:pPr algn="ctr"/>
              <a:t>‹#›</a:t>
            </a:fld>
            <a:endParaRPr lang="en-US" sz="1350">
              <a:solidFill>
                <a:schemeClr val="bg1"/>
              </a:solidFill>
              <a:latin typeface="Arial 2"/>
            </a:endParaRPr>
          </a:p>
        </p:txBody>
      </p:sp>
      <p:sp>
        <p:nvSpPr>
          <p:cNvPr id="23" name="Text Placeholder 2">
            <a:extLst>
              <a:ext uri="{FF2B5EF4-FFF2-40B4-BE49-F238E27FC236}">
                <a16:creationId xmlns:a16="http://schemas.microsoft.com/office/drawing/2014/main" id="{4D2B67FC-D5EF-4823-83B5-4C4D4569DFF6}"/>
              </a:ext>
            </a:extLst>
          </p:cNvPr>
          <p:cNvSpPr>
            <a:spLocks noGrp="1"/>
          </p:cNvSpPr>
          <p:nvPr>
            <p:ph type="body" sz="quarter" idx="36" hasCustomPrompt="1"/>
          </p:nvPr>
        </p:nvSpPr>
        <p:spPr>
          <a:xfrm>
            <a:off x="1259419" y="1626715"/>
            <a:ext cx="6155561" cy="358775"/>
          </a:xfrm>
        </p:spPr>
        <p:txBody>
          <a:bodyPr>
            <a:noAutofit/>
          </a:bodyPr>
          <a:lstStyle>
            <a:lvl1pPr marL="0" indent="0" algn="l" defTabSz="342900" rtl="0" eaLnBrk="1" latinLnBrk="0" hangingPunct="1">
              <a:lnSpc>
                <a:spcPts val="2100"/>
              </a:lnSpc>
              <a:buNone/>
              <a:defRPr lang="en-US" sz="2800" kern="1200" dirty="0">
                <a:solidFill>
                  <a:srgbClr val="002060"/>
                </a:solidFill>
                <a:latin typeface="Arial 1"/>
                <a:ea typeface="+mn-ea"/>
                <a:cs typeface="+mn-cs"/>
              </a:defRPr>
            </a:lvl1pPr>
            <a:lvl2pPr marL="342900" indent="0">
              <a:buNone/>
              <a:defRPr/>
            </a:lvl2pPr>
          </a:lstStyle>
          <a:p>
            <a:pPr marL="0" lvl="0" indent="0" algn="l" defTabSz="342900" rtl="0" eaLnBrk="1" latinLnBrk="0" hangingPunct="1">
              <a:lnSpc>
                <a:spcPts val="2100"/>
              </a:lnSpc>
              <a:spcBef>
                <a:spcPts val="750"/>
              </a:spcBef>
              <a:buFont typeface="Arial" panose="020B0604020202020204" pitchFamily="34" charset="0"/>
              <a:buNone/>
            </a:pPr>
            <a:r>
              <a:rPr lang="en-US"/>
              <a:t>TITLE GOES HERE</a:t>
            </a:r>
          </a:p>
        </p:txBody>
      </p:sp>
    </p:spTree>
    <p:extLst>
      <p:ext uri="{BB962C8B-B14F-4D97-AF65-F5344CB8AC3E}">
        <p14:creationId xmlns:p14="http://schemas.microsoft.com/office/powerpoint/2010/main" val="231782723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14315A"/>
                </a:solidFill>
                <a:latin typeface="Segoe UI" panose="020B0502040204020203" pitchFamily="34" charset="0"/>
                <a:cs typeface="Segoe UI" panose="020B0502040204020203" pitchFamily="34"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959CB76-8F30-4F0F-9E51-6E516E99C6BD}" type="datetime1">
              <a:rPr lang="en-US" smtClean="0"/>
              <a:t>12/29/2022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23021478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3" name="Table Placeholder 2">
            <a:extLst>
              <a:ext uri="{FF2B5EF4-FFF2-40B4-BE49-F238E27FC236}">
                <a16:creationId xmlns:a16="http://schemas.microsoft.com/office/drawing/2014/main" id="{C06AD4C1-0BD1-4724-B8D3-E1DC7C9BAD1D}"/>
              </a:ext>
            </a:extLst>
          </p:cNvPr>
          <p:cNvSpPr>
            <a:spLocks noGrp="1"/>
          </p:cNvSpPr>
          <p:nvPr>
            <p:ph type="tbl" sz="quarter" idx="33"/>
          </p:nvPr>
        </p:nvSpPr>
        <p:spPr>
          <a:xfrm>
            <a:off x="1164169" y="2278066"/>
            <a:ext cx="9582151" cy="3679825"/>
          </a:xfrm>
        </p:spPr>
        <p:txBody>
          <a:bodyPr/>
          <a:lstStyle>
            <a:lvl1pPr marL="0" indent="0">
              <a:buNone/>
              <a:defRPr/>
            </a:lvl1pPr>
          </a:lstStyle>
          <a:p>
            <a:r>
              <a:rPr lang="en-US"/>
              <a:t>Click icon to add table</a:t>
            </a:r>
          </a:p>
        </p:txBody>
      </p:sp>
      <p:grpSp>
        <p:nvGrpSpPr>
          <p:cNvPr id="15" name="Group 12">
            <a:extLst>
              <a:ext uri="{FF2B5EF4-FFF2-40B4-BE49-F238E27FC236}">
                <a16:creationId xmlns:a16="http://schemas.microsoft.com/office/drawing/2014/main" id="{400CEADB-734A-4551-B7E9-5EC5B079BDC4}"/>
              </a:ext>
            </a:extLst>
          </p:cNvPr>
          <p:cNvGrpSpPr>
            <a:grpSpLocks noChangeAspect="1"/>
          </p:cNvGrpSpPr>
          <p:nvPr userDrawn="1"/>
        </p:nvGrpSpPr>
        <p:grpSpPr>
          <a:xfrm>
            <a:off x="11312538" y="5964804"/>
            <a:ext cx="481368" cy="479250"/>
            <a:chOff x="0" y="0"/>
            <a:chExt cx="6350000" cy="6350000"/>
          </a:xfrm>
        </p:grpSpPr>
        <p:sp>
          <p:nvSpPr>
            <p:cNvPr id="18" name="Freeform 13">
              <a:extLst>
                <a:ext uri="{FF2B5EF4-FFF2-40B4-BE49-F238E27FC236}">
                  <a16:creationId xmlns:a16="http://schemas.microsoft.com/office/drawing/2014/main" id="{00D1F4A4-DDEB-43FC-B5EB-41055D4F04EA}"/>
                </a:ext>
              </a:extLst>
            </p:cNvPr>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323A46"/>
            </a:solidFill>
          </p:spPr>
        </p:sp>
      </p:grpSp>
      <p:grpSp>
        <p:nvGrpSpPr>
          <p:cNvPr id="19" name="Group 10">
            <a:extLst>
              <a:ext uri="{FF2B5EF4-FFF2-40B4-BE49-F238E27FC236}">
                <a16:creationId xmlns:a16="http://schemas.microsoft.com/office/drawing/2014/main" id="{9AA101A0-5243-49C9-A9E9-8324D016349F}"/>
              </a:ext>
            </a:extLst>
          </p:cNvPr>
          <p:cNvGrpSpPr/>
          <p:nvPr userDrawn="1"/>
        </p:nvGrpSpPr>
        <p:grpSpPr>
          <a:xfrm flipV="1">
            <a:off x="0" y="6204429"/>
            <a:ext cx="11312538" cy="45719"/>
            <a:chOff x="0" y="0"/>
            <a:chExt cx="101981000" cy="635000"/>
          </a:xfrm>
        </p:grpSpPr>
        <p:sp>
          <p:nvSpPr>
            <p:cNvPr id="20" name="Freeform 11">
              <a:extLst>
                <a:ext uri="{FF2B5EF4-FFF2-40B4-BE49-F238E27FC236}">
                  <a16:creationId xmlns:a16="http://schemas.microsoft.com/office/drawing/2014/main" id="{ED304A28-CBBE-4E0A-B189-872C47ABB001}"/>
                </a:ext>
              </a:extLst>
            </p:cNvPr>
            <p:cNvSpPr/>
            <p:nvPr/>
          </p:nvSpPr>
          <p:spPr>
            <a:xfrm>
              <a:off x="0" y="0"/>
              <a:ext cx="101981000" cy="635000"/>
            </a:xfrm>
            <a:custGeom>
              <a:avLst/>
              <a:gdLst/>
              <a:ahLst/>
              <a:cxnLst/>
              <a:rect l="l" t="t" r="r" b="b"/>
              <a:pathLst>
                <a:path w="101981000" h="635000">
                  <a:moveTo>
                    <a:pt x="0" y="0"/>
                  </a:moveTo>
                  <a:lnTo>
                    <a:pt x="101981000" y="0"/>
                  </a:lnTo>
                  <a:lnTo>
                    <a:pt x="101981000" y="635000"/>
                  </a:lnTo>
                  <a:lnTo>
                    <a:pt x="0" y="635000"/>
                  </a:lnTo>
                  <a:close/>
                </a:path>
              </a:pathLst>
            </a:custGeom>
            <a:solidFill>
              <a:srgbClr val="323A46"/>
            </a:solidFill>
          </p:spPr>
        </p:sp>
      </p:grpSp>
      <p:sp>
        <p:nvSpPr>
          <p:cNvPr id="21" name="TextBox 20">
            <a:extLst>
              <a:ext uri="{FF2B5EF4-FFF2-40B4-BE49-F238E27FC236}">
                <a16:creationId xmlns:a16="http://schemas.microsoft.com/office/drawing/2014/main" id="{E8B88488-AB64-4B82-B936-88BF5D4A9D02}"/>
              </a:ext>
            </a:extLst>
          </p:cNvPr>
          <p:cNvSpPr txBox="1"/>
          <p:nvPr userDrawn="1"/>
        </p:nvSpPr>
        <p:spPr>
          <a:xfrm>
            <a:off x="308041" y="6305939"/>
            <a:ext cx="4913906" cy="276999"/>
          </a:xfrm>
          <a:prstGeom prst="rect">
            <a:avLst/>
          </a:prstGeom>
          <a:noFill/>
        </p:spPr>
        <p:txBody>
          <a:bodyPr wrap="square" rtlCol="0">
            <a:spAutoFit/>
          </a:bodyPr>
          <a:lstStyle/>
          <a:p>
            <a:r>
              <a:rPr lang="en-US" sz="1200">
                <a:solidFill>
                  <a:srgbClr val="343434"/>
                </a:solidFill>
                <a:latin typeface="Arial 2"/>
              </a:rPr>
              <a:t>CALIFORNIA DEPARTMENT OF DEVELOPMENTAL SERVICES</a:t>
            </a:r>
          </a:p>
        </p:txBody>
      </p:sp>
      <p:sp>
        <p:nvSpPr>
          <p:cNvPr id="22" name="Rectangle 21">
            <a:extLst>
              <a:ext uri="{FF2B5EF4-FFF2-40B4-BE49-F238E27FC236}">
                <a16:creationId xmlns:a16="http://schemas.microsoft.com/office/drawing/2014/main" id="{98C1F052-32FE-40FE-ACC6-BE0D9EB28664}"/>
              </a:ext>
            </a:extLst>
          </p:cNvPr>
          <p:cNvSpPr/>
          <p:nvPr userDrawn="1"/>
        </p:nvSpPr>
        <p:spPr>
          <a:xfrm>
            <a:off x="11367113" y="6065928"/>
            <a:ext cx="372218" cy="276999"/>
          </a:xfrm>
          <a:prstGeom prst="rect">
            <a:avLst/>
          </a:prstGeom>
        </p:spPr>
        <p:txBody>
          <a:bodyPr wrap="none">
            <a:spAutoFit/>
          </a:bodyPr>
          <a:lstStyle/>
          <a:p>
            <a:pPr algn="ctr"/>
            <a:fld id="{005B1F84-382E-4DD8-BCAF-0C3C3ECB76A4}" type="slidenum">
              <a:rPr lang="en-US" sz="1200" smtClean="0">
                <a:solidFill>
                  <a:schemeClr val="bg1"/>
                </a:solidFill>
                <a:latin typeface="Arial 2"/>
              </a:rPr>
              <a:pPr algn="ctr"/>
              <a:t>‹#›</a:t>
            </a:fld>
            <a:endParaRPr lang="en-US" sz="1350">
              <a:solidFill>
                <a:schemeClr val="bg1"/>
              </a:solidFill>
              <a:latin typeface="Arial 2"/>
            </a:endParaRPr>
          </a:p>
        </p:txBody>
      </p:sp>
      <p:sp>
        <p:nvSpPr>
          <p:cNvPr id="23" name="Text Placeholder 2">
            <a:extLst>
              <a:ext uri="{FF2B5EF4-FFF2-40B4-BE49-F238E27FC236}">
                <a16:creationId xmlns:a16="http://schemas.microsoft.com/office/drawing/2014/main" id="{2E37521B-B4E5-497F-9200-F208257106BC}"/>
              </a:ext>
            </a:extLst>
          </p:cNvPr>
          <p:cNvSpPr>
            <a:spLocks noGrp="1"/>
          </p:cNvSpPr>
          <p:nvPr>
            <p:ph type="body" sz="quarter" idx="36" hasCustomPrompt="1"/>
          </p:nvPr>
        </p:nvSpPr>
        <p:spPr>
          <a:xfrm>
            <a:off x="1164169" y="1554178"/>
            <a:ext cx="6155561" cy="358775"/>
          </a:xfrm>
        </p:spPr>
        <p:txBody>
          <a:bodyPr>
            <a:noAutofit/>
          </a:bodyPr>
          <a:lstStyle>
            <a:lvl1pPr marL="0" indent="0" algn="l" defTabSz="342900" rtl="0" eaLnBrk="1" latinLnBrk="0" hangingPunct="1">
              <a:lnSpc>
                <a:spcPts val="2100"/>
              </a:lnSpc>
              <a:buNone/>
              <a:defRPr lang="en-US" sz="2800" kern="1200" dirty="0">
                <a:solidFill>
                  <a:srgbClr val="002060"/>
                </a:solidFill>
                <a:latin typeface="Arial 1"/>
                <a:ea typeface="+mn-ea"/>
                <a:cs typeface="+mn-cs"/>
              </a:defRPr>
            </a:lvl1pPr>
            <a:lvl2pPr marL="342900" indent="0">
              <a:buNone/>
              <a:defRPr/>
            </a:lvl2pPr>
          </a:lstStyle>
          <a:p>
            <a:pPr marL="0" lvl="0" indent="0" algn="l" defTabSz="342900" rtl="0" eaLnBrk="1" latinLnBrk="0" hangingPunct="1">
              <a:lnSpc>
                <a:spcPts val="2100"/>
              </a:lnSpc>
              <a:spcBef>
                <a:spcPts val="750"/>
              </a:spcBef>
              <a:buFont typeface="Arial" panose="020B0604020202020204" pitchFamily="34" charset="0"/>
              <a:buNone/>
            </a:pPr>
            <a:r>
              <a:rPr lang="en-US"/>
              <a:t>TITLE GOES HERE</a:t>
            </a:r>
          </a:p>
        </p:txBody>
      </p:sp>
    </p:spTree>
    <p:extLst>
      <p:ext uri="{BB962C8B-B14F-4D97-AF65-F5344CB8AC3E}">
        <p14:creationId xmlns:p14="http://schemas.microsoft.com/office/powerpoint/2010/main" val="2786044890"/>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15" name="Group 12">
            <a:extLst>
              <a:ext uri="{FF2B5EF4-FFF2-40B4-BE49-F238E27FC236}">
                <a16:creationId xmlns:a16="http://schemas.microsoft.com/office/drawing/2014/main" id="{ED917A55-C751-4368-8DE1-D2EC49020358}"/>
              </a:ext>
            </a:extLst>
          </p:cNvPr>
          <p:cNvGrpSpPr>
            <a:grpSpLocks noChangeAspect="1"/>
          </p:cNvGrpSpPr>
          <p:nvPr userDrawn="1"/>
        </p:nvGrpSpPr>
        <p:grpSpPr>
          <a:xfrm>
            <a:off x="11312538" y="5964804"/>
            <a:ext cx="481368" cy="479250"/>
            <a:chOff x="0" y="0"/>
            <a:chExt cx="6350000" cy="6350000"/>
          </a:xfrm>
        </p:grpSpPr>
        <p:sp>
          <p:nvSpPr>
            <p:cNvPr id="16" name="Freeform 13">
              <a:extLst>
                <a:ext uri="{FF2B5EF4-FFF2-40B4-BE49-F238E27FC236}">
                  <a16:creationId xmlns:a16="http://schemas.microsoft.com/office/drawing/2014/main" id="{DF9E2377-2EA5-45C1-A77B-B9A8F5689552}"/>
                </a:ext>
              </a:extLst>
            </p:cNvPr>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323A46"/>
            </a:solidFill>
          </p:spPr>
        </p:sp>
      </p:grpSp>
      <p:grpSp>
        <p:nvGrpSpPr>
          <p:cNvPr id="19" name="Group 10">
            <a:extLst>
              <a:ext uri="{FF2B5EF4-FFF2-40B4-BE49-F238E27FC236}">
                <a16:creationId xmlns:a16="http://schemas.microsoft.com/office/drawing/2014/main" id="{685782E5-0D26-4910-AF44-99DDAD192BEF}"/>
              </a:ext>
            </a:extLst>
          </p:cNvPr>
          <p:cNvGrpSpPr/>
          <p:nvPr userDrawn="1"/>
        </p:nvGrpSpPr>
        <p:grpSpPr>
          <a:xfrm flipV="1">
            <a:off x="0" y="6204429"/>
            <a:ext cx="11312538" cy="45719"/>
            <a:chOff x="0" y="0"/>
            <a:chExt cx="101981000" cy="635000"/>
          </a:xfrm>
        </p:grpSpPr>
        <p:sp>
          <p:nvSpPr>
            <p:cNvPr id="20" name="Freeform 11">
              <a:extLst>
                <a:ext uri="{FF2B5EF4-FFF2-40B4-BE49-F238E27FC236}">
                  <a16:creationId xmlns:a16="http://schemas.microsoft.com/office/drawing/2014/main" id="{B5862AD9-6B33-434B-8806-F8F7A925217F}"/>
                </a:ext>
              </a:extLst>
            </p:cNvPr>
            <p:cNvSpPr/>
            <p:nvPr/>
          </p:nvSpPr>
          <p:spPr>
            <a:xfrm>
              <a:off x="0" y="0"/>
              <a:ext cx="101981000" cy="635000"/>
            </a:xfrm>
            <a:custGeom>
              <a:avLst/>
              <a:gdLst/>
              <a:ahLst/>
              <a:cxnLst/>
              <a:rect l="l" t="t" r="r" b="b"/>
              <a:pathLst>
                <a:path w="101981000" h="635000">
                  <a:moveTo>
                    <a:pt x="0" y="0"/>
                  </a:moveTo>
                  <a:lnTo>
                    <a:pt x="101981000" y="0"/>
                  </a:lnTo>
                  <a:lnTo>
                    <a:pt x="101981000" y="635000"/>
                  </a:lnTo>
                  <a:lnTo>
                    <a:pt x="0" y="635000"/>
                  </a:lnTo>
                  <a:close/>
                </a:path>
              </a:pathLst>
            </a:custGeom>
            <a:solidFill>
              <a:srgbClr val="323A46"/>
            </a:solidFill>
          </p:spPr>
        </p:sp>
      </p:grpSp>
      <p:sp>
        <p:nvSpPr>
          <p:cNvPr id="21" name="TextBox 20">
            <a:extLst>
              <a:ext uri="{FF2B5EF4-FFF2-40B4-BE49-F238E27FC236}">
                <a16:creationId xmlns:a16="http://schemas.microsoft.com/office/drawing/2014/main" id="{E5807556-5BD0-4CB6-B715-9073194653E3}"/>
              </a:ext>
            </a:extLst>
          </p:cNvPr>
          <p:cNvSpPr txBox="1"/>
          <p:nvPr userDrawn="1"/>
        </p:nvSpPr>
        <p:spPr>
          <a:xfrm>
            <a:off x="308041" y="6305939"/>
            <a:ext cx="4913906" cy="276999"/>
          </a:xfrm>
          <a:prstGeom prst="rect">
            <a:avLst/>
          </a:prstGeom>
          <a:noFill/>
        </p:spPr>
        <p:txBody>
          <a:bodyPr wrap="square" rtlCol="0">
            <a:spAutoFit/>
          </a:bodyPr>
          <a:lstStyle/>
          <a:p>
            <a:r>
              <a:rPr lang="en-US" sz="1200">
                <a:solidFill>
                  <a:srgbClr val="343434"/>
                </a:solidFill>
                <a:latin typeface="Arial 2"/>
              </a:rPr>
              <a:t>CALIFORNIA DEPARTMENT OF DEVELOPMENTAL SERVICES</a:t>
            </a:r>
          </a:p>
        </p:txBody>
      </p:sp>
      <p:sp>
        <p:nvSpPr>
          <p:cNvPr id="22" name="Rectangle 21">
            <a:extLst>
              <a:ext uri="{FF2B5EF4-FFF2-40B4-BE49-F238E27FC236}">
                <a16:creationId xmlns:a16="http://schemas.microsoft.com/office/drawing/2014/main" id="{94AD454E-0A10-4EF8-9A8A-732AF77F9657}"/>
              </a:ext>
            </a:extLst>
          </p:cNvPr>
          <p:cNvSpPr/>
          <p:nvPr userDrawn="1"/>
        </p:nvSpPr>
        <p:spPr>
          <a:xfrm>
            <a:off x="11367113" y="6065928"/>
            <a:ext cx="372218" cy="276999"/>
          </a:xfrm>
          <a:prstGeom prst="rect">
            <a:avLst/>
          </a:prstGeom>
        </p:spPr>
        <p:txBody>
          <a:bodyPr wrap="none">
            <a:spAutoFit/>
          </a:bodyPr>
          <a:lstStyle/>
          <a:p>
            <a:pPr algn="ctr"/>
            <a:fld id="{005B1F84-382E-4DD8-BCAF-0C3C3ECB76A4}" type="slidenum">
              <a:rPr lang="en-US" sz="1200" smtClean="0">
                <a:solidFill>
                  <a:schemeClr val="bg1"/>
                </a:solidFill>
                <a:latin typeface="Arial 2"/>
              </a:rPr>
              <a:pPr algn="ctr"/>
              <a:t>‹#›</a:t>
            </a:fld>
            <a:endParaRPr lang="en-US" sz="1350">
              <a:solidFill>
                <a:schemeClr val="bg1"/>
              </a:solidFill>
              <a:latin typeface="Arial 2"/>
            </a:endParaRPr>
          </a:p>
        </p:txBody>
      </p:sp>
      <p:sp>
        <p:nvSpPr>
          <p:cNvPr id="23" name="Text Placeholder 2">
            <a:extLst>
              <a:ext uri="{FF2B5EF4-FFF2-40B4-BE49-F238E27FC236}">
                <a16:creationId xmlns:a16="http://schemas.microsoft.com/office/drawing/2014/main" id="{2B32D6F7-EF95-4725-862D-584D1187E640}"/>
              </a:ext>
            </a:extLst>
          </p:cNvPr>
          <p:cNvSpPr>
            <a:spLocks noGrp="1"/>
          </p:cNvSpPr>
          <p:nvPr>
            <p:ph type="body" sz="quarter" idx="36" hasCustomPrompt="1"/>
          </p:nvPr>
        </p:nvSpPr>
        <p:spPr>
          <a:xfrm>
            <a:off x="1163322" y="1548478"/>
            <a:ext cx="6155561" cy="358775"/>
          </a:xfrm>
        </p:spPr>
        <p:txBody>
          <a:bodyPr>
            <a:noAutofit/>
          </a:bodyPr>
          <a:lstStyle>
            <a:lvl1pPr marL="0" indent="0" algn="l" defTabSz="342900" rtl="0" eaLnBrk="1" latinLnBrk="0" hangingPunct="1">
              <a:lnSpc>
                <a:spcPts val="2100"/>
              </a:lnSpc>
              <a:buNone/>
              <a:defRPr lang="en-US" sz="2800" kern="1200" dirty="0">
                <a:solidFill>
                  <a:srgbClr val="002060"/>
                </a:solidFill>
                <a:latin typeface="Arial 1"/>
                <a:ea typeface="+mn-ea"/>
                <a:cs typeface="+mn-cs"/>
              </a:defRPr>
            </a:lvl1pPr>
            <a:lvl2pPr marL="342900" indent="0">
              <a:buNone/>
              <a:defRPr/>
            </a:lvl2pPr>
          </a:lstStyle>
          <a:p>
            <a:pPr marL="0" lvl="0" indent="0" algn="l" defTabSz="342900" rtl="0" eaLnBrk="1" latinLnBrk="0" hangingPunct="1">
              <a:lnSpc>
                <a:spcPts val="2100"/>
              </a:lnSpc>
              <a:spcBef>
                <a:spcPts val="750"/>
              </a:spcBef>
              <a:buFont typeface="Arial" panose="020B0604020202020204" pitchFamily="34" charset="0"/>
              <a:buNone/>
            </a:pPr>
            <a:r>
              <a:rPr lang="en-US"/>
              <a:t>TITLE GOES HERE</a:t>
            </a:r>
          </a:p>
        </p:txBody>
      </p:sp>
      <p:sp>
        <p:nvSpPr>
          <p:cNvPr id="24" name="Text Placeholder 3">
            <a:extLst>
              <a:ext uri="{FF2B5EF4-FFF2-40B4-BE49-F238E27FC236}">
                <a16:creationId xmlns:a16="http://schemas.microsoft.com/office/drawing/2014/main" id="{8B238763-3AA9-4FA3-9EA0-C7B7B7265984}"/>
              </a:ext>
            </a:extLst>
          </p:cNvPr>
          <p:cNvSpPr>
            <a:spLocks noGrp="1"/>
          </p:cNvSpPr>
          <p:nvPr>
            <p:ph type="body" sz="quarter" idx="30" hasCustomPrompt="1"/>
          </p:nvPr>
        </p:nvSpPr>
        <p:spPr>
          <a:xfrm>
            <a:off x="1163321" y="2227041"/>
            <a:ext cx="10137329" cy="3657600"/>
          </a:xfrm>
        </p:spPr>
        <p:txBody>
          <a:bodyPr>
            <a:normAutofit/>
          </a:bodyPr>
          <a:lstStyle>
            <a:lvl1pPr marL="0" indent="0">
              <a:buNone/>
              <a:defRPr lang="en-US" sz="1600" kern="1200" dirty="0" smtClean="0">
                <a:solidFill>
                  <a:srgbClr val="323A46"/>
                </a:solidFill>
                <a:latin typeface="Arial 2"/>
                <a:ea typeface="+mn-ea"/>
                <a:cs typeface="+mn-cs"/>
              </a:defRPr>
            </a:lvl1pPr>
          </a:lstStyle>
          <a:p>
            <a:pPr lvl="0"/>
            <a:r>
              <a:rPr lang="en-US"/>
              <a:t>Lorem ipsum dolor sit </a:t>
            </a:r>
            <a:r>
              <a:rPr lang="en-US" err="1"/>
              <a:t>amet</a:t>
            </a:r>
            <a:r>
              <a:rPr lang="en-US"/>
              <a:t>, </a:t>
            </a:r>
            <a:r>
              <a:rPr lang="en-US" err="1"/>
              <a:t>eos</a:t>
            </a:r>
            <a:r>
              <a:rPr lang="en-US"/>
              <a:t> ne </a:t>
            </a:r>
            <a:r>
              <a:rPr lang="en-US" err="1"/>
              <a:t>volutpat</a:t>
            </a:r>
            <a:r>
              <a:rPr lang="en-US"/>
              <a:t> </a:t>
            </a:r>
            <a:r>
              <a:rPr lang="en-US" err="1"/>
              <a:t>conclusionemque</a:t>
            </a:r>
            <a:r>
              <a:rPr lang="en-US"/>
              <a:t>, </a:t>
            </a:r>
            <a:r>
              <a:rPr lang="en-US" err="1"/>
              <a:t>ut</a:t>
            </a:r>
            <a:r>
              <a:rPr lang="en-US"/>
              <a:t> cum dicta </a:t>
            </a:r>
            <a:r>
              <a:rPr lang="en-US" err="1"/>
              <a:t>ignota</a:t>
            </a:r>
            <a:r>
              <a:rPr lang="en-US"/>
              <a:t> </a:t>
            </a:r>
            <a:r>
              <a:rPr lang="en-US" err="1"/>
              <a:t>iisque</a:t>
            </a:r>
            <a:r>
              <a:rPr lang="en-US"/>
              <a:t>, has omnium </a:t>
            </a:r>
            <a:r>
              <a:rPr lang="en-US" err="1"/>
              <a:t>utamur</a:t>
            </a:r>
            <a:r>
              <a:rPr lang="en-US"/>
              <a:t> </a:t>
            </a:r>
            <a:r>
              <a:rPr lang="en-US" err="1"/>
              <a:t>docendi</a:t>
            </a:r>
            <a:r>
              <a:rPr lang="en-US"/>
              <a:t> </a:t>
            </a:r>
            <a:r>
              <a:rPr lang="en-US" err="1"/>
              <a:t>ei</a:t>
            </a:r>
            <a:r>
              <a:rPr lang="en-US"/>
              <a:t>. .</a:t>
            </a:r>
          </a:p>
          <a:p>
            <a:pPr lvl="0"/>
            <a:r>
              <a:rPr lang="en-US" err="1"/>
              <a:t>Exerci</a:t>
            </a:r>
            <a:r>
              <a:rPr lang="en-US"/>
              <a:t> </a:t>
            </a:r>
            <a:r>
              <a:rPr lang="en-US" err="1"/>
              <a:t>appareat</a:t>
            </a:r>
            <a:r>
              <a:rPr lang="en-US"/>
              <a:t> </a:t>
            </a:r>
            <a:r>
              <a:rPr lang="en-US" err="1"/>
              <a:t>vix</a:t>
            </a:r>
            <a:r>
              <a:rPr lang="en-US"/>
              <a:t> </a:t>
            </a:r>
            <a:r>
              <a:rPr lang="en-US" err="1"/>
              <a:t>ut</a:t>
            </a:r>
            <a:r>
              <a:rPr lang="en-US"/>
              <a:t>, </a:t>
            </a:r>
            <a:r>
              <a:rPr lang="en-US" err="1"/>
              <a:t>quodsi</a:t>
            </a:r>
            <a:r>
              <a:rPr lang="en-US"/>
              <a:t> </a:t>
            </a:r>
            <a:r>
              <a:rPr lang="en-US" err="1"/>
              <a:t>commodo</a:t>
            </a:r>
            <a:r>
              <a:rPr lang="en-US"/>
              <a:t> </a:t>
            </a:r>
            <a:r>
              <a:rPr lang="en-US" err="1"/>
              <a:t>facilisi</a:t>
            </a:r>
            <a:r>
              <a:rPr lang="en-US"/>
              <a:t> cu </a:t>
            </a:r>
            <a:r>
              <a:rPr lang="en-US" err="1"/>
              <a:t>pri</a:t>
            </a:r>
            <a:r>
              <a:rPr lang="en-US"/>
              <a:t>, quo at </a:t>
            </a:r>
            <a:r>
              <a:rPr lang="en-US" err="1"/>
              <a:t>audiam</a:t>
            </a:r>
            <a:r>
              <a:rPr lang="en-US"/>
              <a:t> </a:t>
            </a:r>
            <a:r>
              <a:rPr lang="en-US" err="1"/>
              <a:t>commodo</a:t>
            </a:r>
            <a:r>
              <a:rPr lang="en-US"/>
              <a:t>. Illum minim </a:t>
            </a:r>
            <a:r>
              <a:rPr lang="en-US" err="1"/>
              <a:t>ea</a:t>
            </a:r>
            <a:r>
              <a:rPr lang="en-US"/>
              <a:t> </a:t>
            </a:r>
            <a:r>
              <a:rPr lang="en-US" err="1"/>
              <a:t>mel</a:t>
            </a:r>
            <a:r>
              <a:rPr lang="en-US"/>
              <a:t>, duo </a:t>
            </a:r>
            <a:r>
              <a:rPr lang="en-US" err="1"/>
              <a:t>ea</a:t>
            </a:r>
            <a:r>
              <a:rPr lang="en-US"/>
              <a:t> </a:t>
            </a:r>
            <a:r>
              <a:rPr lang="en-US" err="1"/>
              <a:t>elitr</a:t>
            </a:r>
            <a:r>
              <a:rPr lang="en-US"/>
              <a:t> </a:t>
            </a:r>
            <a:r>
              <a:rPr lang="en-US" err="1"/>
              <a:t>vituperatoribus</a:t>
            </a:r>
            <a:r>
              <a:rPr lang="en-US"/>
              <a:t>. Vim ne </a:t>
            </a:r>
            <a:r>
              <a:rPr lang="en-US" err="1"/>
              <a:t>velit</a:t>
            </a:r>
            <a:r>
              <a:rPr lang="en-US"/>
              <a:t> </a:t>
            </a:r>
            <a:r>
              <a:rPr lang="en-US" err="1"/>
              <a:t>omnes</a:t>
            </a:r>
            <a:r>
              <a:rPr lang="en-US"/>
              <a:t> </a:t>
            </a:r>
            <a:r>
              <a:rPr lang="en-US" err="1"/>
              <a:t>facilisis</a:t>
            </a:r>
            <a:r>
              <a:rPr lang="en-US"/>
              <a:t>. Per choro </a:t>
            </a:r>
            <a:r>
              <a:rPr lang="en-US" err="1"/>
              <a:t>ponderum</a:t>
            </a:r>
            <a:r>
              <a:rPr lang="en-US"/>
              <a:t> </a:t>
            </a:r>
            <a:r>
              <a:rPr lang="en-US" err="1"/>
              <a:t>urbanitas</a:t>
            </a:r>
            <a:r>
              <a:rPr lang="en-US"/>
              <a:t> ne, et sea </a:t>
            </a:r>
            <a:r>
              <a:rPr lang="en-US" err="1"/>
              <a:t>putent</a:t>
            </a:r>
            <a:r>
              <a:rPr lang="en-US"/>
              <a:t> </a:t>
            </a:r>
            <a:r>
              <a:rPr lang="en-US" err="1"/>
              <a:t>appetere</a:t>
            </a:r>
            <a:r>
              <a:rPr lang="en-US"/>
              <a:t>. </a:t>
            </a:r>
            <a:r>
              <a:rPr lang="en-US" err="1"/>
              <a:t>Usu</a:t>
            </a:r>
            <a:r>
              <a:rPr lang="en-US"/>
              <a:t> </a:t>
            </a:r>
            <a:r>
              <a:rPr lang="en-US" err="1"/>
              <a:t>probo</a:t>
            </a:r>
            <a:r>
              <a:rPr lang="en-US"/>
              <a:t> </a:t>
            </a:r>
            <a:r>
              <a:rPr lang="en-US" err="1"/>
              <a:t>propriae</a:t>
            </a:r>
            <a:r>
              <a:rPr lang="en-US"/>
              <a:t> </a:t>
            </a:r>
            <a:r>
              <a:rPr lang="en-US" err="1"/>
              <a:t>rationibus</a:t>
            </a:r>
            <a:r>
              <a:rPr lang="en-US"/>
              <a:t> in, no his </a:t>
            </a:r>
            <a:r>
              <a:rPr lang="en-US" err="1"/>
              <a:t>wisi</a:t>
            </a:r>
            <a:r>
              <a:rPr lang="en-US"/>
              <a:t> </a:t>
            </a:r>
            <a:r>
              <a:rPr lang="en-US" err="1"/>
              <a:t>feugiat</a:t>
            </a:r>
            <a:r>
              <a:rPr lang="en-US"/>
              <a:t> </a:t>
            </a:r>
            <a:r>
              <a:rPr lang="en-US" err="1"/>
              <a:t>apeirian</a:t>
            </a:r>
            <a:r>
              <a:rPr lang="en-US"/>
              <a:t>.</a:t>
            </a:r>
          </a:p>
          <a:p>
            <a:pPr lvl="0"/>
            <a:r>
              <a:rPr lang="en-US" err="1"/>
              <a:t>Te</a:t>
            </a:r>
            <a:r>
              <a:rPr lang="en-US"/>
              <a:t> </a:t>
            </a:r>
            <a:r>
              <a:rPr lang="en-US" err="1"/>
              <a:t>integre</a:t>
            </a:r>
            <a:r>
              <a:rPr lang="en-US"/>
              <a:t> </a:t>
            </a:r>
            <a:r>
              <a:rPr lang="en-US" err="1"/>
              <a:t>sanctus</a:t>
            </a:r>
            <a:r>
              <a:rPr lang="en-US"/>
              <a:t> </a:t>
            </a:r>
            <a:r>
              <a:rPr lang="en-US" err="1"/>
              <a:t>elaboraret</a:t>
            </a:r>
            <a:r>
              <a:rPr lang="en-US"/>
              <a:t> </a:t>
            </a:r>
            <a:r>
              <a:rPr lang="en-US" err="1"/>
              <a:t>ius</a:t>
            </a:r>
            <a:r>
              <a:rPr lang="en-US"/>
              <a:t>. </a:t>
            </a:r>
            <a:r>
              <a:rPr lang="en-US" err="1"/>
              <a:t>Aliquam</a:t>
            </a:r>
            <a:r>
              <a:rPr lang="en-US"/>
              <a:t> </a:t>
            </a:r>
            <a:r>
              <a:rPr lang="en-US" err="1"/>
              <a:t>dissentiet</a:t>
            </a:r>
            <a:r>
              <a:rPr lang="en-US"/>
              <a:t> </a:t>
            </a:r>
            <a:r>
              <a:rPr lang="en-US" err="1"/>
              <a:t>eos</a:t>
            </a:r>
            <a:r>
              <a:rPr lang="en-US"/>
              <a:t> et. Brute </a:t>
            </a:r>
            <a:r>
              <a:rPr lang="en-US" err="1"/>
              <a:t>verterem</a:t>
            </a:r>
            <a:r>
              <a:rPr lang="en-US"/>
              <a:t> </a:t>
            </a:r>
            <a:r>
              <a:rPr lang="en-US" err="1"/>
              <a:t>eu</a:t>
            </a:r>
            <a:r>
              <a:rPr lang="en-US"/>
              <a:t> sed, vis </a:t>
            </a:r>
            <a:r>
              <a:rPr lang="en-US" err="1"/>
              <a:t>suscipit</a:t>
            </a:r>
            <a:r>
              <a:rPr lang="en-US"/>
              <a:t> </a:t>
            </a:r>
            <a:r>
              <a:rPr lang="en-US" err="1"/>
              <a:t>scribentur</a:t>
            </a:r>
            <a:r>
              <a:rPr lang="en-US"/>
              <a:t> ex. An </a:t>
            </a:r>
            <a:r>
              <a:rPr lang="en-US" err="1"/>
              <a:t>iudico</a:t>
            </a:r>
            <a:r>
              <a:rPr lang="en-US"/>
              <a:t> </a:t>
            </a:r>
            <a:r>
              <a:rPr lang="en-US" err="1"/>
              <a:t>tamquam</a:t>
            </a:r>
            <a:r>
              <a:rPr lang="en-US"/>
              <a:t> </a:t>
            </a:r>
            <a:r>
              <a:rPr lang="en-US" err="1"/>
              <a:t>est</a:t>
            </a:r>
            <a:r>
              <a:rPr lang="en-US"/>
              <a:t>, vim </a:t>
            </a:r>
            <a:r>
              <a:rPr lang="en-US" err="1"/>
              <a:t>cibo</a:t>
            </a:r>
            <a:r>
              <a:rPr lang="en-US"/>
              <a:t> </a:t>
            </a:r>
            <a:r>
              <a:rPr lang="en-US" err="1"/>
              <a:t>nonumes</a:t>
            </a:r>
            <a:r>
              <a:rPr lang="en-US"/>
              <a:t> </a:t>
            </a:r>
            <a:r>
              <a:rPr lang="en-US" err="1"/>
              <a:t>periculis</a:t>
            </a:r>
            <a:r>
              <a:rPr lang="en-US"/>
              <a:t> </a:t>
            </a:r>
            <a:r>
              <a:rPr lang="en-US" err="1"/>
              <a:t>ut.</a:t>
            </a:r>
            <a:r>
              <a:rPr lang="en-US"/>
              <a:t> </a:t>
            </a:r>
            <a:r>
              <a:rPr lang="en-US" err="1"/>
              <a:t>Nec</a:t>
            </a:r>
            <a:r>
              <a:rPr lang="en-US"/>
              <a:t> </a:t>
            </a:r>
            <a:r>
              <a:rPr lang="en-US" err="1"/>
              <a:t>denique</a:t>
            </a:r>
            <a:r>
              <a:rPr lang="en-US"/>
              <a:t> </a:t>
            </a:r>
            <a:r>
              <a:rPr lang="en-US" err="1"/>
              <a:t>ocurreret</a:t>
            </a:r>
            <a:r>
              <a:rPr lang="en-US"/>
              <a:t> </a:t>
            </a:r>
            <a:r>
              <a:rPr lang="en-US" err="1"/>
              <a:t>eu</a:t>
            </a:r>
            <a:r>
              <a:rPr lang="en-US"/>
              <a:t>, </a:t>
            </a:r>
            <a:r>
              <a:rPr lang="en-US" err="1"/>
              <a:t>errem</a:t>
            </a:r>
            <a:r>
              <a:rPr lang="en-US"/>
              <a:t> </a:t>
            </a:r>
            <a:r>
              <a:rPr lang="en-US" err="1"/>
              <a:t>splendide</a:t>
            </a:r>
            <a:r>
              <a:rPr lang="en-US"/>
              <a:t> </a:t>
            </a:r>
            <a:r>
              <a:rPr lang="en-US" err="1"/>
              <a:t>consectetuer</a:t>
            </a:r>
            <a:r>
              <a:rPr lang="en-US"/>
              <a:t> id </a:t>
            </a:r>
            <a:r>
              <a:rPr lang="en-US" err="1"/>
              <a:t>mei</a:t>
            </a:r>
            <a:r>
              <a:rPr lang="en-US"/>
              <a:t>.</a:t>
            </a:r>
          </a:p>
          <a:p>
            <a:pPr lvl="0"/>
            <a:endParaRPr lang="en-US"/>
          </a:p>
        </p:txBody>
      </p:sp>
    </p:spTree>
    <p:extLst>
      <p:ext uri="{BB962C8B-B14F-4D97-AF65-F5344CB8AC3E}">
        <p14:creationId xmlns:p14="http://schemas.microsoft.com/office/powerpoint/2010/main" val="1669577604"/>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with Accent">
    <p:spTree>
      <p:nvGrpSpPr>
        <p:cNvPr id="1" name=""/>
        <p:cNvGrpSpPr/>
        <p:nvPr/>
      </p:nvGrpSpPr>
      <p:grpSpPr>
        <a:xfrm>
          <a:off x="0" y="0"/>
          <a:ext cx="0" cy="0"/>
          <a:chOff x="0" y="0"/>
          <a:chExt cx="0" cy="0"/>
        </a:xfrm>
      </p:grpSpPr>
      <p:sp>
        <p:nvSpPr>
          <p:cNvPr id="14" name="AutoShape 2">
            <a:extLst>
              <a:ext uri="{FF2B5EF4-FFF2-40B4-BE49-F238E27FC236}">
                <a16:creationId xmlns:a16="http://schemas.microsoft.com/office/drawing/2014/main" id="{2A2722E9-A4F4-4BA7-AC2E-88994A678179}"/>
              </a:ext>
            </a:extLst>
          </p:cNvPr>
          <p:cNvSpPr/>
          <p:nvPr userDrawn="1"/>
        </p:nvSpPr>
        <p:spPr>
          <a:xfrm>
            <a:off x="0" y="2095668"/>
            <a:ext cx="7823200" cy="45719"/>
          </a:xfrm>
          <a:prstGeom prst="rect">
            <a:avLst/>
          </a:prstGeom>
          <a:solidFill>
            <a:srgbClr val="191769"/>
          </a:solidFill>
        </p:spPr>
      </p:sp>
      <p:grpSp>
        <p:nvGrpSpPr>
          <p:cNvPr id="15" name="Group 12">
            <a:extLst>
              <a:ext uri="{FF2B5EF4-FFF2-40B4-BE49-F238E27FC236}">
                <a16:creationId xmlns:a16="http://schemas.microsoft.com/office/drawing/2014/main" id="{D0442B2E-CBC1-4867-BAB0-EB75A834831E}"/>
              </a:ext>
            </a:extLst>
          </p:cNvPr>
          <p:cNvGrpSpPr>
            <a:grpSpLocks noChangeAspect="1"/>
          </p:cNvGrpSpPr>
          <p:nvPr userDrawn="1"/>
        </p:nvGrpSpPr>
        <p:grpSpPr>
          <a:xfrm>
            <a:off x="11312538" y="5964804"/>
            <a:ext cx="481368" cy="479250"/>
            <a:chOff x="0" y="0"/>
            <a:chExt cx="6350000" cy="6350000"/>
          </a:xfrm>
        </p:grpSpPr>
        <p:sp>
          <p:nvSpPr>
            <p:cNvPr id="16" name="Freeform 13">
              <a:extLst>
                <a:ext uri="{FF2B5EF4-FFF2-40B4-BE49-F238E27FC236}">
                  <a16:creationId xmlns:a16="http://schemas.microsoft.com/office/drawing/2014/main" id="{6332E6BE-E9FE-43E3-B338-F08B4A9E2629}"/>
                </a:ext>
              </a:extLst>
            </p:cNvPr>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323A46"/>
            </a:solidFill>
          </p:spPr>
        </p:sp>
      </p:grpSp>
      <p:grpSp>
        <p:nvGrpSpPr>
          <p:cNvPr id="20" name="Group 10">
            <a:extLst>
              <a:ext uri="{FF2B5EF4-FFF2-40B4-BE49-F238E27FC236}">
                <a16:creationId xmlns:a16="http://schemas.microsoft.com/office/drawing/2014/main" id="{ABC1B344-D7DC-4940-A8B8-A8A067381F06}"/>
              </a:ext>
            </a:extLst>
          </p:cNvPr>
          <p:cNvGrpSpPr/>
          <p:nvPr userDrawn="1"/>
        </p:nvGrpSpPr>
        <p:grpSpPr>
          <a:xfrm flipV="1">
            <a:off x="0" y="6204429"/>
            <a:ext cx="11312538" cy="45719"/>
            <a:chOff x="0" y="0"/>
            <a:chExt cx="101981000" cy="635000"/>
          </a:xfrm>
        </p:grpSpPr>
        <p:sp>
          <p:nvSpPr>
            <p:cNvPr id="21" name="Freeform 11">
              <a:extLst>
                <a:ext uri="{FF2B5EF4-FFF2-40B4-BE49-F238E27FC236}">
                  <a16:creationId xmlns:a16="http://schemas.microsoft.com/office/drawing/2014/main" id="{B3F6CF38-8187-410B-92AD-FE1243AE6125}"/>
                </a:ext>
              </a:extLst>
            </p:cNvPr>
            <p:cNvSpPr/>
            <p:nvPr/>
          </p:nvSpPr>
          <p:spPr>
            <a:xfrm>
              <a:off x="0" y="0"/>
              <a:ext cx="101981000" cy="635000"/>
            </a:xfrm>
            <a:custGeom>
              <a:avLst/>
              <a:gdLst/>
              <a:ahLst/>
              <a:cxnLst/>
              <a:rect l="l" t="t" r="r" b="b"/>
              <a:pathLst>
                <a:path w="101981000" h="635000">
                  <a:moveTo>
                    <a:pt x="0" y="0"/>
                  </a:moveTo>
                  <a:lnTo>
                    <a:pt x="101981000" y="0"/>
                  </a:lnTo>
                  <a:lnTo>
                    <a:pt x="101981000" y="635000"/>
                  </a:lnTo>
                  <a:lnTo>
                    <a:pt x="0" y="635000"/>
                  </a:lnTo>
                  <a:close/>
                </a:path>
              </a:pathLst>
            </a:custGeom>
            <a:solidFill>
              <a:srgbClr val="323A46"/>
            </a:solidFill>
          </p:spPr>
        </p:sp>
      </p:grpSp>
      <p:sp>
        <p:nvSpPr>
          <p:cNvPr id="22" name="TextBox 21">
            <a:extLst>
              <a:ext uri="{FF2B5EF4-FFF2-40B4-BE49-F238E27FC236}">
                <a16:creationId xmlns:a16="http://schemas.microsoft.com/office/drawing/2014/main" id="{80721D0E-F6B0-4E3D-9CA5-902CC7D24FB2}"/>
              </a:ext>
            </a:extLst>
          </p:cNvPr>
          <p:cNvSpPr txBox="1"/>
          <p:nvPr userDrawn="1"/>
        </p:nvSpPr>
        <p:spPr>
          <a:xfrm>
            <a:off x="308041" y="6305939"/>
            <a:ext cx="4913906" cy="276999"/>
          </a:xfrm>
          <a:prstGeom prst="rect">
            <a:avLst/>
          </a:prstGeom>
          <a:noFill/>
        </p:spPr>
        <p:txBody>
          <a:bodyPr wrap="square" rtlCol="0">
            <a:spAutoFit/>
          </a:bodyPr>
          <a:lstStyle/>
          <a:p>
            <a:r>
              <a:rPr lang="en-US" sz="1200">
                <a:solidFill>
                  <a:srgbClr val="343434"/>
                </a:solidFill>
                <a:latin typeface="Arial 2"/>
              </a:rPr>
              <a:t>CALIFORNIA DEPARTMENT OF DEVELOPMENTAL SERVICES</a:t>
            </a:r>
          </a:p>
        </p:txBody>
      </p:sp>
      <p:sp>
        <p:nvSpPr>
          <p:cNvPr id="23" name="Rectangle 22">
            <a:extLst>
              <a:ext uri="{FF2B5EF4-FFF2-40B4-BE49-F238E27FC236}">
                <a16:creationId xmlns:a16="http://schemas.microsoft.com/office/drawing/2014/main" id="{99E78B27-64DD-4357-A97D-6FCA7F1C7FC1}"/>
              </a:ext>
            </a:extLst>
          </p:cNvPr>
          <p:cNvSpPr/>
          <p:nvPr userDrawn="1"/>
        </p:nvSpPr>
        <p:spPr>
          <a:xfrm>
            <a:off x="11367113" y="6065928"/>
            <a:ext cx="372218" cy="276999"/>
          </a:xfrm>
          <a:prstGeom prst="rect">
            <a:avLst/>
          </a:prstGeom>
        </p:spPr>
        <p:txBody>
          <a:bodyPr wrap="none">
            <a:spAutoFit/>
          </a:bodyPr>
          <a:lstStyle/>
          <a:p>
            <a:pPr algn="ctr"/>
            <a:fld id="{005B1F84-382E-4DD8-BCAF-0C3C3ECB76A4}" type="slidenum">
              <a:rPr lang="en-US" sz="1200" smtClean="0">
                <a:solidFill>
                  <a:schemeClr val="bg1"/>
                </a:solidFill>
                <a:latin typeface="Arial 2"/>
              </a:rPr>
              <a:pPr algn="ctr"/>
              <a:t>‹#›</a:t>
            </a:fld>
            <a:endParaRPr lang="en-US" sz="1350">
              <a:solidFill>
                <a:schemeClr val="bg1"/>
              </a:solidFill>
              <a:latin typeface="Arial 2"/>
            </a:endParaRPr>
          </a:p>
        </p:txBody>
      </p:sp>
      <p:sp>
        <p:nvSpPr>
          <p:cNvPr id="24" name="Text Placeholder 3">
            <a:extLst>
              <a:ext uri="{FF2B5EF4-FFF2-40B4-BE49-F238E27FC236}">
                <a16:creationId xmlns:a16="http://schemas.microsoft.com/office/drawing/2014/main" id="{EB4DEB3C-676B-450D-A5B3-FD30D001D86A}"/>
              </a:ext>
            </a:extLst>
          </p:cNvPr>
          <p:cNvSpPr>
            <a:spLocks noGrp="1"/>
          </p:cNvSpPr>
          <p:nvPr>
            <p:ph type="body" sz="quarter" idx="31" hasCustomPrompt="1"/>
          </p:nvPr>
        </p:nvSpPr>
        <p:spPr>
          <a:xfrm>
            <a:off x="1163322" y="2201863"/>
            <a:ext cx="10137328" cy="3657600"/>
          </a:xfrm>
        </p:spPr>
        <p:txBody>
          <a:bodyPr>
            <a:normAutofit/>
          </a:bodyPr>
          <a:lstStyle>
            <a:lvl1pPr marL="0" indent="0">
              <a:buNone/>
              <a:defRPr lang="en-US" sz="1600" kern="1200" dirty="0" smtClean="0">
                <a:solidFill>
                  <a:srgbClr val="323A46"/>
                </a:solidFill>
                <a:latin typeface="Arial 2"/>
                <a:ea typeface="+mn-ea"/>
                <a:cs typeface="+mn-cs"/>
              </a:defRPr>
            </a:lvl1pPr>
          </a:lstStyle>
          <a:p>
            <a:pPr lvl="0"/>
            <a:r>
              <a:rPr lang="en-US"/>
              <a:t>Lorem ipsum dolor sit </a:t>
            </a:r>
            <a:r>
              <a:rPr lang="en-US" err="1"/>
              <a:t>amet</a:t>
            </a:r>
            <a:r>
              <a:rPr lang="en-US"/>
              <a:t>, </a:t>
            </a:r>
            <a:r>
              <a:rPr lang="en-US" err="1"/>
              <a:t>eos</a:t>
            </a:r>
            <a:r>
              <a:rPr lang="en-US"/>
              <a:t> ne </a:t>
            </a:r>
            <a:r>
              <a:rPr lang="en-US" err="1"/>
              <a:t>volutpat</a:t>
            </a:r>
            <a:r>
              <a:rPr lang="en-US"/>
              <a:t> </a:t>
            </a:r>
            <a:r>
              <a:rPr lang="en-US" err="1"/>
              <a:t>conclusionemque</a:t>
            </a:r>
            <a:r>
              <a:rPr lang="en-US"/>
              <a:t>, </a:t>
            </a:r>
            <a:r>
              <a:rPr lang="en-US" err="1"/>
              <a:t>ut</a:t>
            </a:r>
            <a:r>
              <a:rPr lang="en-US"/>
              <a:t> cum dicta </a:t>
            </a:r>
            <a:r>
              <a:rPr lang="en-US" err="1"/>
              <a:t>ignota</a:t>
            </a:r>
            <a:r>
              <a:rPr lang="en-US"/>
              <a:t> </a:t>
            </a:r>
            <a:r>
              <a:rPr lang="en-US" err="1"/>
              <a:t>iisque</a:t>
            </a:r>
            <a:r>
              <a:rPr lang="en-US"/>
              <a:t>, has omnium </a:t>
            </a:r>
            <a:r>
              <a:rPr lang="en-US" err="1"/>
              <a:t>utamur</a:t>
            </a:r>
            <a:r>
              <a:rPr lang="en-US"/>
              <a:t> </a:t>
            </a:r>
            <a:r>
              <a:rPr lang="en-US" err="1"/>
              <a:t>docendi</a:t>
            </a:r>
            <a:r>
              <a:rPr lang="en-US"/>
              <a:t> </a:t>
            </a:r>
            <a:r>
              <a:rPr lang="en-US" err="1"/>
              <a:t>ei</a:t>
            </a:r>
            <a:r>
              <a:rPr lang="en-US"/>
              <a:t>. .</a:t>
            </a:r>
          </a:p>
          <a:p>
            <a:pPr lvl="0"/>
            <a:r>
              <a:rPr lang="en-US" err="1"/>
              <a:t>Exerci</a:t>
            </a:r>
            <a:r>
              <a:rPr lang="en-US"/>
              <a:t> </a:t>
            </a:r>
            <a:r>
              <a:rPr lang="en-US" err="1"/>
              <a:t>appareat</a:t>
            </a:r>
            <a:r>
              <a:rPr lang="en-US"/>
              <a:t> </a:t>
            </a:r>
            <a:r>
              <a:rPr lang="en-US" err="1"/>
              <a:t>vix</a:t>
            </a:r>
            <a:r>
              <a:rPr lang="en-US"/>
              <a:t> </a:t>
            </a:r>
            <a:r>
              <a:rPr lang="en-US" err="1"/>
              <a:t>ut</a:t>
            </a:r>
            <a:r>
              <a:rPr lang="en-US"/>
              <a:t>, </a:t>
            </a:r>
            <a:r>
              <a:rPr lang="en-US" err="1"/>
              <a:t>quodsi</a:t>
            </a:r>
            <a:r>
              <a:rPr lang="en-US"/>
              <a:t> </a:t>
            </a:r>
            <a:r>
              <a:rPr lang="en-US" err="1"/>
              <a:t>commodo</a:t>
            </a:r>
            <a:r>
              <a:rPr lang="en-US"/>
              <a:t> </a:t>
            </a:r>
            <a:r>
              <a:rPr lang="en-US" err="1"/>
              <a:t>facilisi</a:t>
            </a:r>
            <a:r>
              <a:rPr lang="en-US"/>
              <a:t> cu </a:t>
            </a:r>
            <a:r>
              <a:rPr lang="en-US" err="1"/>
              <a:t>pri</a:t>
            </a:r>
            <a:r>
              <a:rPr lang="en-US"/>
              <a:t>, quo at </a:t>
            </a:r>
            <a:r>
              <a:rPr lang="en-US" err="1"/>
              <a:t>audiam</a:t>
            </a:r>
            <a:r>
              <a:rPr lang="en-US"/>
              <a:t> </a:t>
            </a:r>
            <a:r>
              <a:rPr lang="en-US" err="1"/>
              <a:t>commodo</a:t>
            </a:r>
            <a:r>
              <a:rPr lang="en-US"/>
              <a:t>. Illum minim </a:t>
            </a:r>
            <a:r>
              <a:rPr lang="en-US" err="1"/>
              <a:t>ea</a:t>
            </a:r>
            <a:r>
              <a:rPr lang="en-US"/>
              <a:t> </a:t>
            </a:r>
            <a:r>
              <a:rPr lang="en-US" err="1"/>
              <a:t>mel</a:t>
            </a:r>
            <a:r>
              <a:rPr lang="en-US"/>
              <a:t>, duo </a:t>
            </a:r>
            <a:r>
              <a:rPr lang="en-US" err="1"/>
              <a:t>ea</a:t>
            </a:r>
            <a:r>
              <a:rPr lang="en-US"/>
              <a:t> </a:t>
            </a:r>
            <a:r>
              <a:rPr lang="en-US" err="1"/>
              <a:t>elitr</a:t>
            </a:r>
            <a:r>
              <a:rPr lang="en-US"/>
              <a:t> </a:t>
            </a:r>
            <a:r>
              <a:rPr lang="en-US" err="1"/>
              <a:t>vituperatoribus</a:t>
            </a:r>
            <a:r>
              <a:rPr lang="en-US"/>
              <a:t>. Vim ne </a:t>
            </a:r>
            <a:r>
              <a:rPr lang="en-US" err="1"/>
              <a:t>velit</a:t>
            </a:r>
            <a:r>
              <a:rPr lang="en-US"/>
              <a:t> </a:t>
            </a:r>
            <a:r>
              <a:rPr lang="en-US" err="1"/>
              <a:t>omnes</a:t>
            </a:r>
            <a:r>
              <a:rPr lang="en-US"/>
              <a:t> </a:t>
            </a:r>
            <a:r>
              <a:rPr lang="en-US" err="1"/>
              <a:t>facilisis</a:t>
            </a:r>
            <a:r>
              <a:rPr lang="en-US"/>
              <a:t>. Per choro </a:t>
            </a:r>
            <a:r>
              <a:rPr lang="en-US" err="1"/>
              <a:t>ponderum</a:t>
            </a:r>
            <a:r>
              <a:rPr lang="en-US"/>
              <a:t> </a:t>
            </a:r>
            <a:r>
              <a:rPr lang="en-US" err="1"/>
              <a:t>urbanitas</a:t>
            </a:r>
            <a:r>
              <a:rPr lang="en-US"/>
              <a:t> ne, et sea </a:t>
            </a:r>
            <a:r>
              <a:rPr lang="en-US" err="1"/>
              <a:t>putent</a:t>
            </a:r>
            <a:r>
              <a:rPr lang="en-US"/>
              <a:t> </a:t>
            </a:r>
            <a:r>
              <a:rPr lang="en-US" err="1"/>
              <a:t>appetere</a:t>
            </a:r>
            <a:r>
              <a:rPr lang="en-US"/>
              <a:t>. </a:t>
            </a:r>
            <a:r>
              <a:rPr lang="en-US" err="1"/>
              <a:t>Usu</a:t>
            </a:r>
            <a:r>
              <a:rPr lang="en-US"/>
              <a:t> </a:t>
            </a:r>
            <a:r>
              <a:rPr lang="en-US" err="1"/>
              <a:t>probo</a:t>
            </a:r>
            <a:r>
              <a:rPr lang="en-US"/>
              <a:t> </a:t>
            </a:r>
            <a:r>
              <a:rPr lang="en-US" err="1"/>
              <a:t>propriae</a:t>
            </a:r>
            <a:r>
              <a:rPr lang="en-US"/>
              <a:t> </a:t>
            </a:r>
            <a:r>
              <a:rPr lang="en-US" err="1"/>
              <a:t>rationibus</a:t>
            </a:r>
            <a:r>
              <a:rPr lang="en-US"/>
              <a:t> in, no his </a:t>
            </a:r>
            <a:r>
              <a:rPr lang="en-US" err="1"/>
              <a:t>wisi</a:t>
            </a:r>
            <a:r>
              <a:rPr lang="en-US"/>
              <a:t> </a:t>
            </a:r>
            <a:r>
              <a:rPr lang="en-US" err="1"/>
              <a:t>feugiat</a:t>
            </a:r>
            <a:r>
              <a:rPr lang="en-US"/>
              <a:t> </a:t>
            </a:r>
            <a:r>
              <a:rPr lang="en-US" err="1"/>
              <a:t>apeirian</a:t>
            </a:r>
            <a:r>
              <a:rPr lang="en-US"/>
              <a:t>.</a:t>
            </a:r>
          </a:p>
          <a:p>
            <a:pPr lvl="0"/>
            <a:r>
              <a:rPr lang="en-US" err="1"/>
              <a:t>Te</a:t>
            </a:r>
            <a:r>
              <a:rPr lang="en-US"/>
              <a:t> </a:t>
            </a:r>
            <a:r>
              <a:rPr lang="en-US" err="1"/>
              <a:t>integre</a:t>
            </a:r>
            <a:r>
              <a:rPr lang="en-US"/>
              <a:t> </a:t>
            </a:r>
            <a:r>
              <a:rPr lang="en-US" err="1"/>
              <a:t>sanctus</a:t>
            </a:r>
            <a:r>
              <a:rPr lang="en-US"/>
              <a:t> </a:t>
            </a:r>
            <a:r>
              <a:rPr lang="en-US" err="1"/>
              <a:t>elaboraret</a:t>
            </a:r>
            <a:r>
              <a:rPr lang="en-US"/>
              <a:t> </a:t>
            </a:r>
            <a:r>
              <a:rPr lang="en-US" err="1"/>
              <a:t>ius</a:t>
            </a:r>
            <a:r>
              <a:rPr lang="en-US"/>
              <a:t>. </a:t>
            </a:r>
            <a:r>
              <a:rPr lang="en-US" err="1"/>
              <a:t>Aliquam</a:t>
            </a:r>
            <a:r>
              <a:rPr lang="en-US"/>
              <a:t> </a:t>
            </a:r>
            <a:r>
              <a:rPr lang="en-US" err="1"/>
              <a:t>dissentiet</a:t>
            </a:r>
            <a:r>
              <a:rPr lang="en-US"/>
              <a:t> </a:t>
            </a:r>
            <a:r>
              <a:rPr lang="en-US" err="1"/>
              <a:t>eos</a:t>
            </a:r>
            <a:r>
              <a:rPr lang="en-US"/>
              <a:t> et. Brute </a:t>
            </a:r>
            <a:r>
              <a:rPr lang="en-US" err="1"/>
              <a:t>verterem</a:t>
            </a:r>
            <a:r>
              <a:rPr lang="en-US"/>
              <a:t> </a:t>
            </a:r>
            <a:r>
              <a:rPr lang="en-US" err="1"/>
              <a:t>eu</a:t>
            </a:r>
            <a:r>
              <a:rPr lang="en-US"/>
              <a:t> sed, vis </a:t>
            </a:r>
            <a:r>
              <a:rPr lang="en-US" err="1"/>
              <a:t>suscipit</a:t>
            </a:r>
            <a:r>
              <a:rPr lang="en-US"/>
              <a:t> </a:t>
            </a:r>
            <a:r>
              <a:rPr lang="en-US" err="1"/>
              <a:t>scribentur</a:t>
            </a:r>
            <a:r>
              <a:rPr lang="en-US"/>
              <a:t> ex. An </a:t>
            </a:r>
            <a:r>
              <a:rPr lang="en-US" err="1"/>
              <a:t>iudico</a:t>
            </a:r>
            <a:r>
              <a:rPr lang="en-US"/>
              <a:t> </a:t>
            </a:r>
            <a:r>
              <a:rPr lang="en-US" err="1"/>
              <a:t>tamquam</a:t>
            </a:r>
            <a:r>
              <a:rPr lang="en-US"/>
              <a:t> </a:t>
            </a:r>
            <a:r>
              <a:rPr lang="en-US" err="1"/>
              <a:t>est</a:t>
            </a:r>
            <a:r>
              <a:rPr lang="en-US"/>
              <a:t>, vim </a:t>
            </a:r>
            <a:r>
              <a:rPr lang="en-US" err="1"/>
              <a:t>cibo</a:t>
            </a:r>
            <a:r>
              <a:rPr lang="en-US"/>
              <a:t> </a:t>
            </a:r>
            <a:r>
              <a:rPr lang="en-US" err="1"/>
              <a:t>nonumes</a:t>
            </a:r>
            <a:r>
              <a:rPr lang="en-US"/>
              <a:t> </a:t>
            </a:r>
            <a:r>
              <a:rPr lang="en-US" err="1"/>
              <a:t>periculis</a:t>
            </a:r>
            <a:r>
              <a:rPr lang="en-US"/>
              <a:t> </a:t>
            </a:r>
            <a:r>
              <a:rPr lang="en-US" err="1"/>
              <a:t>ut.</a:t>
            </a:r>
            <a:r>
              <a:rPr lang="en-US"/>
              <a:t> </a:t>
            </a:r>
            <a:r>
              <a:rPr lang="en-US" err="1"/>
              <a:t>Nec</a:t>
            </a:r>
            <a:r>
              <a:rPr lang="en-US"/>
              <a:t> </a:t>
            </a:r>
            <a:r>
              <a:rPr lang="en-US" err="1"/>
              <a:t>denique</a:t>
            </a:r>
            <a:r>
              <a:rPr lang="en-US"/>
              <a:t> </a:t>
            </a:r>
            <a:r>
              <a:rPr lang="en-US" err="1"/>
              <a:t>ocurreret</a:t>
            </a:r>
            <a:r>
              <a:rPr lang="en-US"/>
              <a:t> </a:t>
            </a:r>
            <a:r>
              <a:rPr lang="en-US" err="1"/>
              <a:t>eu</a:t>
            </a:r>
            <a:r>
              <a:rPr lang="en-US"/>
              <a:t>, </a:t>
            </a:r>
            <a:r>
              <a:rPr lang="en-US" err="1"/>
              <a:t>errem</a:t>
            </a:r>
            <a:r>
              <a:rPr lang="en-US"/>
              <a:t> </a:t>
            </a:r>
            <a:r>
              <a:rPr lang="en-US" err="1"/>
              <a:t>splendide</a:t>
            </a:r>
            <a:r>
              <a:rPr lang="en-US"/>
              <a:t> </a:t>
            </a:r>
            <a:r>
              <a:rPr lang="en-US" err="1"/>
              <a:t>consectetuer</a:t>
            </a:r>
            <a:r>
              <a:rPr lang="en-US"/>
              <a:t> id </a:t>
            </a:r>
            <a:r>
              <a:rPr lang="en-US" err="1"/>
              <a:t>mei</a:t>
            </a:r>
            <a:r>
              <a:rPr lang="en-US"/>
              <a:t>.</a:t>
            </a:r>
          </a:p>
          <a:p>
            <a:pPr lvl="0"/>
            <a:endParaRPr lang="en-US"/>
          </a:p>
        </p:txBody>
      </p:sp>
      <p:sp>
        <p:nvSpPr>
          <p:cNvPr id="25" name="Text Placeholder 2">
            <a:extLst>
              <a:ext uri="{FF2B5EF4-FFF2-40B4-BE49-F238E27FC236}">
                <a16:creationId xmlns:a16="http://schemas.microsoft.com/office/drawing/2014/main" id="{3B646E15-A352-4B67-A3FF-3F79135FB2F5}"/>
              </a:ext>
            </a:extLst>
          </p:cNvPr>
          <p:cNvSpPr>
            <a:spLocks noGrp="1"/>
          </p:cNvSpPr>
          <p:nvPr>
            <p:ph type="body" sz="quarter" idx="36" hasCustomPrompt="1"/>
          </p:nvPr>
        </p:nvSpPr>
        <p:spPr>
          <a:xfrm>
            <a:off x="1164169" y="1554178"/>
            <a:ext cx="6155561" cy="358775"/>
          </a:xfrm>
        </p:spPr>
        <p:txBody>
          <a:bodyPr>
            <a:noAutofit/>
          </a:bodyPr>
          <a:lstStyle>
            <a:lvl1pPr marL="0" indent="0" algn="l" defTabSz="342900" rtl="0" eaLnBrk="1" latinLnBrk="0" hangingPunct="1">
              <a:lnSpc>
                <a:spcPts val="2100"/>
              </a:lnSpc>
              <a:buNone/>
              <a:defRPr lang="en-US" sz="2800" kern="1200" dirty="0">
                <a:solidFill>
                  <a:srgbClr val="002060"/>
                </a:solidFill>
                <a:latin typeface="Arial 1"/>
                <a:ea typeface="+mn-ea"/>
                <a:cs typeface="+mn-cs"/>
              </a:defRPr>
            </a:lvl1pPr>
            <a:lvl2pPr marL="342900" indent="0">
              <a:buNone/>
              <a:defRPr/>
            </a:lvl2pPr>
          </a:lstStyle>
          <a:p>
            <a:pPr marL="0" lvl="0" indent="0" algn="l" defTabSz="342900" rtl="0" eaLnBrk="1" latinLnBrk="0" hangingPunct="1">
              <a:lnSpc>
                <a:spcPts val="2100"/>
              </a:lnSpc>
              <a:spcBef>
                <a:spcPts val="750"/>
              </a:spcBef>
              <a:buFont typeface="Arial" panose="020B0604020202020204" pitchFamily="34" charset="0"/>
              <a:buNone/>
            </a:pPr>
            <a:r>
              <a:rPr lang="en-US"/>
              <a:t>TITLE GOES HERE</a:t>
            </a:r>
          </a:p>
        </p:txBody>
      </p:sp>
    </p:spTree>
    <p:extLst>
      <p:ext uri="{BB962C8B-B14F-4D97-AF65-F5344CB8AC3E}">
        <p14:creationId xmlns:p14="http://schemas.microsoft.com/office/powerpoint/2010/main" val="1299506696"/>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Graphic &amp; Content Right">
    <p:spTree>
      <p:nvGrpSpPr>
        <p:cNvPr id="1" name=""/>
        <p:cNvGrpSpPr/>
        <p:nvPr/>
      </p:nvGrpSpPr>
      <p:grpSpPr>
        <a:xfrm>
          <a:off x="0" y="0"/>
          <a:ext cx="0" cy="0"/>
          <a:chOff x="0" y="0"/>
          <a:chExt cx="0" cy="0"/>
        </a:xfrm>
      </p:grpSpPr>
      <p:sp>
        <p:nvSpPr>
          <p:cNvPr id="17" name="AutoShape 28">
            <a:extLst>
              <a:ext uri="{FF2B5EF4-FFF2-40B4-BE49-F238E27FC236}">
                <a16:creationId xmlns:a16="http://schemas.microsoft.com/office/drawing/2014/main" id="{77FDFD1D-1FD2-4EA2-AFC8-2FA4EB6F85CA}"/>
              </a:ext>
            </a:extLst>
          </p:cNvPr>
          <p:cNvSpPr/>
          <p:nvPr userDrawn="1"/>
        </p:nvSpPr>
        <p:spPr>
          <a:xfrm>
            <a:off x="6036441" y="1917034"/>
            <a:ext cx="6155561" cy="45719"/>
          </a:xfrm>
          <a:prstGeom prst="rect">
            <a:avLst/>
          </a:prstGeom>
          <a:solidFill>
            <a:srgbClr val="191769"/>
          </a:solidFill>
        </p:spPr>
      </p:sp>
      <p:grpSp>
        <p:nvGrpSpPr>
          <p:cNvPr id="14" name="Group 12">
            <a:extLst>
              <a:ext uri="{FF2B5EF4-FFF2-40B4-BE49-F238E27FC236}">
                <a16:creationId xmlns:a16="http://schemas.microsoft.com/office/drawing/2014/main" id="{D8DD7243-1638-49D1-8B94-571F14A3930A}"/>
              </a:ext>
            </a:extLst>
          </p:cNvPr>
          <p:cNvGrpSpPr>
            <a:grpSpLocks noChangeAspect="1"/>
          </p:cNvGrpSpPr>
          <p:nvPr userDrawn="1"/>
        </p:nvGrpSpPr>
        <p:grpSpPr>
          <a:xfrm>
            <a:off x="11312538" y="5964804"/>
            <a:ext cx="481368" cy="479250"/>
            <a:chOff x="0" y="0"/>
            <a:chExt cx="6350000" cy="6350000"/>
          </a:xfrm>
        </p:grpSpPr>
        <p:sp>
          <p:nvSpPr>
            <p:cNvPr id="15" name="Freeform 13">
              <a:extLst>
                <a:ext uri="{FF2B5EF4-FFF2-40B4-BE49-F238E27FC236}">
                  <a16:creationId xmlns:a16="http://schemas.microsoft.com/office/drawing/2014/main" id="{8C748F88-7336-427B-9786-529F1832A3DE}"/>
                </a:ext>
              </a:extLst>
            </p:cNvPr>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323A46"/>
            </a:solidFill>
          </p:spPr>
        </p:sp>
      </p:grpSp>
      <p:grpSp>
        <p:nvGrpSpPr>
          <p:cNvPr id="20" name="Group 10">
            <a:extLst>
              <a:ext uri="{FF2B5EF4-FFF2-40B4-BE49-F238E27FC236}">
                <a16:creationId xmlns:a16="http://schemas.microsoft.com/office/drawing/2014/main" id="{96193990-F26B-4F15-8F04-3F4D0055E1BA}"/>
              </a:ext>
            </a:extLst>
          </p:cNvPr>
          <p:cNvGrpSpPr/>
          <p:nvPr userDrawn="1"/>
        </p:nvGrpSpPr>
        <p:grpSpPr>
          <a:xfrm flipV="1">
            <a:off x="0" y="6204429"/>
            <a:ext cx="11312538" cy="45719"/>
            <a:chOff x="0" y="0"/>
            <a:chExt cx="101981000" cy="635000"/>
          </a:xfrm>
        </p:grpSpPr>
        <p:sp>
          <p:nvSpPr>
            <p:cNvPr id="21" name="Freeform 11">
              <a:extLst>
                <a:ext uri="{FF2B5EF4-FFF2-40B4-BE49-F238E27FC236}">
                  <a16:creationId xmlns:a16="http://schemas.microsoft.com/office/drawing/2014/main" id="{4BA0FEE6-46CC-4836-8FC5-6334832C6269}"/>
                </a:ext>
              </a:extLst>
            </p:cNvPr>
            <p:cNvSpPr/>
            <p:nvPr/>
          </p:nvSpPr>
          <p:spPr>
            <a:xfrm>
              <a:off x="0" y="0"/>
              <a:ext cx="101981000" cy="635000"/>
            </a:xfrm>
            <a:custGeom>
              <a:avLst/>
              <a:gdLst/>
              <a:ahLst/>
              <a:cxnLst/>
              <a:rect l="l" t="t" r="r" b="b"/>
              <a:pathLst>
                <a:path w="101981000" h="635000">
                  <a:moveTo>
                    <a:pt x="0" y="0"/>
                  </a:moveTo>
                  <a:lnTo>
                    <a:pt x="101981000" y="0"/>
                  </a:lnTo>
                  <a:lnTo>
                    <a:pt x="101981000" y="635000"/>
                  </a:lnTo>
                  <a:lnTo>
                    <a:pt x="0" y="635000"/>
                  </a:lnTo>
                  <a:close/>
                </a:path>
              </a:pathLst>
            </a:custGeom>
            <a:solidFill>
              <a:srgbClr val="323A46"/>
            </a:solidFill>
          </p:spPr>
        </p:sp>
      </p:grpSp>
      <p:sp>
        <p:nvSpPr>
          <p:cNvPr id="24" name="TextBox 23">
            <a:extLst>
              <a:ext uri="{FF2B5EF4-FFF2-40B4-BE49-F238E27FC236}">
                <a16:creationId xmlns:a16="http://schemas.microsoft.com/office/drawing/2014/main" id="{6AC38261-F7F1-4FA7-9052-3E601FBCE631}"/>
              </a:ext>
            </a:extLst>
          </p:cNvPr>
          <p:cNvSpPr txBox="1"/>
          <p:nvPr userDrawn="1"/>
        </p:nvSpPr>
        <p:spPr>
          <a:xfrm>
            <a:off x="308041" y="6305939"/>
            <a:ext cx="4913906" cy="276999"/>
          </a:xfrm>
          <a:prstGeom prst="rect">
            <a:avLst/>
          </a:prstGeom>
          <a:noFill/>
        </p:spPr>
        <p:txBody>
          <a:bodyPr wrap="square" rtlCol="0">
            <a:spAutoFit/>
          </a:bodyPr>
          <a:lstStyle/>
          <a:p>
            <a:r>
              <a:rPr lang="en-US" sz="1200">
                <a:solidFill>
                  <a:srgbClr val="343434"/>
                </a:solidFill>
                <a:latin typeface="Arial 2"/>
              </a:rPr>
              <a:t>CALIFORNIA DEPARTMENT OF DEVELOPMENTAL SERVICES</a:t>
            </a:r>
          </a:p>
        </p:txBody>
      </p:sp>
      <p:sp>
        <p:nvSpPr>
          <p:cNvPr id="25" name="Rectangle 24">
            <a:extLst>
              <a:ext uri="{FF2B5EF4-FFF2-40B4-BE49-F238E27FC236}">
                <a16:creationId xmlns:a16="http://schemas.microsoft.com/office/drawing/2014/main" id="{73A908E4-EDD5-40F4-81B2-FBF0134F0895}"/>
              </a:ext>
            </a:extLst>
          </p:cNvPr>
          <p:cNvSpPr/>
          <p:nvPr userDrawn="1"/>
        </p:nvSpPr>
        <p:spPr>
          <a:xfrm>
            <a:off x="11367113" y="6065928"/>
            <a:ext cx="372218" cy="276999"/>
          </a:xfrm>
          <a:prstGeom prst="rect">
            <a:avLst/>
          </a:prstGeom>
        </p:spPr>
        <p:txBody>
          <a:bodyPr wrap="none">
            <a:spAutoFit/>
          </a:bodyPr>
          <a:lstStyle/>
          <a:p>
            <a:pPr algn="ctr"/>
            <a:fld id="{005B1F84-382E-4DD8-BCAF-0C3C3ECB76A4}" type="slidenum">
              <a:rPr lang="en-US" sz="1200" smtClean="0">
                <a:solidFill>
                  <a:schemeClr val="bg1"/>
                </a:solidFill>
                <a:latin typeface="Arial 2"/>
              </a:rPr>
              <a:pPr algn="ctr"/>
              <a:t>‹#›</a:t>
            </a:fld>
            <a:endParaRPr lang="en-US" sz="1350">
              <a:solidFill>
                <a:schemeClr val="bg1"/>
              </a:solidFill>
              <a:latin typeface="Arial 2"/>
            </a:endParaRPr>
          </a:p>
        </p:txBody>
      </p:sp>
      <p:sp>
        <p:nvSpPr>
          <p:cNvPr id="6" name="Chart Placeholder 5">
            <a:extLst>
              <a:ext uri="{FF2B5EF4-FFF2-40B4-BE49-F238E27FC236}">
                <a16:creationId xmlns:a16="http://schemas.microsoft.com/office/drawing/2014/main" id="{846C8A7A-1ED1-4BF0-B1CD-B422080D07C4}"/>
              </a:ext>
            </a:extLst>
          </p:cNvPr>
          <p:cNvSpPr>
            <a:spLocks noGrp="1"/>
          </p:cNvSpPr>
          <p:nvPr>
            <p:ph type="chart" sz="quarter" idx="34"/>
          </p:nvPr>
        </p:nvSpPr>
        <p:spPr>
          <a:xfrm>
            <a:off x="1261465" y="1972019"/>
            <a:ext cx="3960481" cy="3905814"/>
          </a:xfrm>
          <a:prstGeom prst="flowChartConnector">
            <a:avLst/>
          </a:prstGeom>
        </p:spPr>
        <p:txBody>
          <a:bodyPr/>
          <a:lstStyle>
            <a:lvl1pPr marL="0" indent="0">
              <a:buNone/>
              <a:defRPr/>
            </a:lvl1pPr>
          </a:lstStyle>
          <a:p>
            <a:r>
              <a:rPr lang="en-US"/>
              <a:t>Click icon to add chart</a:t>
            </a:r>
          </a:p>
        </p:txBody>
      </p:sp>
      <p:sp>
        <p:nvSpPr>
          <p:cNvPr id="27" name="Text Placeholder 2">
            <a:extLst>
              <a:ext uri="{FF2B5EF4-FFF2-40B4-BE49-F238E27FC236}">
                <a16:creationId xmlns:a16="http://schemas.microsoft.com/office/drawing/2014/main" id="{6B5BC595-BC86-442A-B801-8D5FD9533B1B}"/>
              </a:ext>
            </a:extLst>
          </p:cNvPr>
          <p:cNvSpPr>
            <a:spLocks noGrp="1"/>
          </p:cNvSpPr>
          <p:nvPr>
            <p:ph type="body" sz="quarter" idx="36" hasCustomPrompt="1"/>
          </p:nvPr>
        </p:nvSpPr>
        <p:spPr>
          <a:xfrm>
            <a:off x="6036441" y="1438254"/>
            <a:ext cx="6155561" cy="358775"/>
          </a:xfrm>
        </p:spPr>
        <p:txBody>
          <a:bodyPr>
            <a:noAutofit/>
          </a:bodyPr>
          <a:lstStyle>
            <a:lvl1pPr marL="0" indent="0" algn="l" defTabSz="342900" rtl="0" eaLnBrk="1" latinLnBrk="0" hangingPunct="1">
              <a:lnSpc>
                <a:spcPts val="2100"/>
              </a:lnSpc>
              <a:buNone/>
              <a:defRPr lang="en-US" sz="2800" kern="1200" dirty="0">
                <a:solidFill>
                  <a:srgbClr val="002060"/>
                </a:solidFill>
                <a:latin typeface="Arial 1"/>
                <a:ea typeface="+mn-ea"/>
                <a:cs typeface="+mn-cs"/>
              </a:defRPr>
            </a:lvl1pPr>
            <a:lvl2pPr marL="342900" indent="0">
              <a:buNone/>
              <a:defRPr/>
            </a:lvl2pPr>
          </a:lstStyle>
          <a:p>
            <a:pPr marL="0" lvl="0" indent="0" algn="l" defTabSz="342900" rtl="0" eaLnBrk="1" latinLnBrk="0" hangingPunct="1">
              <a:lnSpc>
                <a:spcPts val="2100"/>
              </a:lnSpc>
              <a:spcBef>
                <a:spcPts val="750"/>
              </a:spcBef>
              <a:buFont typeface="Arial" panose="020B0604020202020204" pitchFamily="34" charset="0"/>
              <a:buNone/>
            </a:pPr>
            <a:r>
              <a:rPr lang="en-US"/>
              <a:t>TITLE GOES HERE</a:t>
            </a:r>
          </a:p>
        </p:txBody>
      </p:sp>
      <p:sp>
        <p:nvSpPr>
          <p:cNvPr id="28" name="Text Placeholder 3">
            <a:extLst>
              <a:ext uri="{FF2B5EF4-FFF2-40B4-BE49-F238E27FC236}">
                <a16:creationId xmlns:a16="http://schemas.microsoft.com/office/drawing/2014/main" id="{19D8C9E8-0FA6-4B12-97D8-1CC9D7486EB9}"/>
              </a:ext>
            </a:extLst>
          </p:cNvPr>
          <p:cNvSpPr>
            <a:spLocks noGrp="1"/>
          </p:cNvSpPr>
          <p:nvPr>
            <p:ph type="body" sz="quarter" idx="30" hasCustomPrompt="1"/>
          </p:nvPr>
        </p:nvSpPr>
        <p:spPr>
          <a:xfrm>
            <a:off x="6036441" y="2227041"/>
            <a:ext cx="6017736" cy="3657600"/>
          </a:xfrm>
        </p:spPr>
        <p:txBody>
          <a:bodyPr>
            <a:normAutofit/>
          </a:bodyPr>
          <a:lstStyle>
            <a:lvl1pPr marL="0" indent="0">
              <a:buNone/>
              <a:defRPr lang="en-US" sz="1600" kern="1200" dirty="0" smtClean="0">
                <a:solidFill>
                  <a:srgbClr val="323A46"/>
                </a:solidFill>
                <a:latin typeface="Arial 2"/>
                <a:ea typeface="+mn-ea"/>
                <a:cs typeface="+mn-cs"/>
              </a:defRPr>
            </a:lvl1pPr>
          </a:lstStyle>
          <a:p>
            <a:pPr lvl="0"/>
            <a:r>
              <a:rPr lang="en-US"/>
              <a:t>Lorem ipsum dolor sit </a:t>
            </a:r>
            <a:r>
              <a:rPr lang="en-US" err="1"/>
              <a:t>amet</a:t>
            </a:r>
            <a:r>
              <a:rPr lang="en-US"/>
              <a:t>, </a:t>
            </a:r>
            <a:r>
              <a:rPr lang="en-US" err="1"/>
              <a:t>eos</a:t>
            </a:r>
            <a:r>
              <a:rPr lang="en-US"/>
              <a:t> ne </a:t>
            </a:r>
            <a:r>
              <a:rPr lang="en-US" err="1"/>
              <a:t>volutpat</a:t>
            </a:r>
            <a:r>
              <a:rPr lang="en-US"/>
              <a:t> </a:t>
            </a:r>
            <a:r>
              <a:rPr lang="en-US" err="1"/>
              <a:t>conclusionemque</a:t>
            </a:r>
            <a:r>
              <a:rPr lang="en-US"/>
              <a:t>, </a:t>
            </a:r>
            <a:r>
              <a:rPr lang="en-US" err="1"/>
              <a:t>ut</a:t>
            </a:r>
            <a:r>
              <a:rPr lang="en-US"/>
              <a:t> cum dicta </a:t>
            </a:r>
            <a:r>
              <a:rPr lang="en-US" err="1"/>
              <a:t>ignota</a:t>
            </a:r>
            <a:r>
              <a:rPr lang="en-US"/>
              <a:t> </a:t>
            </a:r>
            <a:r>
              <a:rPr lang="en-US" err="1"/>
              <a:t>iisque</a:t>
            </a:r>
            <a:r>
              <a:rPr lang="en-US"/>
              <a:t>, has omnium </a:t>
            </a:r>
            <a:r>
              <a:rPr lang="en-US" err="1"/>
              <a:t>utamur</a:t>
            </a:r>
            <a:r>
              <a:rPr lang="en-US"/>
              <a:t> </a:t>
            </a:r>
            <a:r>
              <a:rPr lang="en-US" err="1"/>
              <a:t>docendi</a:t>
            </a:r>
            <a:r>
              <a:rPr lang="en-US"/>
              <a:t> </a:t>
            </a:r>
            <a:r>
              <a:rPr lang="en-US" err="1"/>
              <a:t>ei</a:t>
            </a:r>
            <a:r>
              <a:rPr lang="en-US"/>
              <a:t>. .</a:t>
            </a:r>
          </a:p>
          <a:p>
            <a:pPr lvl="0"/>
            <a:r>
              <a:rPr lang="en-US" err="1"/>
              <a:t>Exerci</a:t>
            </a:r>
            <a:r>
              <a:rPr lang="en-US"/>
              <a:t> </a:t>
            </a:r>
            <a:r>
              <a:rPr lang="en-US" err="1"/>
              <a:t>appareat</a:t>
            </a:r>
            <a:r>
              <a:rPr lang="en-US"/>
              <a:t> </a:t>
            </a:r>
            <a:r>
              <a:rPr lang="en-US" err="1"/>
              <a:t>vix</a:t>
            </a:r>
            <a:r>
              <a:rPr lang="en-US"/>
              <a:t> </a:t>
            </a:r>
            <a:r>
              <a:rPr lang="en-US" err="1"/>
              <a:t>ut</a:t>
            </a:r>
            <a:r>
              <a:rPr lang="en-US"/>
              <a:t>, </a:t>
            </a:r>
            <a:r>
              <a:rPr lang="en-US" err="1"/>
              <a:t>quodsi</a:t>
            </a:r>
            <a:r>
              <a:rPr lang="en-US"/>
              <a:t> </a:t>
            </a:r>
            <a:r>
              <a:rPr lang="en-US" err="1"/>
              <a:t>commodo</a:t>
            </a:r>
            <a:r>
              <a:rPr lang="en-US"/>
              <a:t> </a:t>
            </a:r>
            <a:r>
              <a:rPr lang="en-US" err="1"/>
              <a:t>facilisi</a:t>
            </a:r>
            <a:r>
              <a:rPr lang="en-US"/>
              <a:t> cu </a:t>
            </a:r>
            <a:r>
              <a:rPr lang="en-US" err="1"/>
              <a:t>pri</a:t>
            </a:r>
            <a:r>
              <a:rPr lang="en-US"/>
              <a:t>, quo at </a:t>
            </a:r>
            <a:r>
              <a:rPr lang="en-US" err="1"/>
              <a:t>audiam</a:t>
            </a:r>
            <a:r>
              <a:rPr lang="en-US"/>
              <a:t> </a:t>
            </a:r>
            <a:r>
              <a:rPr lang="en-US" err="1"/>
              <a:t>commodo</a:t>
            </a:r>
            <a:r>
              <a:rPr lang="en-US"/>
              <a:t>. Illum minim </a:t>
            </a:r>
            <a:r>
              <a:rPr lang="en-US" err="1"/>
              <a:t>ea</a:t>
            </a:r>
            <a:r>
              <a:rPr lang="en-US"/>
              <a:t> </a:t>
            </a:r>
            <a:r>
              <a:rPr lang="en-US" err="1"/>
              <a:t>mel</a:t>
            </a:r>
            <a:r>
              <a:rPr lang="en-US"/>
              <a:t>, duo </a:t>
            </a:r>
            <a:r>
              <a:rPr lang="en-US" err="1"/>
              <a:t>ea</a:t>
            </a:r>
            <a:r>
              <a:rPr lang="en-US"/>
              <a:t> </a:t>
            </a:r>
            <a:r>
              <a:rPr lang="en-US" err="1"/>
              <a:t>elitr</a:t>
            </a:r>
            <a:r>
              <a:rPr lang="en-US"/>
              <a:t> </a:t>
            </a:r>
            <a:r>
              <a:rPr lang="en-US" err="1"/>
              <a:t>vituperatoribus</a:t>
            </a:r>
            <a:r>
              <a:rPr lang="en-US"/>
              <a:t>. Vim ne </a:t>
            </a:r>
            <a:r>
              <a:rPr lang="en-US" err="1"/>
              <a:t>velit</a:t>
            </a:r>
            <a:r>
              <a:rPr lang="en-US"/>
              <a:t> </a:t>
            </a:r>
            <a:r>
              <a:rPr lang="en-US" err="1"/>
              <a:t>omnes</a:t>
            </a:r>
            <a:r>
              <a:rPr lang="en-US"/>
              <a:t> </a:t>
            </a:r>
            <a:r>
              <a:rPr lang="en-US" err="1"/>
              <a:t>facilisis</a:t>
            </a:r>
            <a:r>
              <a:rPr lang="en-US"/>
              <a:t>. Per choro </a:t>
            </a:r>
            <a:r>
              <a:rPr lang="en-US" err="1"/>
              <a:t>ponderum</a:t>
            </a:r>
            <a:r>
              <a:rPr lang="en-US"/>
              <a:t> </a:t>
            </a:r>
            <a:r>
              <a:rPr lang="en-US" err="1"/>
              <a:t>urbanitas</a:t>
            </a:r>
            <a:r>
              <a:rPr lang="en-US"/>
              <a:t> ne, et sea </a:t>
            </a:r>
            <a:r>
              <a:rPr lang="en-US" err="1"/>
              <a:t>putent</a:t>
            </a:r>
            <a:r>
              <a:rPr lang="en-US"/>
              <a:t> </a:t>
            </a:r>
            <a:r>
              <a:rPr lang="en-US" err="1"/>
              <a:t>appetere</a:t>
            </a:r>
            <a:r>
              <a:rPr lang="en-US"/>
              <a:t>. </a:t>
            </a:r>
            <a:r>
              <a:rPr lang="en-US" err="1"/>
              <a:t>Usu</a:t>
            </a:r>
            <a:r>
              <a:rPr lang="en-US"/>
              <a:t> </a:t>
            </a:r>
            <a:r>
              <a:rPr lang="en-US" err="1"/>
              <a:t>probo</a:t>
            </a:r>
            <a:r>
              <a:rPr lang="en-US"/>
              <a:t> </a:t>
            </a:r>
            <a:r>
              <a:rPr lang="en-US" err="1"/>
              <a:t>propriae</a:t>
            </a:r>
            <a:r>
              <a:rPr lang="en-US"/>
              <a:t> </a:t>
            </a:r>
            <a:r>
              <a:rPr lang="en-US" err="1"/>
              <a:t>rationibus</a:t>
            </a:r>
            <a:r>
              <a:rPr lang="en-US"/>
              <a:t> in, no his </a:t>
            </a:r>
            <a:r>
              <a:rPr lang="en-US" err="1"/>
              <a:t>wisi</a:t>
            </a:r>
            <a:r>
              <a:rPr lang="en-US"/>
              <a:t> </a:t>
            </a:r>
            <a:r>
              <a:rPr lang="en-US" err="1"/>
              <a:t>feugiat</a:t>
            </a:r>
            <a:r>
              <a:rPr lang="en-US"/>
              <a:t> </a:t>
            </a:r>
            <a:r>
              <a:rPr lang="en-US" err="1"/>
              <a:t>apeirian</a:t>
            </a:r>
            <a:r>
              <a:rPr lang="en-US"/>
              <a:t>.</a:t>
            </a:r>
          </a:p>
          <a:p>
            <a:pPr lvl="0"/>
            <a:r>
              <a:rPr lang="en-US" err="1"/>
              <a:t>Te</a:t>
            </a:r>
            <a:r>
              <a:rPr lang="en-US"/>
              <a:t> </a:t>
            </a:r>
            <a:r>
              <a:rPr lang="en-US" err="1"/>
              <a:t>integre</a:t>
            </a:r>
            <a:r>
              <a:rPr lang="en-US"/>
              <a:t> </a:t>
            </a:r>
            <a:r>
              <a:rPr lang="en-US" err="1"/>
              <a:t>sanctus</a:t>
            </a:r>
            <a:r>
              <a:rPr lang="en-US"/>
              <a:t> </a:t>
            </a:r>
            <a:r>
              <a:rPr lang="en-US" err="1"/>
              <a:t>elaboraret</a:t>
            </a:r>
            <a:r>
              <a:rPr lang="en-US"/>
              <a:t> </a:t>
            </a:r>
            <a:r>
              <a:rPr lang="en-US" err="1"/>
              <a:t>ius</a:t>
            </a:r>
            <a:r>
              <a:rPr lang="en-US"/>
              <a:t>. </a:t>
            </a:r>
            <a:r>
              <a:rPr lang="en-US" err="1"/>
              <a:t>Aliquam</a:t>
            </a:r>
            <a:r>
              <a:rPr lang="en-US"/>
              <a:t> </a:t>
            </a:r>
            <a:r>
              <a:rPr lang="en-US" err="1"/>
              <a:t>dissentiet</a:t>
            </a:r>
            <a:r>
              <a:rPr lang="en-US"/>
              <a:t> </a:t>
            </a:r>
            <a:r>
              <a:rPr lang="en-US" err="1"/>
              <a:t>eos</a:t>
            </a:r>
            <a:r>
              <a:rPr lang="en-US"/>
              <a:t> et. Brute </a:t>
            </a:r>
            <a:r>
              <a:rPr lang="en-US" err="1"/>
              <a:t>verterem</a:t>
            </a:r>
            <a:r>
              <a:rPr lang="en-US"/>
              <a:t> </a:t>
            </a:r>
            <a:r>
              <a:rPr lang="en-US" err="1"/>
              <a:t>eu</a:t>
            </a:r>
            <a:r>
              <a:rPr lang="en-US"/>
              <a:t> sed, vis </a:t>
            </a:r>
            <a:r>
              <a:rPr lang="en-US" err="1"/>
              <a:t>suscipit</a:t>
            </a:r>
            <a:r>
              <a:rPr lang="en-US"/>
              <a:t> </a:t>
            </a:r>
            <a:r>
              <a:rPr lang="en-US" err="1"/>
              <a:t>scribentur</a:t>
            </a:r>
            <a:r>
              <a:rPr lang="en-US"/>
              <a:t> ex. An </a:t>
            </a:r>
            <a:r>
              <a:rPr lang="en-US" err="1"/>
              <a:t>iudico</a:t>
            </a:r>
            <a:r>
              <a:rPr lang="en-US"/>
              <a:t> </a:t>
            </a:r>
            <a:r>
              <a:rPr lang="en-US" err="1"/>
              <a:t>tamquam</a:t>
            </a:r>
            <a:r>
              <a:rPr lang="en-US"/>
              <a:t> </a:t>
            </a:r>
            <a:r>
              <a:rPr lang="en-US" err="1"/>
              <a:t>est</a:t>
            </a:r>
            <a:r>
              <a:rPr lang="en-US"/>
              <a:t>, vim </a:t>
            </a:r>
            <a:r>
              <a:rPr lang="en-US" err="1"/>
              <a:t>cibo</a:t>
            </a:r>
            <a:r>
              <a:rPr lang="en-US"/>
              <a:t> </a:t>
            </a:r>
            <a:r>
              <a:rPr lang="en-US" err="1"/>
              <a:t>nonumes</a:t>
            </a:r>
            <a:r>
              <a:rPr lang="en-US"/>
              <a:t> </a:t>
            </a:r>
            <a:r>
              <a:rPr lang="en-US" err="1"/>
              <a:t>periculis</a:t>
            </a:r>
            <a:r>
              <a:rPr lang="en-US"/>
              <a:t> </a:t>
            </a:r>
            <a:r>
              <a:rPr lang="en-US" err="1"/>
              <a:t>ut.</a:t>
            </a:r>
            <a:r>
              <a:rPr lang="en-US"/>
              <a:t> </a:t>
            </a:r>
            <a:r>
              <a:rPr lang="en-US" err="1"/>
              <a:t>Nec</a:t>
            </a:r>
            <a:r>
              <a:rPr lang="en-US"/>
              <a:t> </a:t>
            </a:r>
            <a:r>
              <a:rPr lang="en-US" err="1"/>
              <a:t>denique</a:t>
            </a:r>
            <a:r>
              <a:rPr lang="en-US"/>
              <a:t> </a:t>
            </a:r>
            <a:r>
              <a:rPr lang="en-US" err="1"/>
              <a:t>ocurreret</a:t>
            </a:r>
            <a:r>
              <a:rPr lang="en-US"/>
              <a:t> </a:t>
            </a:r>
            <a:r>
              <a:rPr lang="en-US" err="1"/>
              <a:t>eu</a:t>
            </a:r>
            <a:r>
              <a:rPr lang="en-US"/>
              <a:t>, </a:t>
            </a:r>
            <a:r>
              <a:rPr lang="en-US" err="1"/>
              <a:t>errem</a:t>
            </a:r>
            <a:r>
              <a:rPr lang="en-US"/>
              <a:t> </a:t>
            </a:r>
            <a:r>
              <a:rPr lang="en-US" err="1"/>
              <a:t>splendide</a:t>
            </a:r>
            <a:r>
              <a:rPr lang="en-US"/>
              <a:t> </a:t>
            </a:r>
            <a:r>
              <a:rPr lang="en-US" err="1"/>
              <a:t>consectetuer</a:t>
            </a:r>
            <a:r>
              <a:rPr lang="en-US"/>
              <a:t> id </a:t>
            </a:r>
            <a:r>
              <a:rPr lang="en-US" err="1"/>
              <a:t>mei</a:t>
            </a:r>
            <a:r>
              <a:rPr lang="en-US"/>
              <a:t>.</a:t>
            </a:r>
          </a:p>
          <a:p>
            <a:pPr lvl="0"/>
            <a:endParaRPr lang="en-US"/>
          </a:p>
        </p:txBody>
      </p:sp>
      <p:sp>
        <p:nvSpPr>
          <p:cNvPr id="8" name="Text Placeholder 7">
            <a:extLst>
              <a:ext uri="{FF2B5EF4-FFF2-40B4-BE49-F238E27FC236}">
                <a16:creationId xmlns:a16="http://schemas.microsoft.com/office/drawing/2014/main" id="{C53FCC9E-3770-41E6-9D3F-6D7872185D49}"/>
              </a:ext>
            </a:extLst>
          </p:cNvPr>
          <p:cNvSpPr>
            <a:spLocks noGrp="1"/>
          </p:cNvSpPr>
          <p:nvPr>
            <p:ph type="body" sz="quarter" idx="37" hasCustomPrompt="1"/>
          </p:nvPr>
        </p:nvSpPr>
        <p:spPr>
          <a:xfrm>
            <a:off x="1782571" y="1498578"/>
            <a:ext cx="3099530" cy="238125"/>
          </a:xfr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b="1">
                <a:solidFill>
                  <a:srgbClr val="323A46"/>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600">
                <a:solidFill>
                  <a:srgbClr val="000000"/>
                </a:solidFill>
                <a:latin typeface="Arial 2"/>
              </a:rPr>
              <a:t>Lorem ipsum dolor sit </a:t>
            </a:r>
            <a:r>
              <a:rPr lang="en-US" sz="1600" err="1">
                <a:solidFill>
                  <a:srgbClr val="000000"/>
                </a:solidFill>
                <a:latin typeface="Arial 2"/>
              </a:rPr>
              <a:t>amet</a:t>
            </a:r>
            <a:r>
              <a:rPr lang="en-US" sz="1600">
                <a:solidFill>
                  <a:srgbClr val="000000"/>
                </a:solidFill>
                <a:latin typeface="Arial 2"/>
              </a:rPr>
              <a:t>?</a:t>
            </a:r>
          </a:p>
          <a:p>
            <a:pPr lvl="0"/>
            <a:endParaRPr lang="en-US"/>
          </a:p>
        </p:txBody>
      </p:sp>
    </p:spTree>
    <p:extLst>
      <p:ext uri="{BB962C8B-B14F-4D97-AF65-F5344CB8AC3E}">
        <p14:creationId xmlns:p14="http://schemas.microsoft.com/office/powerpoint/2010/main" val="3871398436"/>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Graphic &amp; Content Left">
    <p:spTree>
      <p:nvGrpSpPr>
        <p:cNvPr id="1" name=""/>
        <p:cNvGrpSpPr/>
        <p:nvPr/>
      </p:nvGrpSpPr>
      <p:grpSpPr>
        <a:xfrm>
          <a:off x="0" y="0"/>
          <a:ext cx="0" cy="0"/>
          <a:chOff x="0" y="0"/>
          <a:chExt cx="0" cy="0"/>
        </a:xfrm>
      </p:grpSpPr>
      <p:sp>
        <p:nvSpPr>
          <p:cNvPr id="6" name="AutoShape 2">
            <a:extLst>
              <a:ext uri="{FF2B5EF4-FFF2-40B4-BE49-F238E27FC236}">
                <a16:creationId xmlns:a16="http://schemas.microsoft.com/office/drawing/2014/main" id="{292F0DDB-8FC4-437C-B073-B3A6BCBE98D6}"/>
              </a:ext>
            </a:extLst>
          </p:cNvPr>
          <p:cNvSpPr/>
          <p:nvPr userDrawn="1"/>
        </p:nvSpPr>
        <p:spPr>
          <a:xfrm>
            <a:off x="0" y="2095668"/>
            <a:ext cx="7823200" cy="45719"/>
          </a:xfrm>
          <a:prstGeom prst="rect">
            <a:avLst/>
          </a:prstGeom>
          <a:solidFill>
            <a:srgbClr val="191769"/>
          </a:solidFill>
        </p:spPr>
      </p:sp>
      <p:grpSp>
        <p:nvGrpSpPr>
          <p:cNvPr id="16" name="Group 12">
            <a:extLst>
              <a:ext uri="{FF2B5EF4-FFF2-40B4-BE49-F238E27FC236}">
                <a16:creationId xmlns:a16="http://schemas.microsoft.com/office/drawing/2014/main" id="{448FAF34-1F5F-40B4-9917-1470F896341C}"/>
              </a:ext>
            </a:extLst>
          </p:cNvPr>
          <p:cNvGrpSpPr>
            <a:grpSpLocks noChangeAspect="1"/>
          </p:cNvGrpSpPr>
          <p:nvPr userDrawn="1"/>
        </p:nvGrpSpPr>
        <p:grpSpPr>
          <a:xfrm>
            <a:off x="11312538" y="5964804"/>
            <a:ext cx="481368" cy="479250"/>
            <a:chOff x="0" y="0"/>
            <a:chExt cx="6350000" cy="6350000"/>
          </a:xfrm>
        </p:grpSpPr>
        <p:sp>
          <p:nvSpPr>
            <p:cNvPr id="17" name="Freeform 13">
              <a:extLst>
                <a:ext uri="{FF2B5EF4-FFF2-40B4-BE49-F238E27FC236}">
                  <a16:creationId xmlns:a16="http://schemas.microsoft.com/office/drawing/2014/main" id="{EBD180EB-5F6F-4E80-B56E-75508D63837E}"/>
                </a:ext>
              </a:extLst>
            </p:cNvPr>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323A46"/>
            </a:solidFill>
          </p:spPr>
        </p:sp>
      </p:grpSp>
      <p:grpSp>
        <p:nvGrpSpPr>
          <p:cNvPr id="20" name="Group 10">
            <a:extLst>
              <a:ext uri="{FF2B5EF4-FFF2-40B4-BE49-F238E27FC236}">
                <a16:creationId xmlns:a16="http://schemas.microsoft.com/office/drawing/2014/main" id="{81887B64-160B-4D00-B3DC-532856057DCD}"/>
              </a:ext>
            </a:extLst>
          </p:cNvPr>
          <p:cNvGrpSpPr/>
          <p:nvPr userDrawn="1"/>
        </p:nvGrpSpPr>
        <p:grpSpPr>
          <a:xfrm flipV="1">
            <a:off x="0" y="6204429"/>
            <a:ext cx="11312538" cy="45719"/>
            <a:chOff x="0" y="0"/>
            <a:chExt cx="101981000" cy="635000"/>
          </a:xfrm>
        </p:grpSpPr>
        <p:sp>
          <p:nvSpPr>
            <p:cNvPr id="21" name="Freeform 11">
              <a:extLst>
                <a:ext uri="{FF2B5EF4-FFF2-40B4-BE49-F238E27FC236}">
                  <a16:creationId xmlns:a16="http://schemas.microsoft.com/office/drawing/2014/main" id="{E972A6A9-1C9C-4FE9-89FF-7A52FB318771}"/>
                </a:ext>
              </a:extLst>
            </p:cNvPr>
            <p:cNvSpPr/>
            <p:nvPr/>
          </p:nvSpPr>
          <p:spPr>
            <a:xfrm>
              <a:off x="0" y="0"/>
              <a:ext cx="101981000" cy="635000"/>
            </a:xfrm>
            <a:custGeom>
              <a:avLst/>
              <a:gdLst/>
              <a:ahLst/>
              <a:cxnLst/>
              <a:rect l="l" t="t" r="r" b="b"/>
              <a:pathLst>
                <a:path w="101981000" h="635000">
                  <a:moveTo>
                    <a:pt x="0" y="0"/>
                  </a:moveTo>
                  <a:lnTo>
                    <a:pt x="101981000" y="0"/>
                  </a:lnTo>
                  <a:lnTo>
                    <a:pt x="101981000" y="635000"/>
                  </a:lnTo>
                  <a:lnTo>
                    <a:pt x="0" y="635000"/>
                  </a:lnTo>
                  <a:close/>
                </a:path>
              </a:pathLst>
            </a:custGeom>
            <a:solidFill>
              <a:srgbClr val="323A46"/>
            </a:solidFill>
          </p:spPr>
        </p:sp>
      </p:grpSp>
      <p:sp>
        <p:nvSpPr>
          <p:cNvPr id="22" name="TextBox 21">
            <a:extLst>
              <a:ext uri="{FF2B5EF4-FFF2-40B4-BE49-F238E27FC236}">
                <a16:creationId xmlns:a16="http://schemas.microsoft.com/office/drawing/2014/main" id="{333A3D47-6338-427B-822B-83AEA926FDCA}"/>
              </a:ext>
            </a:extLst>
          </p:cNvPr>
          <p:cNvSpPr txBox="1"/>
          <p:nvPr userDrawn="1"/>
        </p:nvSpPr>
        <p:spPr>
          <a:xfrm>
            <a:off x="308041" y="6305939"/>
            <a:ext cx="4913906" cy="276999"/>
          </a:xfrm>
          <a:prstGeom prst="rect">
            <a:avLst/>
          </a:prstGeom>
          <a:noFill/>
        </p:spPr>
        <p:txBody>
          <a:bodyPr wrap="square" rtlCol="0">
            <a:spAutoFit/>
          </a:bodyPr>
          <a:lstStyle/>
          <a:p>
            <a:r>
              <a:rPr lang="en-US" sz="1200">
                <a:solidFill>
                  <a:srgbClr val="323A46"/>
                </a:solidFill>
                <a:latin typeface="Arial 2"/>
              </a:rPr>
              <a:t>CALIFORNIA</a:t>
            </a:r>
            <a:r>
              <a:rPr lang="en-US" sz="1200">
                <a:solidFill>
                  <a:srgbClr val="343434"/>
                </a:solidFill>
                <a:latin typeface="Arial 2"/>
              </a:rPr>
              <a:t> DEPARTMENT OF DEVELOPMENTAL SERVICES</a:t>
            </a:r>
          </a:p>
        </p:txBody>
      </p:sp>
      <p:sp>
        <p:nvSpPr>
          <p:cNvPr id="23" name="Rectangle 22">
            <a:extLst>
              <a:ext uri="{FF2B5EF4-FFF2-40B4-BE49-F238E27FC236}">
                <a16:creationId xmlns:a16="http://schemas.microsoft.com/office/drawing/2014/main" id="{FE01FA8F-6D36-4901-B17F-1EFB7D727F41}"/>
              </a:ext>
            </a:extLst>
          </p:cNvPr>
          <p:cNvSpPr/>
          <p:nvPr userDrawn="1"/>
        </p:nvSpPr>
        <p:spPr>
          <a:xfrm>
            <a:off x="11367113" y="6065928"/>
            <a:ext cx="372218" cy="276999"/>
          </a:xfrm>
          <a:prstGeom prst="rect">
            <a:avLst/>
          </a:prstGeom>
        </p:spPr>
        <p:txBody>
          <a:bodyPr wrap="none">
            <a:spAutoFit/>
          </a:bodyPr>
          <a:lstStyle/>
          <a:p>
            <a:pPr algn="ctr"/>
            <a:fld id="{005B1F84-382E-4DD8-BCAF-0C3C3ECB76A4}" type="slidenum">
              <a:rPr lang="en-US" sz="1200" smtClean="0">
                <a:solidFill>
                  <a:schemeClr val="bg1"/>
                </a:solidFill>
                <a:latin typeface="Arial 2"/>
              </a:rPr>
              <a:pPr algn="ctr"/>
              <a:t>‹#›</a:t>
            </a:fld>
            <a:endParaRPr lang="en-US" sz="1350">
              <a:solidFill>
                <a:schemeClr val="bg1"/>
              </a:solidFill>
              <a:latin typeface="Arial 2"/>
            </a:endParaRPr>
          </a:p>
        </p:txBody>
      </p:sp>
      <p:sp>
        <p:nvSpPr>
          <p:cNvPr id="24" name="Picture Placeholder 2">
            <a:extLst>
              <a:ext uri="{FF2B5EF4-FFF2-40B4-BE49-F238E27FC236}">
                <a16:creationId xmlns:a16="http://schemas.microsoft.com/office/drawing/2014/main" id="{D11808F7-11CB-4842-B32F-72745A781A22}"/>
              </a:ext>
            </a:extLst>
          </p:cNvPr>
          <p:cNvSpPr>
            <a:spLocks noGrp="1"/>
          </p:cNvSpPr>
          <p:nvPr>
            <p:ph type="pic" sz="quarter" idx="33"/>
          </p:nvPr>
        </p:nvSpPr>
        <p:spPr>
          <a:xfrm>
            <a:off x="7234956" y="2113918"/>
            <a:ext cx="3960481" cy="3850502"/>
          </a:xfrm>
          <a:prstGeom prst="flowChartConnector">
            <a:avLst/>
          </a:prstGeom>
        </p:spPr>
        <p:txBody>
          <a:bodyPr/>
          <a:lstStyle>
            <a:lvl1pPr marL="0" indent="0">
              <a:buNone/>
              <a:defRPr/>
            </a:lvl1pPr>
          </a:lstStyle>
          <a:p>
            <a:r>
              <a:rPr lang="en-US"/>
              <a:t>Click icon to add picture</a:t>
            </a:r>
          </a:p>
        </p:txBody>
      </p:sp>
      <p:sp>
        <p:nvSpPr>
          <p:cNvPr id="25" name="Text Placeholder 3">
            <a:extLst>
              <a:ext uri="{FF2B5EF4-FFF2-40B4-BE49-F238E27FC236}">
                <a16:creationId xmlns:a16="http://schemas.microsoft.com/office/drawing/2014/main" id="{DA61BB4D-8194-4D22-A51D-A6C9A9ACF7B2}"/>
              </a:ext>
            </a:extLst>
          </p:cNvPr>
          <p:cNvSpPr>
            <a:spLocks noGrp="1"/>
          </p:cNvSpPr>
          <p:nvPr>
            <p:ph type="body" sz="quarter" idx="30" hasCustomPrompt="1"/>
          </p:nvPr>
        </p:nvSpPr>
        <p:spPr>
          <a:xfrm>
            <a:off x="641245" y="2244321"/>
            <a:ext cx="6155561" cy="3657600"/>
          </a:xfrm>
        </p:spPr>
        <p:txBody>
          <a:bodyPr>
            <a:normAutofit/>
          </a:bodyPr>
          <a:lstStyle>
            <a:lvl1pPr marL="0" indent="0">
              <a:buNone/>
              <a:defRPr lang="en-US" sz="1600" kern="1200" dirty="0" smtClean="0">
                <a:solidFill>
                  <a:srgbClr val="323A46"/>
                </a:solidFill>
                <a:latin typeface="Arial 2"/>
                <a:ea typeface="+mn-ea"/>
                <a:cs typeface="+mn-cs"/>
              </a:defRPr>
            </a:lvl1pPr>
          </a:lstStyle>
          <a:p>
            <a:pPr lvl="0"/>
            <a:r>
              <a:rPr lang="en-US"/>
              <a:t>Lorem ipsum dolor sit </a:t>
            </a:r>
            <a:r>
              <a:rPr lang="en-US" err="1"/>
              <a:t>amet</a:t>
            </a:r>
            <a:r>
              <a:rPr lang="en-US"/>
              <a:t>, </a:t>
            </a:r>
            <a:r>
              <a:rPr lang="en-US" err="1"/>
              <a:t>eos</a:t>
            </a:r>
            <a:r>
              <a:rPr lang="en-US"/>
              <a:t> ne </a:t>
            </a:r>
            <a:r>
              <a:rPr lang="en-US" err="1"/>
              <a:t>volutpat</a:t>
            </a:r>
            <a:r>
              <a:rPr lang="en-US"/>
              <a:t> </a:t>
            </a:r>
            <a:r>
              <a:rPr lang="en-US" err="1"/>
              <a:t>conclusionemque</a:t>
            </a:r>
            <a:r>
              <a:rPr lang="en-US"/>
              <a:t>, </a:t>
            </a:r>
            <a:r>
              <a:rPr lang="en-US" err="1"/>
              <a:t>ut</a:t>
            </a:r>
            <a:r>
              <a:rPr lang="en-US"/>
              <a:t> cum dicta </a:t>
            </a:r>
            <a:r>
              <a:rPr lang="en-US" err="1"/>
              <a:t>ignota</a:t>
            </a:r>
            <a:r>
              <a:rPr lang="en-US"/>
              <a:t> </a:t>
            </a:r>
            <a:r>
              <a:rPr lang="en-US" err="1"/>
              <a:t>iisque</a:t>
            </a:r>
            <a:r>
              <a:rPr lang="en-US"/>
              <a:t>, has omnium </a:t>
            </a:r>
            <a:r>
              <a:rPr lang="en-US" err="1"/>
              <a:t>utamur</a:t>
            </a:r>
            <a:r>
              <a:rPr lang="en-US"/>
              <a:t> </a:t>
            </a:r>
            <a:r>
              <a:rPr lang="en-US" err="1"/>
              <a:t>docendi</a:t>
            </a:r>
            <a:r>
              <a:rPr lang="en-US"/>
              <a:t> </a:t>
            </a:r>
            <a:r>
              <a:rPr lang="en-US" err="1"/>
              <a:t>ei</a:t>
            </a:r>
            <a:r>
              <a:rPr lang="en-US"/>
              <a:t>. .</a:t>
            </a:r>
          </a:p>
          <a:p>
            <a:pPr lvl="0"/>
            <a:r>
              <a:rPr lang="en-US" err="1"/>
              <a:t>Exerci</a:t>
            </a:r>
            <a:r>
              <a:rPr lang="en-US"/>
              <a:t> </a:t>
            </a:r>
            <a:r>
              <a:rPr lang="en-US" err="1"/>
              <a:t>appareat</a:t>
            </a:r>
            <a:r>
              <a:rPr lang="en-US"/>
              <a:t> </a:t>
            </a:r>
            <a:r>
              <a:rPr lang="en-US" err="1"/>
              <a:t>vix</a:t>
            </a:r>
            <a:r>
              <a:rPr lang="en-US"/>
              <a:t> </a:t>
            </a:r>
            <a:r>
              <a:rPr lang="en-US" err="1"/>
              <a:t>ut</a:t>
            </a:r>
            <a:r>
              <a:rPr lang="en-US"/>
              <a:t>, </a:t>
            </a:r>
            <a:r>
              <a:rPr lang="en-US" err="1"/>
              <a:t>quodsi</a:t>
            </a:r>
            <a:r>
              <a:rPr lang="en-US"/>
              <a:t> </a:t>
            </a:r>
            <a:r>
              <a:rPr lang="en-US" err="1"/>
              <a:t>commodo</a:t>
            </a:r>
            <a:r>
              <a:rPr lang="en-US"/>
              <a:t> </a:t>
            </a:r>
            <a:r>
              <a:rPr lang="en-US" err="1"/>
              <a:t>facilisi</a:t>
            </a:r>
            <a:r>
              <a:rPr lang="en-US"/>
              <a:t> cu </a:t>
            </a:r>
            <a:r>
              <a:rPr lang="en-US" err="1"/>
              <a:t>pri</a:t>
            </a:r>
            <a:r>
              <a:rPr lang="en-US"/>
              <a:t>, quo at </a:t>
            </a:r>
            <a:r>
              <a:rPr lang="en-US" err="1"/>
              <a:t>audiam</a:t>
            </a:r>
            <a:r>
              <a:rPr lang="en-US"/>
              <a:t> </a:t>
            </a:r>
            <a:r>
              <a:rPr lang="en-US" err="1"/>
              <a:t>commodo</a:t>
            </a:r>
            <a:r>
              <a:rPr lang="en-US"/>
              <a:t>. Illum minim </a:t>
            </a:r>
            <a:r>
              <a:rPr lang="en-US" err="1"/>
              <a:t>ea</a:t>
            </a:r>
            <a:r>
              <a:rPr lang="en-US"/>
              <a:t> </a:t>
            </a:r>
            <a:r>
              <a:rPr lang="en-US" err="1"/>
              <a:t>mel</a:t>
            </a:r>
            <a:r>
              <a:rPr lang="en-US"/>
              <a:t>, duo </a:t>
            </a:r>
            <a:r>
              <a:rPr lang="en-US" err="1"/>
              <a:t>ea</a:t>
            </a:r>
            <a:r>
              <a:rPr lang="en-US"/>
              <a:t> </a:t>
            </a:r>
            <a:r>
              <a:rPr lang="en-US" err="1"/>
              <a:t>elitr</a:t>
            </a:r>
            <a:r>
              <a:rPr lang="en-US"/>
              <a:t> </a:t>
            </a:r>
            <a:r>
              <a:rPr lang="en-US" err="1"/>
              <a:t>vituperatoribus</a:t>
            </a:r>
            <a:r>
              <a:rPr lang="en-US"/>
              <a:t>. Vim ne </a:t>
            </a:r>
            <a:r>
              <a:rPr lang="en-US" err="1"/>
              <a:t>velit</a:t>
            </a:r>
            <a:r>
              <a:rPr lang="en-US"/>
              <a:t> </a:t>
            </a:r>
            <a:r>
              <a:rPr lang="en-US" err="1"/>
              <a:t>omnes</a:t>
            </a:r>
            <a:r>
              <a:rPr lang="en-US"/>
              <a:t> </a:t>
            </a:r>
            <a:r>
              <a:rPr lang="en-US" err="1"/>
              <a:t>facilisis</a:t>
            </a:r>
            <a:r>
              <a:rPr lang="en-US"/>
              <a:t>. Per choro </a:t>
            </a:r>
            <a:r>
              <a:rPr lang="en-US" err="1"/>
              <a:t>ponderum</a:t>
            </a:r>
            <a:r>
              <a:rPr lang="en-US"/>
              <a:t> </a:t>
            </a:r>
            <a:r>
              <a:rPr lang="en-US" err="1"/>
              <a:t>urbanitas</a:t>
            </a:r>
            <a:r>
              <a:rPr lang="en-US"/>
              <a:t> ne, et sea </a:t>
            </a:r>
            <a:r>
              <a:rPr lang="en-US" err="1"/>
              <a:t>putent</a:t>
            </a:r>
            <a:r>
              <a:rPr lang="en-US"/>
              <a:t> </a:t>
            </a:r>
            <a:r>
              <a:rPr lang="en-US" err="1"/>
              <a:t>appetere</a:t>
            </a:r>
            <a:r>
              <a:rPr lang="en-US"/>
              <a:t>. </a:t>
            </a:r>
            <a:r>
              <a:rPr lang="en-US" err="1"/>
              <a:t>Usu</a:t>
            </a:r>
            <a:r>
              <a:rPr lang="en-US"/>
              <a:t> </a:t>
            </a:r>
            <a:r>
              <a:rPr lang="en-US" err="1"/>
              <a:t>probo</a:t>
            </a:r>
            <a:r>
              <a:rPr lang="en-US"/>
              <a:t> </a:t>
            </a:r>
            <a:r>
              <a:rPr lang="en-US" err="1"/>
              <a:t>propriae</a:t>
            </a:r>
            <a:r>
              <a:rPr lang="en-US"/>
              <a:t> </a:t>
            </a:r>
            <a:r>
              <a:rPr lang="en-US" err="1"/>
              <a:t>rationibus</a:t>
            </a:r>
            <a:r>
              <a:rPr lang="en-US"/>
              <a:t> in, no his </a:t>
            </a:r>
            <a:r>
              <a:rPr lang="en-US" err="1"/>
              <a:t>wisi</a:t>
            </a:r>
            <a:r>
              <a:rPr lang="en-US"/>
              <a:t> </a:t>
            </a:r>
            <a:r>
              <a:rPr lang="en-US" err="1"/>
              <a:t>feugiat</a:t>
            </a:r>
            <a:r>
              <a:rPr lang="en-US"/>
              <a:t> </a:t>
            </a:r>
            <a:r>
              <a:rPr lang="en-US" err="1"/>
              <a:t>apeirian</a:t>
            </a:r>
            <a:r>
              <a:rPr lang="en-US"/>
              <a:t>.</a:t>
            </a:r>
          </a:p>
          <a:p>
            <a:pPr lvl="0"/>
            <a:r>
              <a:rPr lang="en-US" err="1"/>
              <a:t>Te</a:t>
            </a:r>
            <a:r>
              <a:rPr lang="en-US"/>
              <a:t> </a:t>
            </a:r>
            <a:r>
              <a:rPr lang="en-US" err="1"/>
              <a:t>integre</a:t>
            </a:r>
            <a:r>
              <a:rPr lang="en-US"/>
              <a:t> </a:t>
            </a:r>
            <a:r>
              <a:rPr lang="en-US" err="1"/>
              <a:t>sanctus</a:t>
            </a:r>
            <a:r>
              <a:rPr lang="en-US"/>
              <a:t> </a:t>
            </a:r>
            <a:r>
              <a:rPr lang="en-US" err="1"/>
              <a:t>elaboraret</a:t>
            </a:r>
            <a:r>
              <a:rPr lang="en-US"/>
              <a:t> </a:t>
            </a:r>
            <a:r>
              <a:rPr lang="en-US" err="1"/>
              <a:t>ius</a:t>
            </a:r>
            <a:r>
              <a:rPr lang="en-US"/>
              <a:t>. </a:t>
            </a:r>
            <a:r>
              <a:rPr lang="en-US" err="1"/>
              <a:t>Aliquam</a:t>
            </a:r>
            <a:r>
              <a:rPr lang="en-US"/>
              <a:t> </a:t>
            </a:r>
            <a:r>
              <a:rPr lang="en-US" err="1"/>
              <a:t>dissentiet</a:t>
            </a:r>
            <a:r>
              <a:rPr lang="en-US"/>
              <a:t> </a:t>
            </a:r>
            <a:r>
              <a:rPr lang="en-US" err="1"/>
              <a:t>eos</a:t>
            </a:r>
            <a:r>
              <a:rPr lang="en-US"/>
              <a:t> et. Brute </a:t>
            </a:r>
            <a:r>
              <a:rPr lang="en-US" err="1"/>
              <a:t>verterem</a:t>
            </a:r>
            <a:r>
              <a:rPr lang="en-US"/>
              <a:t> </a:t>
            </a:r>
            <a:r>
              <a:rPr lang="en-US" err="1"/>
              <a:t>eu</a:t>
            </a:r>
            <a:r>
              <a:rPr lang="en-US"/>
              <a:t> sed, vis </a:t>
            </a:r>
            <a:r>
              <a:rPr lang="en-US" err="1"/>
              <a:t>suscipit</a:t>
            </a:r>
            <a:r>
              <a:rPr lang="en-US"/>
              <a:t> </a:t>
            </a:r>
            <a:r>
              <a:rPr lang="en-US" err="1"/>
              <a:t>scribentur</a:t>
            </a:r>
            <a:r>
              <a:rPr lang="en-US"/>
              <a:t> ex. An </a:t>
            </a:r>
            <a:r>
              <a:rPr lang="en-US" err="1"/>
              <a:t>iudico</a:t>
            </a:r>
            <a:r>
              <a:rPr lang="en-US"/>
              <a:t> </a:t>
            </a:r>
            <a:r>
              <a:rPr lang="en-US" err="1"/>
              <a:t>tamquam</a:t>
            </a:r>
            <a:r>
              <a:rPr lang="en-US"/>
              <a:t> </a:t>
            </a:r>
            <a:r>
              <a:rPr lang="en-US" err="1"/>
              <a:t>est</a:t>
            </a:r>
            <a:r>
              <a:rPr lang="en-US"/>
              <a:t>, vim </a:t>
            </a:r>
            <a:r>
              <a:rPr lang="en-US" err="1"/>
              <a:t>cibo</a:t>
            </a:r>
            <a:r>
              <a:rPr lang="en-US"/>
              <a:t> </a:t>
            </a:r>
            <a:r>
              <a:rPr lang="en-US" err="1"/>
              <a:t>nonumes</a:t>
            </a:r>
            <a:r>
              <a:rPr lang="en-US"/>
              <a:t> </a:t>
            </a:r>
            <a:r>
              <a:rPr lang="en-US" err="1"/>
              <a:t>periculis</a:t>
            </a:r>
            <a:r>
              <a:rPr lang="en-US"/>
              <a:t> </a:t>
            </a:r>
            <a:r>
              <a:rPr lang="en-US" err="1"/>
              <a:t>ut.</a:t>
            </a:r>
            <a:r>
              <a:rPr lang="en-US"/>
              <a:t> </a:t>
            </a:r>
            <a:r>
              <a:rPr lang="en-US" err="1"/>
              <a:t>Nec</a:t>
            </a:r>
            <a:r>
              <a:rPr lang="en-US"/>
              <a:t> </a:t>
            </a:r>
            <a:r>
              <a:rPr lang="en-US" err="1"/>
              <a:t>denique</a:t>
            </a:r>
            <a:r>
              <a:rPr lang="en-US"/>
              <a:t> </a:t>
            </a:r>
            <a:r>
              <a:rPr lang="en-US" err="1"/>
              <a:t>ocurreret</a:t>
            </a:r>
            <a:r>
              <a:rPr lang="en-US"/>
              <a:t> </a:t>
            </a:r>
            <a:r>
              <a:rPr lang="en-US" err="1"/>
              <a:t>eu</a:t>
            </a:r>
            <a:r>
              <a:rPr lang="en-US"/>
              <a:t>, </a:t>
            </a:r>
            <a:r>
              <a:rPr lang="en-US" err="1"/>
              <a:t>errem</a:t>
            </a:r>
            <a:r>
              <a:rPr lang="en-US"/>
              <a:t> </a:t>
            </a:r>
            <a:r>
              <a:rPr lang="en-US" err="1"/>
              <a:t>splendide</a:t>
            </a:r>
            <a:r>
              <a:rPr lang="en-US"/>
              <a:t> </a:t>
            </a:r>
            <a:r>
              <a:rPr lang="en-US" err="1"/>
              <a:t>consectetuer</a:t>
            </a:r>
            <a:r>
              <a:rPr lang="en-US"/>
              <a:t> id </a:t>
            </a:r>
            <a:r>
              <a:rPr lang="en-US" err="1"/>
              <a:t>mei</a:t>
            </a:r>
            <a:r>
              <a:rPr lang="en-US"/>
              <a:t>.</a:t>
            </a:r>
          </a:p>
          <a:p>
            <a:pPr lvl="0"/>
            <a:endParaRPr lang="en-US"/>
          </a:p>
        </p:txBody>
      </p:sp>
      <p:sp>
        <p:nvSpPr>
          <p:cNvPr id="26" name="Text Placeholder 2">
            <a:extLst>
              <a:ext uri="{FF2B5EF4-FFF2-40B4-BE49-F238E27FC236}">
                <a16:creationId xmlns:a16="http://schemas.microsoft.com/office/drawing/2014/main" id="{E5041180-927D-47B2-BA0C-A113EDFBCCE2}"/>
              </a:ext>
            </a:extLst>
          </p:cNvPr>
          <p:cNvSpPr>
            <a:spLocks noGrp="1"/>
          </p:cNvSpPr>
          <p:nvPr>
            <p:ph type="body" sz="quarter" idx="36" hasCustomPrompt="1"/>
          </p:nvPr>
        </p:nvSpPr>
        <p:spPr>
          <a:xfrm>
            <a:off x="641244" y="1583038"/>
            <a:ext cx="6155561" cy="358775"/>
          </a:xfrm>
        </p:spPr>
        <p:txBody>
          <a:bodyPr>
            <a:noAutofit/>
          </a:bodyPr>
          <a:lstStyle>
            <a:lvl1pPr marL="0" indent="0" algn="l" defTabSz="342900" rtl="0" eaLnBrk="1" latinLnBrk="0" hangingPunct="1">
              <a:lnSpc>
                <a:spcPts val="2100"/>
              </a:lnSpc>
              <a:buNone/>
              <a:defRPr lang="en-US" sz="2800" kern="1200" dirty="0">
                <a:solidFill>
                  <a:srgbClr val="002060"/>
                </a:solidFill>
                <a:latin typeface="Arial 1"/>
                <a:ea typeface="+mn-ea"/>
                <a:cs typeface="+mn-cs"/>
              </a:defRPr>
            </a:lvl1pPr>
            <a:lvl2pPr marL="342900" indent="0">
              <a:buNone/>
              <a:defRPr/>
            </a:lvl2pPr>
          </a:lstStyle>
          <a:p>
            <a:pPr marL="0" lvl="0" indent="0" algn="l" defTabSz="342900" rtl="0" eaLnBrk="1" latinLnBrk="0" hangingPunct="1">
              <a:lnSpc>
                <a:spcPts val="2100"/>
              </a:lnSpc>
              <a:spcBef>
                <a:spcPts val="750"/>
              </a:spcBef>
              <a:buFont typeface="Arial" panose="020B0604020202020204" pitchFamily="34" charset="0"/>
              <a:buNone/>
            </a:pPr>
            <a:r>
              <a:rPr lang="en-US"/>
              <a:t>TITLE GOES HERE</a:t>
            </a:r>
          </a:p>
        </p:txBody>
      </p:sp>
    </p:spTree>
    <p:extLst>
      <p:ext uri="{BB962C8B-B14F-4D97-AF65-F5344CB8AC3E}">
        <p14:creationId xmlns:p14="http://schemas.microsoft.com/office/powerpoint/2010/main" val="3955190011"/>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12" name="AutoShape 6">
            <a:extLst>
              <a:ext uri="{FF2B5EF4-FFF2-40B4-BE49-F238E27FC236}">
                <a16:creationId xmlns:a16="http://schemas.microsoft.com/office/drawing/2014/main" id="{D471D00B-CDB1-4BBC-8948-8C09995D1C4A}"/>
              </a:ext>
            </a:extLst>
          </p:cNvPr>
          <p:cNvSpPr/>
          <p:nvPr userDrawn="1"/>
        </p:nvSpPr>
        <p:spPr>
          <a:xfrm flipV="1">
            <a:off x="2" y="3598912"/>
            <a:ext cx="6321436" cy="60084"/>
          </a:xfrm>
          <a:prstGeom prst="rect">
            <a:avLst/>
          </a:prstGeom>
          <a:solidFill>
            <a:srgbClr val="EA9D25"/>
          </a:solidFill>
        </p:spPr>
      </p:sp>
      <p:sp>
        <p:nvSpPr>
          <p:cNvPr id="3" name="Text Placeholder 2">
            <a:extLst>
              <a:ext uri="{FF2B5EF4-FFF2-40B4-BE49-F238E27FC236}">
                <a16:creationId xmlns:a16="http://schemas.microsoft.com/office/drawing/2014/main" id="{800BE8FF-83D1-4ADC-A919-082F93BFA0D5}"/>
              </a:ext>
            </a:extLst>
          </p:cNvPr>
          <p:cNvSpPr>
            <a:spLocks noGrp="1"/>
          </p:cNvSpPr>
          <p:nvPr>
            <p:ph type="body" sz="quarter" idx="10" hasCustomPrompt="1"/>
          </p:nvPr>
        </p:nvSpPr>
        <p:spPr>
          <a:xfrm>
            <a:off x="674402" y="3226537"/>
            <a:ext cx="1400681" cy="358775"/>
          </a:xfrm>
        </p:spPr>
        <p:txBody>
          <a:bodyPr>
            <a:noAutofit/>
          </a:bodyPr>
          <a:lstStyle>
            <a:lvl1pPr marL="0" indent="0" algn="l" defTabSz="342900" rtl="0" eaLnBrk="1" latinLnBrk="0" hangingPunct="1">
              <a:lnSpc>
                <a:spcPts val="2100"/>
              </a:lnSpc>
              <a:buNone/>
              <a:defRPr lang="en-US" sz="2800" kern="1200" dirty="0">
                <a:solidFill>
                  <a:srgbClr val="191769"/>
                </a:solidFill>
                <a:latin typeface="Arial 1"/>
                <a:ea typeface="+mn-ea"/>
                <a:cs typeface="+mn-cs"/>
              </a:defRPr>
            </a:lvl1pPr>
          </a:lstStyle>
          <a:p>
            <a:pPr lvl="0"/>
            <a:r>
              <a:rPr lang="en-US"/>
              <a:t>Q&amp;A</a:t>
            </a:r>
          </a:p>
        </p:txBody>
      </p:sp>
      <p:sp>
        <p:nvSpPr>
          <p:cNvPr id="5" name="Freeform 8">
            <a:extLst>
              <a:ext uri="{FF2B5EF4-FFF2-40B4-BE49-F238E27FC236}">
                <a16:creationId xmlns:a16="http://schemas.microsoft.com/office/drawing/2014/main" id="{1902AF37-F4DC-4A6E-BE5B-501F89BEED4A}"/>
              </a:ext>
            </a:extLst>
          </p:cNvPr>
          <p:cNvSpPr/>
          <p:nvPr userDrawn="1"/>
        </p:nvSpPr>
        <p:spPr>
          <a:xfrm>
            <a:off x="6293608" y="1475797"/>
            <a:ext cx="4277651" cy="430631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24999" r="-24999"/>
            </a:stretch>
          </a:blipFill>
        </p:spPr>
      </p:sp>
    </p:spTree>
    <p:extLst>
      <p:ext uri="{BB962C8B-B14F-4D97-AF65-F5344CB8AC3E}">
        <p14:creationId xmlns:p14="http://schemas.microsoft.com/office/powerpoint/2010/main" val="56972684"/>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2" name="AutoShape 6">
            <a:extLst>
              <a:ext uri="{FF2B5EF4-FFF2-40B4-BE49-F238E27FC236}">
                <a16:creationId xmlns:a16="http://schemas.microsoft.com/office/drawing/2014/main" id="{D471D00B-CDB1-4BBC-8948-8C09995D1C4A}"/>
              </a:ext>
            </a:extLst>
          </p:cNvPr>
          <p:cNvSpPr/>
          <p:nvPr userDrawn="1"/>
        </p:nvSpPr>
        <p:spPr>
          <a:xfrm flipV="1">
            <a:off x="2" y="3598912"/>
            <a:ext cx="6321436" cy="60084"/>
          </a:xfrm>
          <a:prstGeom prst="rect">
            <a:avLst/>
          </a:prstGeom>
          <a:solidFill>
            <a:srgbClr val="EA9D25"/>
          </a:solidFill>
        </p:spPr>
      </p:sp>
      <p:sp>
        <p:nvSpPr>
          <p:cNvPr id="3" name="Text Placeholder 2">
            <a:extLst>
              <a:ext uri="{FF2B5EF4-FFF2-40B4-BE49-F238E27FC236}">
                <a16:creationId xmlns:a16="http://schemas.microsoft.com/office/drawing/2014/main" id="{800BE8FF-83D1-4ADC-A919-082F93BFA0D5}"/>
              </a:ext>
            </a:extLst>
          </p:cNvPr>
          <p:cNvSpPr>
            <a:spLocks noGrp="1"/>
          </p:cNvSpPr>
          <p:nvPr>
            <p:ph type="body" sz="quarter" idx="10" hasCustomPrompt="1"/>
          </p:nvPr>
        </p:nvSpPr>
        <p:spPr>
          <a:xfrm>
            <a:off x="674400" y="3710353"/>
            <a:ext cx="4568160" cy="1414046"/>
          </a:xfrm>
        </p:spPr>
        <p:txBody>
          <a:bodyPr>
            <a:noAutofit/>
          </a:bodyPr>
          <a:lstStyle>
            <a:lvl1pPr marL="0" indent="0" algn="l" defTabSz="342900" rtl="0" eaLnBrk="1" latinLnBrk="0" hangingPunct="1">
              <a:lnSpc>
                <a:spcPts val="2100"/>
              </a:lnSpc>
              <a:buNone/>
              <a:defRPr lang="en-US" sz="1600" kern="1200" dirty="0">
                <a:solidFill>
                  <a:srgbClr val="323A46"/>
                </a:solidFill>
                <a:latin typeface="Arial 2"/>
                <a:ea typeface="+mn-ea"/>
                <a:cs typeface="+mn-cs"/>
              </a:defRPr>
            </a:lvl1pPr>
          </a:lstStyle>
          <a:p>
            <a:pPr lvl="0"/>
            <a:r>
              <a:rPr lang="en-US"/>
              <a:t>Closing Comments</a:t>
            </a:r>
          </a:p>
          <a:p>
            <a:pPr lvl="0"/>
            <a:r>
              <a:rPr lang="en-US"/>
              <a:t>Contact Information</a:t>
            </a:r>
          </a:p>
        </p:txBody>
      </p:sp>
      <p:sp>
        <p:nvSpPr>
          <p:cNvPr id="5" name="Freeform 3">
            <a:extLst>
              <a:ext uri="{FF2B5EF4-FFF2-40B4-BE49-F238E27FC236}">
                <a16:creationId xmlns:a16="http://schemas.microsoft.com/office/drawing/2014/main" id="{B620577B-7926-4064-ADA5-27C72E7D0B40}"/>
              </a:ext>
            </a:extLst>
          </p:cNvPr>
          <p:cNvSpPr/>
          <p:nvPr userDrawn="1"/>
        </p:nvSpPr>
        <p:spPr>
          <a:xfrm>
            <a:off x="6321438" y="1505839"/>
            <a:ext cx="4221992" cy="430631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24999" r="-24999"/>
            </a:stretch>
          </a:blipFill>
        </p:spPr>
      </p:sp>
    </p:spTree>
    <p:extLst>
      <p:ext uri="{BB962C8B-B14F-4D97-AF65-F5344CB8AC3E}">
        <p14:creationId xmlns:p14="http://schemas.microsoft.com/office/powerpoint/2010/main" val="2275221859"/>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1808"/>
            <a:ext cx="12191013" cy="6858555"/>
          </a:xfrm>
          <a:prstGeom prst="rect">
            <a:avLst/>
          </a:prstGeom>
        </p:spPr>
      </p:pic>
      <p:sp>
        <p:nvSpPr>
          <p:cNvPr id="2" name="Title 1"/>
          <p:cNvSpPr>
            <a:spLocks noGrp="1"/>
          </p:cNvSpPr>
          <p:nvPr>
            <p:ph type="ctrTitle" hasCustomPrompt="1"/>
          </p:nvPr>
        </p:nvSpPr>
        <p:spPr>
          <a:xfrm>
            <a:off x="1524000" y="607219"/>
            <a:ext cx="9144000" cy="2387600"/>
          </a:xfrm>
        </p:spPr>
        <p:txBody>
          <a:bodyPr anchor="b">
            <a:normAutofit/>
          </a:bodyPr>
          <a:lstStyle>
            <a:lvl1pPr algn="ctr">
              <a:defRPr sz="5400" b="1" baseline="0">
                <a:solidFill>
                  <a:schemeClr val="bg1"/>
                </a:solidFill>
                <a:latin typeface="Segoe UI" panose="020B0502040204020203" pitchFamily="34" charset="0"/>
                <a:cs typeface="Segoe UI" panose="020B0502040204020203" pitchFamily="34" charset="0"/>
              </a:defRPr>
            </a:lvl1pPr>
          </a:lstStyle>
          <a:p>
            <a:r>
              <a:rPr lang="en-US"/>
              <a:t>LONG, INTERESTING TITLE</a:t>
            </a:r>
          </a:p>
        </p:txBody>
      </p:sp>
      <p:sp>
        <p:nvSpPr>
          <p:cNvPr id="3" name="Subtitle 2"/>
          <p:cNvSpPr>
            <a:spLocks noGrp="1"/>
          </p:cNvSpPr>
          <p:nvPr>
            <p:ph type="subTitle" idx="1" hasCustomPrompt="1"/>
          </p:nvPr>
        </p:nvSpPr>
        <p:spPr>
          <a:xfrm>
            <a:off x="1524000" y="3192735"/>
            <a:ext cx="9144000" cy="1655762"/>
          </a:xfrm>
        </p:spPr>
        <p:txBody>
          <a:bodyPr>
            <a:normAutofit/>
          </a:bodyPr>
          <a:lstStyle>
            <a:lvl1pPr marL="0" indent="0" algn="ctr">
              <a:buNone/>
              <a:defRPr sz="3200" baseline="0">
                <a:solidFill>
                  <a:schemeClr val="bg1"/>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AND A SUBTITLE, IF NEEDED</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r>
              <a:rPr lang="en-US"/>
              <a:t>4/15/2019</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2124" y="6146260"/>
            <a:ext cx="1981285" cy="420180"/>
          </a:xfrm>
          <a:prstGeom prst="rect">
            <a:avLst/>
          </a:prstGeom>
        </p:spPr>
      </p:pic>
    </p:spTree>
    <p:extLst>
      <p:ext uri="{BB962C8B-B14F-4D97-AF65-F5344CB8AC3E}">
        <p14:creationId xmlns:p14="http://schemas.microsoft.com/office/powerpoint/2010/main" val="2946780454"/>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49086" y="0"/>
            <a:ext cx="10515600" cy="1325563"/>
          </a:xfrm>
        </p:spPr>
        <p:txBody>
          <a:bodyPr/>
          <a:lstStyle>
            <a:lvl1pPr>
              <a:defRPr b="1">
                <a:solidFill>
                  <a:srgbClr val="14315A"/>
                </a:solidFill>
                <a:latin typeface="Segoe UI" panose="020B0502040204020203" pitchFamily="34" charset="0"/>
                <a:cs typeface="Segoe UI" panose="020B0502040204020203" pitchFamily="34" charset="0"/>
              </a:defRPr>
            </a:lvl1pPr>
          </a:lstStyle>
          <a:p>
            <a:r>
              <a:rPr lang="en-US"/>
              <a:t>Click to edit Master title style</a:t>
            </a:r>
          </a:p>
        </p:txBody>
      </p:sp>
      <p:sp>
        <p:nvSpPr>
          <p:cNvPr id="3" name="Content Placeholder 2"/>
          <p:cNvSpPr>
            <a:spLocks noGrp="1"/>
          </p:cNvSpPr>
          <p:nvPr>
            <p:ph idx="1"/>
          </p:nvPr>
        </p:nvSpPr>
        <p:spPr>
          <a:xfrm>
            <a:off x="849086" y="1325563"/>
            <a:ext cx="10515600" cy="5140325"/>
          </a:xfrm>
        </p:spPr>
        <p:txBody>
          <a:bodyPr/>
          <a:lstStyle>
            <a:lvl1pPr marL="320040" indent="-320040">
              <a:lnSpc>
                <a:spcPct val="120000"/>
              </a:lnSpc>
              <a:buClr>
                <a:srgbClr val="782B8B"/>
              </a:buClr>
              <a:buSzPct val="125000"/>
              <a:buFont typeface="Segoe UI" panose="020B0502040204020203" pitchFamily="34" charset="0"/>
              <a:buChar char="»"/>
              <a:defRPr>
                <a:latin typeface="Segoe UI" panose="020B0502040204020203" pitchFamily="34" charset="0"/>
                <a:cs typeface="Segoe UI" panose="020B0502040204020203" pitchFamily="34" charset="0"/>
              </a:defRPr>
            </a:lvl1pPr>
            <a:lvl2pPr marL="685800" indent="-228600">
              <a:buClr>
                <a:srgbClr val="782B8B"/>
              </a:buClr>
              <a:buFont typeface="Segoe UI" panose="020B0502040204020203" pitchFamily="34" charset="0"/>
              <a:buChar char="»"/>
              <a:defRPr>
                <a:latin typeface="Segoe UI" panose="020B0502040204020203" pitchFamily="34" charset="0"/>
                <a:cs typeface="Segoe UI" panose="020B0502040204020203" pitchFamily="34" charset="0"/>
              </a:defRPr>
            </a:lvl2pPr>
            <a:lvl3pPr marL="1143000" indent="-228600">
              <a:buClr>
                <a:srgbClr val="782B8B"/>
              </a:buClr>
              <a:buFont typeface="Segoe UI" panose="020B0502040204020203" pitchFamily="34" charset="0"/>
              <a:buChar char="»"/>
              <a:defRPr>
                <a:latin typeface="Segoe UI" panose="020B0502040204020203" pitchFamily="34" charset="0"/>
                <a:cs typeface="Segoe UI" panose="020B0502040204020203" pitchFamily="34" charset="0"/>
              </a:defRPr>
            </a:lvl3pPr>
            <a:lvl4pPr marL="1600200" indent="-228600">
              <a:buClr>
                <a:srgbClr val="782B8B"/>
              </a:buClr>
              <a:buFont typeface="Segoe UI" panose="020B0502040204020203" pitchFamily="34" charset="0"/>
              <a:buChar char="»"/>
              <a:defRPr>
                <a:latin typeface="Segoe UI" panose="020B0502040204020203" pitchFamily="34" charset="0"/>
                <a:cs typeface="Segoe UI" panose="020B0502040204020203" pitchFamily="34" charset="0"/>
              </a:defRPr>
            </a:lvl4pPr>
            <a:lvl5pPr marL="2057400" indent="-228600">
              <a:buClr>
                <a:srgbClr val="782B8B"/>
              </a:buClr>
              <a:buFont typeface="Segoe UI" panose="020B0502040204020203" pitchFamily="34" charset="0"/>
              <a:buChar char="»"/>
              <a:defRPr>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57A61B-699B-4D71-AB33-2827E9FA2BF3}" type="datetime1">
              <a:rPr lang="en-US" smtClean="0"/>
              <a:t>12/29/2022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272178295"/>
      </p:ext>
    </p:extLst>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077686"/>
            <a:ext cx="10515600" cy="1698171"/>
          </a:xfrm>
        </p:spPr>
        <p:txBody>
          <a:bodyPr anchor="b"/>
          <a:lstStyle>
            <a:lvl1pPr>
              <a:defRPr sz="6000" b="1">
                <a:solidFill>
                  <a:srgbClr val="14315A"/>
                </a:solidFill>
                <a:latin typeface="Segoe UI" panose="020B0502040204020203" pitchFamily="34" charset="0"/>
                <a:cs typeface="Segoe UI" panose="020B0502040204020203" pitchFamily="34" charset="0"/>
              </a:defRPr>
            </a:lvl1pPr>
          </a:lstStyle>
          <a:p>
            <a:r>
              <a:rPr lang="en-US"/>
              <a:t>CLICK TO EDIT TITLE</a:t>
            </a:r>
          </a:p>
        </p:txBody>
      </p:sp>
      <p:sp>
        <p:nvSpPr>
          <p:cNvPr id="4" name="Date Placeholder 3"/>
          <p:cNvSpPr>
            <a:spLocks noGrp="1"/>
          </p:cNvSpPr>
          <p:nvPr>
            <p:ph type="dt" sz="half" idx="10"/>
          </p:nvPr>
        </p:nvSpPr>
        <p:spPr/>
        <p:txBody>
          <a:bodyPr/>
          <a:lstStyle/>
          <a:p>
            <a:fld id="{4CD56EB4-F0D1-43FA-9493-5F3941D39314}" type="datetime1">
              <a:rPr lang="en-US" smtClean="0"/>
              <a:t>12/29/2022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8090AE-F645-47C1-81A8-D4E28BF03D47}"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174654"/>
            <a:ext cx="12192000" cy="2068801"/>
          </a:xfrm>
          <a:prstGeom prst="rect">
            <a:avLst/>
          </a:prstGeom>
        </p:spPr>
      </p:pic>
    </p:spTree>
    <p:extLst>
      <p:ext uri="{BB962C8B-B14F-4D97-AF65-F5344CB8AC3E}">
        <p14:creationId xmlns:p14="http://schemas.microsoft.com/office/powerpoint/2010/main" val="271038287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1">
                <a:solidFill>
                  <a:srgbClr val="14315A"/>
                </a:solidFill>
                <a:latin typeface="Segoe UI" panose="020B0502040204020203" pitchFamily="34" charset="0"/>
                <a:cs typeface="Segoe UI" panose="020B0502040204020203" pitchFamily="34" charset="0"/>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D94113C-ADB4-4996-BFCD-A128AB6B68FF}" type="datetime1">
              <a:rPr lang="en-US" smtClean="0"/>
              <a:t>12/29/2022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22586807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14315A"/>
                </a:solidFill>
                <a:latin typeface="Segoe UI" panose="020B0502040204020203" pitchFamily="34" charset="0"/>
                <a:cs typeface="Segoe UI" panose="020B0502040204020203" pitchFamily="34"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CEE1AC1-F18E-4BF8-849E-C0C6C0A5794E}" type="datetime1">
              <a:rPr lang="en-US" smtClean="0"/>
              <a:t>12/29/2022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2167305255"/>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1">
                <a:solidFill>
                  <a:srgbClr val="14315A"/>
                </a:solidFill>
                <a:latin typeface="Segoe UI" panose="020B0502040204020203" pitchFamily="34" charset="0"/>
                <a:cs typeface="Segoe UI" panose="020B0502040204020203" pitchFamily="34" charset="0"/>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9853A7F-7280-4048-9009-836A4DA2C8F1}" type="datetime1">
              <a:rPr lang="en-US" smtClean="0"/>
              <a:t>12/29/2022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37092002"/>
      </p:ext>
    </p:extLst>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14315A"/>
                </a:solidFill>
                <a:latin typeface="Segoe UI" panose="020B0502040204020203" pitchFamily="34" charset="0"/>
                <a:cs typeface="Segoe UI" panose="020B0502040204020203"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p>
            <a:fld id="{3A96F198-C26D-4047-8B2B-C6621836B3F2}" type="datetime1">
              <a:rPr lang="en-US" smtClean="0"/>
              <a:t>12/29/2022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1395351207"/>
      </p:ext>
    </p:extLst>
  </p:cSld>
  <p:clrMapOvr>
    <a:masterClrMapping/>
  </p:clrMapOvr>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C1D098-787C-49BC-A8DB-90BDAEB4A235}" type="datetime1">
              <a:rPr lang="en-US" smtClean="0"/>
              <a:t>12/29/2022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784428760"/>
      </p:ext>
    </p:extLst>
  </p:cSld>
  <p:clrMapOvr>
    <a:masterClrMapping/>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Segoe UI" panose="020B0502040204020203" pitchFamily="34" charset="0"/>
                <a:cs typeface="Segoe UI" panose="020B0502040204020203" pitchFamily="34" charset="0"/>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Segoe UI" panose="020B0502040204020203" pitchFamily="34" charset="0"/>
                <a:cs typeface="Segoe UI" panose="020B0502040204020203" pitchFamily="34" charset="0"/>
              </a:defRPr>
            </a:lvl1pPr>
            <a:lvl2pPr>
              <a:defRPr sz="2800">
                <a:latin typeface="Segoe UI" panose="020B0502040204020203" pitchFamily="34" charset="0"/>
                <a:cs typeface="Segoe UI" panose="020B0502040204020203" pitchFamily="34" charset="0"/>
              </a:defRPr>
            </a:lvl2pPr>
            <a:lvl3pPr>
              <a:defRPr sz="2400">
                <a:latin typeface="Segoe UI" panose="020B0502040204020203" pitchFamily="34" charset="0"/>
                <a:cs typeface="Segoe UI" panose="020B0502040204020203" pitchFamily="34" charset="0"/>
              </a:defRPr>
            </a:lvl3pPr>
            <a:lvl4pPr>
              <a:defRPr sz="2000">
                <a:latin typeface="Segoe UI" panose="020B0502040204020203" pitchFamily="34" charset="0"/>
                <a:cs typeface="Segoe UI" panose="020B0502040204020203" pitchFamily="34" charset="0"/>
              </a:defRPr>
            </a:lvl4pPr>
            <a:lvl5pPr>
              <a:defRPr sz="2000">
                <a:latin typeface="Segoe UI" panose="020B0502040204020203" pitchFamily="34" charset="0"/>
                <a:cs typeface="Segoe UI" panose="020B0502040204020203"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7BDCAE1-E037-43D3-8D2C-402F72BEF9EE}" type="datetime1">
              <a:rPr lang="en-US" smtClean="0"/>
              <a:t>12/29/2022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639181053"/>
      </p:ext>
    </p:extLst>
  </p:cSld>
  <p:clrMapOvr>
    <a:masterClrMapping/>
  </p:clrMapOvr>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A86FAF3-425C-4878-8951-072FB255DEA1}" type="datetime1">
              <a:rPr lang="en-US" smtClean="0"/>
              <a:t>12/29/2022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3481970806"/>
      </p:ext>
    </p:extLst>
  </p:cSld>
  <p:clrMapOvr>
    <a:masterClrMapping/>
  </p:clrMapOvr>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9C7E3E-9CE9-4008-B416-41CFC611326D}" type="datetime1">
              <a:rPr lang="en-US" smtClean="0"/>
              <a:t>12/29/2022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1559825548"/>
      </p:ext>
    </p:extLst>
  </p:cSld>
  <p:clrMapOvr>
    <a:masterClrMapping/>
  </p:clrMapOvr>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AD63B1-5715-454A-B605-1479F840CBB0}" type="datetime1">
              <a:rPr lang="en-US" smtClean="0"/>
              <a:t>12/29/2022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9939170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14315A"/>
                </a:solidFill>
                <a:latin typeface="Segoe UI" panose="020B0502040204020203" pitchFamily="34" charset="0"/>
                <a:cs typeface="Segoe UI" panose="020B0502040204020203"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p>
            <a:fld id="{A9FB79E2-47E5-44BE-B9D9-A487FE8A1E37}" type="datetime1">
              <a:rPr lang="en-US" smtClean="0"/>
              <a:t>12/29/2022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1014485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DCAB92-C898-4C16-8A01-4E5186EF811F}" type="datetime1">
              <a:rPr lang="en-US" smtClean="0"/>
              <a:t>12/29/2022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652909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Segoe UI" panose="020B0502040204020203" pitchFamily="34" charset="0"/>
                <a:cs typeface="Segoe UI" panose="020B0502040204020203" pitchFamily="34" charset="0"/>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Segoe UI" panose="020B0502040204020203" pitchFamily="34" charset="0"/>
                <a:cs typeface="Segoe UI" panose="020B0502040204020203" pitchFamily="34" charset="0"/>
              </a:defRPr>
            </a:lvl1pPr>
            <a:lvl2pPr>
              <a:defRPr sz="2800">
                <a:latin typeface="Segoe UI" panose="020B0502040204020203" pitchFamily="34" charset="0"/>
                <a:cs typeface="Segoe UI" panose="020B0502040204020203" pitchFamily="34" charset="0"/>
              </a:defRPr>
            </a:lvl2pPr>
            <a:lvl3pPr>
              <a:defRPr sz="2400">
                <a:latin typeface="Segoe UI" panose="020B0502040204020203" pitchFamily="34" charset="0"/>
                <a:cs typeface="Segoe UI" panose="020B0502040204020203" pitchFamily="34" charset="0"/>
              </a:defRPr>
            </a:lvl3pPr>
            <a:lvl4pPr>
              <a:defRPr sz="2000">
                <a:latin typeface="Segoe UI" panose="020B0502040204020203" pitchFamily="34" charset="0"/>
                <a:cs typeface="Segoe UI" panose="020B0502040204020203" pitchFamily="34" charset="0"/>
              </a:defRPr>
            </a:lvl4pPr>
            <a:lvl5pPr>
              <a:defRPr sz="2000">
                <a:latin typeface="Segoe UI" panose="020B0502040204020203" pitchFamily="34" charset="0"/>
                <a:cs typeface="Segoe UI" panose="020B0502040204020203"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4BC720F-12CA-4191-AB4A-F25710DCDAAA}" type="datetime1">
              <a:rPr lang="en-US" smtClean="0"/>
              <a:t>12/29/2022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2368549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56F7DF-58F7-402E-9C65-843C50229176}" type="datetime1">
              <a:rPr lang="en-US" smtClean="0"/>
              <a:t>12/29/2022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8090AE-F645-47C1-81A8-D4E28BF03D47}" type="slidenum">
              <a:rPr lang="en-US" smtClean="0"/>
              <a:t>‹#›</a:t>
            </a:fld>
            <a:endParaRPr lang="en-US"/>
          </a:p>
        </p:txBody>
      </p:sp>
    </p:spTree>
    <p:extLst>
      <p:ext uri="{BB962C8B-B14F-4D97-AF65-F5344CB8AC3E}">
        <p14:creationId xmlns:p14="http://schemas.microsoft.com/office/powerpoint/2010/main" val="453568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theme" Target="../theme/theme2.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cs typeface="Segoe UI" panose="020B0502040204020203" pitchFamily="34" charset="0"/>
              </a:defRPr>
            </a:lvl1pPr>
          </a:lstStyle>
          <a:p>
            <a:fld id="{AAF09997-8139-497F-9F38-8FA0E2738D26}" type="datetime1">
              <a:rPr lang="en-US" smtClean="0"/>
              <a:t>12/29/2022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egoe UI" panose="020B0502040204020203" pitchFamily="34" charset="0"/>
                <a:cs typeface="Segoe UI" panose="020B0502040204020203"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cs typeface="Segoe UI" panose="020B0502040204020203" pitchFamily="34" charset="0"/>
              </a:defRPr>
            </a:lvl1pPr>
          </a:lstStyle>
          <a:p>
            <a:fld id="{EB8090AE-F645-47C1-81A8-D4E28BF03D47}" type="slidenum">
              <a:rPr lang="en-US" smtClean="0"/>
              <a:pPr/>
              <a:t>‹#›</a:t>
            </a:fld>
            <a:endParaRPr lang="en-US"/>
          </a:p>
        </p:txBody>
      </p:sp>
    </p:spTree>
    <p:extLst>
      <p:ext uri="{BB962C8B-B14F-4D97-AF65-F5344CB8AC3E}">
        <p14:creationId xmlns:p14="http://schemas.microsoft.com/office/powerpoint/2010/main" val="4074263015"/>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649" r:id="rId12"/>
    <p:sldLayoutId id="2147483650" r:id="rId13"/>
    <p:sldLayoutId id="2147483651" r:id="rId14"/>
    <p:sldLayoutId id="2147483652" r:id="rId15"/>
    <p:sldLayoutId id="2147483653" r:id="rId16"/>
    <p:sldLayoutId id="2147483654" r:id="rId17"/>
    <p:sldLayoutId id="2147483655" r:id="rId18"/>
    <p:sldLayoutId id="2147483656" r:id="rId19"/>
    <p:sldLayoutId id="2147483657" r:id="rId20"/>
    <p:sldLayoutId id="2147483658" r:id="rId21"/>
    <p:sldLayoutId id="2147483659" r:id="rId22"/>
  </p:sldLayoutIdLst>
  <p:hf hdr="0" ftr="0" dt="0"/>
  <p:txStyles>
    <p:titleStyle>
      <a:lvl1pPr algn="l" defTabSz="914400" rtl="0" eaLnBrk="1" latinLnBrk="0" hangingPunct="1">
        <a:lnSpc>
          <a:spcPct val="90000"/>
        </a:lnSpc>
        <a:spcBef>
          <a:spcPct val="0"/>
        </a:spcBef>
        <a:buNone/>
        <a:defRPr sz="4400" b="1" kern="1200">
          <a:solidFill>
            <a:srgbClr val="14315A"/>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251338B-FD23-4662-A113-6A0DE21EAA0C}" type="slidenum">
              <a:rPr lang="en-US" smtClean="0"/>
              <a:t>‹#›</a:t>
            </a:fld>
            <a:endParaRPr lang="en-US"/>
          </a:p>
        </p:txBody>
      </p:sp>
      <p:grpSp>
        <p:nvGrpSpPr>
          <p:cNvPr id="7" name="Group 2">
            <a:extLst>
              <a:ext uri="{FF2B5EF4-FFF2-40B4-BE49-F238E27FC236}">
                <a16:creationId xmlns:a16="http://schemas.microsoft.com/office/drawing/2014/main" id="{267A96AB-DA65-4E41-A33B-EBF919F37B28}"/>
              </a:ext>
            </a:extLst>
          </p:cNvPr>
          <p:cNvGrpSpPr/>
          <p:nvPr userDrawn="1"/>
        </p:nvGrpSpPr>
        <p:grpSpPr>
          <a:xfrm>
            <a:off x="0" y="0"/>
            <a:ext cx="12192000" cy="1068766"/>
            <a:chOff x="0" y="0"/>
            <a:chExt cx="6245605" cy="867680"/>
          </a:xfrm>
        </p:grpSpPr>
        <p:sp>
          <p:nvSpPr>
            <p:cNvPr id="8" name="Freeform 3">
              <a:extLst>
                <a:ext uri="{FF2B5EF4-FFF2-40B4-BE49-F238E27FC236}">
                  <a16:creationId xmlns:a16="http://schemas.microsoft.com/office/drawing/2014/main" id="{DAF92D8F-B468-46D9-B9C4-FF806AB28589}"/>
                </a:ext>
              </a:extLst>
            </p:cNvPr>
            <p:cNvSpPr/>
            <p:nvPr/>
          </p:nvSpPr>
          <p:spPr>
            <a:xfrm>
              <a:off x="0" y="0"/>
              <a:ext cx="6245605" cy="867680"/>
            </a:xfrm>
            <a:custGeom>
              <a:avLst/>
              <a:gdLst/>
              <a:ahLst/>
              <a:cxnLst/>
              <a:rect l="l" t="t" r="r" b="b"/>
              <a:pathLst>
                <a:path w="6245605" h="867680">
                  <a:moveTo>
                    <a:pt x="0" y="0"/>
                  </a:moveTo>
                  <a:lnTo>
                    <a:pt x="6245605" y="0"/>
                  </a:lnTo>
                  <a:lnTo>
                    <a:pt x="6245605" y="867680"/>
                  </a:lnTo>
                  <a:lnTo>
                    <a:pt x="0" y="867680"/>
                  </a:lnTo>
                  <a:close/>
                </a:path>
              </a:pathLst>
            </a:custGeom>
            <a:solidFill>
              <a:srgbClr val="EA9D25"/>
            </a:solidFill>
          </p:spPr>
        </p:sp>
      </p:grpSp>
      <p:grpSp>
        <p:nvGrpSpPr>
          <p:cNvPr id="9" name="Group 14">
            <a:extLst>
              <a:ext uri="{FF2B5EF4-FFF2-40B4-BE49-F238E27FC236}">
                <a16:creationId xmlns:a16="http://schemas.microsoft.com/office/drawing/2014/main" id="{16E6C53F-2C77-465A-ADE1-AA2ACE7B453D}"/>
              </a:ext>
            </a:extLst>
          </p:cNvPr>
          <p:cNvGrpSpPr/>
          <p:nvPr userDrawn="1"/>
        </p:nvGrpSpPr>
        <p:grpSpPr>
          <a:xfrm>
            <a:off x="3" y="-14207"/>
            <a:ext cx="12191999" cy="928180"/>
            <a:chOff x="0" y="0"/>
            <a:chExt cx="6712785" cy="753545"/>
          </a:xfrm>
        </p:grpSpPr>
        <p:sp>
          <p:nvSpPr>
            <p:cNvPr id="10" name="Freeform 15">
              <a:extLst>
                <a:ext uri="{FF2B5EF4-FFF2-40B4-BE49-F238E27FC236}">
                  <a16:creationId xmlns:a16="http://schemas.microsoft.com/office/drawing/2014/main" id="{38784021-8862-4DB2-8089-EA3F84D946EB}"/>
                </a:ext>
              </a:extLst>
            </p:cNvPr>
            <p:cNvSpPr/>
            <p:nvPr/>
          </p:nvSpPr>
          <p:spPr>
            <a:xfrm>
              <a:off x="0" y="0"/>
              <a:ext cx="6712785" cy="753545"/>
            </a:xfrm>
            <a:custGeom>
              <a:avLst/>
              <a:gdLst/>
              <a:ahLst/>
              <a:cxnLst/>
              <a:rect l="l" t="t" r="r" b="b"/>
              <a:pathLst>
                <a:path w="6712785" h="753545">
                  <a:moveTo>
                    <a:pt x="0" y="0"/>
                  </a:moveTo>
                  <a:lnTo>
                    <a:pt x="6712785" y="0"/>
                  </a:lnTo>
                  <a:lnTo>
                    <a:pt x="6712785" y="753545"/>
                  </a:lnTo>
                  <a:lnTo>
                    <a:pt x="0" y="753545"/>
                  </a:lnTo>
                  <a:close/>
                </a:path>
              </a:pathLst>
            </a:custGeom>
            <a:solidFill>
              <a:srgbClr val="172C73"/>
            </a:solidFill>
          </p:spPr>
        </p:sp>
      </p:grpSp>
    </p:spTree>
    <p:extLst>
      <p:ext uri="{BB962C8B-B14F-4D97-AF65-F5344CB8AC3E}">
        <p14:creationId xmlns:p14="http://schemas.microsoft.com/office/powerpoint/2010/main" val="35599600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rgbClr val="343434"/>
          </a:solidFill>
          <a:latin typeface="Arial 2"/>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343434"/>
          </a:solidFill>
          <a:latin typeface="Arial 2"/>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343434"/>
          </a:solidFill>
          <a:latin typeface="Arial 2"/>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rgbClr val="343434"/>
          </a:solidFill>
          <a:latin typeface="Arial 2"/>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rgbClr val="343434"/>
          </a:solidFill>
          <a:latin typeface="Arial 2"/>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325563"/>
            <a:ext cx="10515600" cy="485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cs typeface="Segoe UI" panose="020B0502040204020203" pitchFamily="34" charset="0"/>
              </a:defRPr>
            </a:lvl1pPr>
          </a:lstStyle>
          <a:p>
            <a:fld id="{7EFC8050-9C7A-4E1A-99FF-D556E9D3634C}" type="datetime1">
              <a:rPr lang="en-US" smtClean="0"/>
              <a:t>12/29/2022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egoe UI" panose="020B0502040204020203" pitchFamily="34" charset="0"/>
                <a:cs typeface="Segoe UI" panose="020B0502040204020203"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cs typeface="Segoe UI" panose="020B0502040204020203" pitchFamily="34" charset="0"/>
              </a:defRPr>
            </a:lvl1pPr>
          </a:lstStyle>
          <a:p>
            <a:fld id="{EB8090AE-F645-47C1-81A8-D4E28BF03D47}" type="slidenum">
              <a:rPr lang="en-US" smtClean="0"/>
              <a:pPr/>
              <a:t>‹#›</a:t>
            </a:fld>
            <a:endParaRPr lang="en-US"/>
          </a:p>
        </p:txBody>
      </p:sp>
    </p:spTree>
    <p:extLst>
      <p:ext uri="{BB962C8B-B14F-4D97-AF65-F5344CB8AC3E}">
        <p14:creationId xmlns:p14="http://schemas.microsoft.com/office/powerpoint/2010/main" val="316087041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4400" b="1" kern="1200">
          <a:solidFill>
            <a:srgbClr val="14315A"/>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hyperlink" Target="https://files.medi-cal.ca.gov/pubsdoco/publications/masters-mtp/Part2/leave.pdf" TargetMode="External"/><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hyperlink" Target="https://www.cdph.ca.gov/Programs/CHCQ/LCP/Pages/AFL-07-27.aspx" TargetMode="External"/><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files.medi-cal.ca.gov/pubsdoco/publications/masters-mtp/Part2/leave.pdf" TargetMode="External"/><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hyperlink" Target="https://govt.westlaw.com/calregs/Document/I606A09435B6111EC9451000D3A7C4BC3?viewType=FullText&amp;originationContext=documenttoc&amp;transitionType=CategoryPageItem&amp;contextData=(sc.Default)" TargetMode="External"/><Relationship Id="rId2" Type="http://schemas.openxmlformats.org/officeDocument/2006/relationships/notesSlide" Target="../notesSlides/notesSlide39.xml"/><Relationship Id="rId1" Type="http://schemas.openxmlformats.org/officeDocument/2006/relationships/slideLayout" Target="../slideLayouts/slideLayout13.xml"/><Relationship Id="rId5" Type="http://schemas.openxmlformats.org/officeDocument/2006/relationships/hyperlink" Target="https://govt.westlaw.com/calregs/Document/I60AA46935B6111EC9451000D3A7C4BC3?viewType=FullText&amp;originationContext=documenttoc&amp;transitionType=CategoryPageItem&amp;contextData=(sc.Default)" TargetMode="External"/><Relationship Id="rId4" Type="http://schemas.openxmlformats.org/officeDocument/2006/relationships/hyperlink" Target="https://govt.westlaw.com/calregs/Document/I60899F335B6111EC9451000D3A7C4BC3?viewType=FullText&amp;originationContext=documenttoc&amp;transitionType=CategoryPageItem&amp;contextData=(sc.Default)"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hyperlink" Target="http://dhcsgovstaging:88/services/medi-cal/Pages/LTCRU.ICF_DD.aspx" TargetMode="External"/><Relationship Id="rId7" Type="http://schemas.openxmlformats.org/officeDocument/2006/relationships/hyperlink" Target="https://govt.westlaw.com/calregs/Document/I60AA46935B6111EC9451000D3A7C4BC3?viewType=FullText&amp;originationContext=documenttoc&amp;transitionType=CategoryPageItem&amp;contextData=(sc.Default)" TargetMode="External"/><Relationship Id="rId2" Type="http://schemas.openxmlformats.org/officeDocument/2006/relationships/notesSlide" Target="../notesSlides/notesSlide42.xml"/><Relationship Id="rId1" Type="http://schemas.openxmlformats.org/officeDocument/2006/relationships/slideLayout" Target="../slideLayouts/slideLayout13.xml"/><Relationship Id="rId6" Type="http://schemas.openxmlformats.org/officeDocument/2006/relationships/hyperlink" Target="https://govt.westlaw.com/calregs/Document/I60899F335B6111EC9451000D3A7C4BC3?viewType=FullText&amp;originationContext=documenttoc&amp;transitionType=CategoryPageItem&amp;contextData=(sc.Default)" TargetMode="External"/><Relationship Id="rId5" Type="http://schemas.openxmlformats.org/officeDocument/2006/relationships/hyperlink" Target="https://govt.westlaw.com/calregs/Document/I606A09435B6111EC9451000D3A7C4BC3?viewType=FullText&amp;originationContext=documenttoc&amp;transitionType=CategoryPageItem&amp;contextData=(sc.Default)" TargetMode="External"/><Relationship Id="rId4" Type="http://schemas.openxmlformats.org/officeDocument/2006/relationships/hyperlink" Target="https://files.medi-cal.ca.gov/pubsdoco/publications/masters-mtp/Part2/ratefacildiem.pdf"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8.xml"/></Relationships>
</file>

<file path=ppt/slides/_rels/slide49.xml.rels><?xml version="1.0" encoding="UTF-8" standalone="yes"?>
<Relationships xmlns="http://schemas.openxmlformats.org/package/2006/relationships"><Relationship Id="rId3" Type="http://schemas.openxmlformats.org/officeDocument/2006/relationships/hyperlink" Target="http://dhcsgovstaging:88/provgovpart/Pages/Intermediate-Care-Facility-for-Developmentally-Disabled-ICF-DD-Long-Term-Care-Carve-In.aspx" TargetMode="External"/><Relationship Id="rId2" Type="http://schemas.openxmlformats.org/officeDocument/2006/relationships/notesSlide" Target="../notesSlides/notesSlide49.xml"/><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3" Type="http://schemas.openxmlformats.org/officeDocument/2006/relationships/hyperlink" Target="http://dhcsgovstaging:88/provgovpart/Pages/Intermediate-Care-Facility-for-Developmentally-Disabled-ICF-DD-Long-Term-Care-Carve-In.aspx"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hyperlink" Target="mailto:ICFDDworkgroup@dhcs.ca.gov"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hyperlink" Target="http://dhcsgovstaging:88/provgovpart/Pages/Intermediate-Care-Facility-for-Developmentally-Disabled-ICF-DD-Long-Term-Care-Carve-In.aspx" TargetMode="External"/><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2395" y="1534119"/>
            <a:ext cx="9840124" cy="2176862"/>
          </a:xfrm>
        </p:spPr>
        <p:txBody>
          <a:bodyPr anchor="ctr">
            <a:noAutofit/>
          </a:bodyPr>
          <a:lstStyle/>
          <a:p>
            <a:r>
              <a:rPr lang="en-US" dirty="0">
                <a:latin typeface="Segoe UI"/>
                <a:cs typeface="Segoe UI"/>
              </a:rPr>
              <a:t>ICF/DD Carve-In</a:t>
            </a:r>
            <a:r>
              <a:rPr lang="en-US" dirty="0">
                <a:solidFill>
                  <a:srgbClr val="FF0000"/>
                </a:solidFill>
                <a:latin typeface="Segoe UI"/>
                <a:cs typeface="Segoe UI"/>
              </a:rPr>
              <a:t> </a:t>
            </a:r>
            <a:r>
              <a:rPr lang="en-US" dirty="0">
                <a:latin typeface="Segoe UI"/>
                <a:cs typeface="Segoe UI"/>
              </a:rPr>
              <a:t>Workgroup </a:t>
            </a:r>
            <a:endParaRPr lang="en-US" dirty="0"/>
          </a:p>
        </p:txBody>
      </p:sp>
      <p:sp>
        <p:nvSpPr>
          <p:cNvPr id="3" name="Rectangle 2"/>
          <p:cNvSpPr/>
          <p:nvPr/>
        </p:nvSpPr>
        <p:spPr>
          <a:xfrm>
            <a:off x="3744718" y="3650768"/>
            <a:ext cx="3900427" cy="1077218"/>
          </a:xfrm>
          <a:prstGeom prst="rect">
            <a:avLst/>
          </a:prstGeom>
        </p:spPr>
        <p:txBody>
          <a:bodyPr wrap="none" lIns="91440" tIns="45720" rIns="91440" bIns="45720" anchor="t">
            <a:spAutoFit/>
          </a:bodyPr>
          <a:lstStyle/>
          <a:p>
            <a:pPr algn="ctr"/>
            <a:r>
              <a:rPr lang="en-US" sz="3200" b="1">
                <a:solidFill>
                  <a:schemeClr val="bg1"/>
                </a:solidFill>
                <a:latin typeface="Segoe UI"/>
                <a:cs typeface="Segoe UI"/>
              </a:rPr>
              <a:t>Third Session</a:t>
            </a:r>
            <a:r>
              <a:rPr lang="en-US" sz="3200" b="1">
                <a:solidFill>
                  <a:srgbClr val="FF0000"/>
                </a:solidFill>
                <a:latin typeface="Segoe UI"/>
                <a:cs typeface="Segoe UI"/>
              </a:rPr>
              <a:t> </a:t>
            </a:r>
            <a:endParaRPr lang="en-US"/>
          </a:p>
          <a:p>
            <a:pPr algn="ctr"/>
            <a:r>
              <a:rPr lang="en-US" sz="3200" b="1">
                <a:solidFill>
                  <a:schemeClr val="bg1"/>
                </a:solidFill>
                <a:latin typeface="Segoe UI"/>
                <a:cs typeface="Segoe UI"/>
              </a:rPr>
              <a:t>December 16, 2022</a:t>
            </a:r>
            <a:endParaRPr lang="en-US" sz="3200">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253376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0F1D9-4A71-5262-9A73-84CB9E7ADEED}"/>
              </a:ext>
            </a:extLst>
          </p:cNvPr>
          <p:cNvSpPr>
            <a:spLocks noGrp="1"/>
          </p:cNvSpPr>
          <p:nvPr>
            <p:ph type="title"/>
          </p:nvPr>
        </p:nvSpPr>
        <p:spPr/>
        <p:txBody>
          <a:bodyPr>
            <a:normAutofit/>
          </a:bodyPr>
          <a:lstStyle/>
          <a:p>
            <a:r>
              <a:rPr lang="en-US" dirty="0">
                <a:latin typeface="Segoe UI"/>
                <a:cs typeface="Segoe UI"/>
              </a:rPr>
              <a:t>Charge and Goals</a:t>
            </a:r>
            <a:endParaRPr lang="en-US" dirty="0"/>
          </a:p>
        </p:txBody>
      </p:sp>
      <p:sp>
        <p:nvSpPr>
          <p:cNvPr id="4" name="Content Placeholder 3">
            <a:extLst>
              <a:ext uri="{FF2B5EF4-FFF2-40B4-BE49-F238E27FC236}">
                <a16:creationId xmlns:a16="http://schemas.microsoft.com/office/drawing/2014/main" id="{979B9E4C-7C72-A342-DF78-33E3CA62E5B4}"/>
              </a:ext>
            </a:extLst>
          </p:cNvPr>
          <p:cNvSpPr>
            <a:spLocks noGrp="1"/>
          </p:cNvSpPr>
          <p:nvPr>
            <p:ph idx="1"/>
          </p:nvPr>
        </p:nvSpPr>
        <p:spPr/>
        <p:txBody>
          <a:bodyPr vert="horz" lIns="91440" tIns="45720" rIns="91440" bIns="45720" rtlCol="0" anchor="t">
            <a:normAutofit fontScale="77500" lnSpcReduction="20000"/>
          </a:bodyPr>
          <a:lstStyle/>
          <a:p>
            <a:r>
              <a:rPr lang="en-US" dirty="0">
                <a:latin typeface="Segoe UI"/>
                <a:cs typeface="Segoe UI"/>
              </a:rPr>
              <a:t>To provide an opportunity for stakeholders to collaborate and provide advisory feedback on DHCS' policy and operational efforts in carving in ICF/DD homes from FFS into Medi-Cal managed care.</a:t>
            </a:r>
          </a:p>
          <a:p>
            <a:endParaRPr lang="en-US" dirty="0">
              <a:latin typeface="Segoe UI"/>
              <a:cs typeface="Segoe UI"/>
            </a:endParaRPr>
          </a:p>
          <a:p>
            <a:r>
              <a:rPr lang="en-US" dirty="0">
                <a:latin typeface="Segoe UI"/>
                <a:cs typeface="Segoe UI"/>
              </a:rPr>
              <a:t>The ICF/DD Workgroup will focus on issues specific to Medi-Cal beneficiaries with developmental disabilities, and the ICF/DD homes and providers who serve this population. </a:t>
            </a:r>
          </a:p>
          <a:p>
            <a:endParaRPr lang="en-US" dirty="0">
              <a:latin typeface="Segoe UI"/>
              <a:cs typeface="Segoe UI"/>
            </a:endParaRPr>
          </a:p>
          <a:p>
            <a:r>
              <a:rPr lang="en-US" dirty="0">
                <a:latin typeface="Segoe UI"/>
                <a:cs typeface="Segoe UI"/>
              </a:rPr>
              <a:t>The goal of the workgroup will be to create an ICF/DD Promising Practices/FAQ document, which DHCS may use to inform development of an All Plan Letter (APL) focused on the ICF/DD carve-in.</a:t>
            </a:r>
          </a:p>
          <a:p>
            <a:endParaRPr lang="en-US" dirty="0"/>
          </a:p>
          <a:p>
            <a:endParaRPr lang="en-US" dirty="0"/>
          </a:p>
        </p:txBody>
      </p:sp>
      <p:sp>
        <p:nvSpPr>
          <p:cNvPr id="3" name="Slide Number Placeholder 2">
            <a:extLst>
              <a:ext uri="{FF2B5EF4-FFF2-40B4-BE49-F238E27FC236}">
                <a16:creationId xmlns:a16="http://schemas.microsoft.com/office/drawing/2014/main" id="{DC5A2CE7-F5EC-8069-CE29-C144A459EBB8}"/>
              </a:ext>
            </a:extLst>
          </p:cNvPr>
          <p:cNvSpPr>
            <a:spLocks noGrp="1"/>
          </p:cNvSpPr>
          <p:nvPr>
            <p:ph type="sldNum" sz="quarter" idx="12"/>
          </p:nvPr>
        </p:nvSpPr>
        <p:spPr/>
        <p:txBody>
          <a:bodyPr/>
          <a:lstStyle/>
          <a:p>
            <a:fld id="{EB8090AE-F645-47C1-81A8-D4E28BF03D47}" type="slidenum">
              <a:rPr lang="en-US" smtClean="0"/>
              <a:t>10</a:t>
            </a:fld>
            <a:endParaRPr lang="en-US"/>
          </a:p>
        </p:txBody>
      </p:sp>
    </p:spTree>
    <p:extLst>
      <p:ext uri="{BB962C8B-B14F-4D97-AF65-F5344CB8AC3E}">
        <p14:creationId xmlns:p14="http://schemas.microsoft.com/office/powerpoint/2010/main" val="2668101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30EB7-F3F7-9CB1-1575-D6415FDF533E}"/>
              </a:ext>
            </a:extLst>
          </p:cNvPr>
          <p:cNvSpPr>
            <a:spLocks noGrp="1"/>
          </p:cNvSpPr>
          <p:nvPr>
            <p:ph type="title"/>
          </p:nvPr>
        </p:nvSpPr>
        <p:spPr/>
        <p:txBody>
          <a:bodyPr>
            <a:normAutofit fontScale="90000"/>
          </a:bodyPr>
          <a:lstStyle/>
          <a:p>
            <a:r>
              <a:rPr lang="en-US" dirty="0">
                <a:latin typeface="Segoe UI"/>
                <a:cs typeface="Segoe UI"/>
              </a:rPr>
              <a:t>Policy &amp; Planning Committee</a:t>
            </a:r>
            <a:endParaRPr lang="en-US" dirty="0"/>
          </a:p>
        </p:txBody>
      </p:sp>
      <p:sp>
        <p:nvSpPr>
          <p:cNvPr id="3" name="Slide Number Placeholder 2">
            <a:extLst>
              <a:ext uri="{FF2B5EF4-FFF2-40B4-BE49-F238E27FC236}">
                <a16:creationId xmlns:a16="http://schemas.microsoft.com/office/drawing/2014/main" id="{6B5AD782-CC13-8CC3-C882-0FB408103AEE}"/>
              </a:ext>
            </a:extLst>
          </p:cNvPr>
          <p:cNvSpPr>
            <a:spLocks noGrp="1"/>
          </p:cNvSpPr>
          <p:nvPr>
            <p:ph type="sldNum" sz="quarter" idx="12"/>
          </p:nvPr>
        </p:nvSpPr>
        <p:spPr/>
        <p:txBody>
          <a:bodyPr/>
          <a:lstStyle/>
          <a:p>
            <a:fld id="{EB8090AE-F645-47C1-81A8-D4E28BF03D47}" type="slidenum">
              <a:rPr lang="en-US" smtClean="0"/>
              <a:t>11</a:t>
            </a:fld>
            <a:endParaRPr lang="en-US"/>
          </a:p>
        </p:txBody>
      </p:sp>
    </p:spTree>
    <p:extLst>
      <p:ext uri="{BB962C8B-B14F-4D97-AF65-F5344CB8AC3E}">
        <p14:creationId xmlns:p14="http://schemas.microsoft.com/office/powerpoint/2010/main" val="50602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D437F-0987-4B55-A2E4-C7AD266574BA}"/>
              </a:ext>
            </a:extLst>
          </p:cNvPr>
          <p:cNvSpPr>
            <a:spLocks noGrp="1"/>
          </p:cNvSpPr>
          <p:nvPr>
            <p:ph type="title"/>
          </p:nvPr>
        </p:nvSpPr>
        <p:spPr/>
        <p:txBody>
          <a:bodyPr/>
          <a:lstStyle/>
          <a:p>
            <a:r>
              <a:rPr lang="en-US" dirty="0">
                <a:latin typeface="Segoe UI"/>
                <a:cs typeface="Segoe UI"/>
              </a:rPr>
              <a:t>Purpose / Structure of Planning and Policy Committee</a:t>
            </a:r>
            <a:endParaRPr lang="en-US" dirty="0"/>
          </a:p>
        </p:txBody>
      </p:sp>
      <p:sp>
        <p:nvSpPr>
          <p:cNvPr id="3" name="Content Placeholder 2">
            <a:extLst>
              <a:ext uri="{FF2B5EF4-FFF2-40B4-BE49-F238E27FC236}">
                <a16:creationId xmlns:a16="http://schemas.microsoft.com/office/drawing/2014/main" id="{5E6C577D-48AD-49C4-BFF7-7E68A6DE9CA9}"/>
              </a:ext>
            </a:extLst>
          </p:cNvPr>
          <p:cNvSpPr>
            <a:spLocks noGrp="1"/>
          </p:cNvSpPr>
          <p:nvPr>
            <p:ph idx="1"/>
          </p:nvPr>
        </p:nvSpPr>
        <p:spPr/>
        <p:txBody>
          <a:bodyPr vert="horz" lIns="91440" tIns="45720" rIns="91440" bIns="45720" rtlCol="0" anchor="t">
            <a:normAutofit/>
          </a:bodyPr>
          <a:lstStyle/>
          <a:p>
            <a:pPr>
              <a:spcBef>
                <a:spcPts val="0"/>
              </a:spcBef>
            </a:pPr>
            <a:r>
              <a:rPr lang="en-US" sz="2400" b="1" dirty="0">
                <a:latin typeface="Calibri"/>
                <a:ea typeface="Times New Roman" panose="02020603050405020304" pitchFamily="18" charset="0"/>
                <a:cs typeface="Segoe UI"/>
              </a:rPr>
              <a:t>Purpose</a:t>
            </a:r>
            <a:r>
              <a:rPr lang="en-US" sz="2400" dirty="0">
                <a:latin typeface="Calibri"/>
                <a:ea typeface="Times New Roman" panose="02020603050405020304" pitchFamily="18" charset="0"/>
                <a:cs typeface="Segoe UI"/>
              </a:rPr>
              <a:t>: S</a:t>
            </a:r>
            <a:r>
              <a:rPr lang="en-US" sz="2400" dirty="0">
                <a:effectLst/>
                <a:latin typeface="Calibri"/>
                <a:ea typeface="Times New Roman" panose="02020603050405020304" pitchFamily="18" charset="0"/>
                <a:cs typeface="Segoe UI"/>
              </a:rPr>
              <a:t>erve as working group to develop the agendas and work through policy questions/issues to be reviewed by and presented to the ICF/DD Carve-In </a:t>
            </a:r>
            <a:r>
              <a:rPr lang="en-US" sz="2400" dirty="0">
                <a:latin typeface="Calibri"/>
                <a:ea typeface="Times New Roman" panose="02020603050405020304" pitchFamily="18" charset="0"/>
                <a:cs typeface="Segoe UI"/>
              </a:rPr>
              <a:t>Stakeholder Workgroup.</a:t>
            </a:r>
            <a:endParaRPr lang="en-US" sz="2400" dirty="0">
              <a:effectLst/>
              <a:latin typeface="Calibri" panose="020F0502020204030204" pitchFamily="34" charset="0"/>
              <a:ea typeface="Times New Roman" panose="02020603050405020304" pitchFamily="18" charset="0"/>
            </a:endParaRPr>
          </a:p>
          <a:p>
            <a:pPr>
              <a:spcBef>
                <a:spcPts val="0"/>
              </a:spcBef>
            </a:pPr>
            <a:r>
              <a:rPr lang="en-US" sz="2400" b="1" dirty="0">
                <a:effectLst/>
                <a:latin typeface="Calibri"/>
                <a:ea typeface="Times New Roman" panose="02020603050405020304" pitchFamily="18" charset="0"/>
                <a:cs typeface="Segoe UI"/>
              </a:rPr>
              <a:t>Make up</a:t>
            </a:r>
            <a:r>
              <a:rPr lang="en-US" sz="2400" dirty="0">
                <a:effectLst/>
                <a:latin typeface="Calibri"/>
                <a:ea typeface="Times New Roman" panose="02020603050405020304" pitchFamily="18" charset="0"/>
                <a:cs typeface="Segoe UI"/>
              </a:rPr>
              <a:t>: 10-11 members maximum</a:t>
            </a:r>
            <a:endParaRPr lang="en-US" sz="2400" dirty="0">
              <a:effectLst/>
              <a:latin typeface="Times New Roman"/>
              <a:ea typeface="Calibri" panose="020F0502020204030204" pitchFamily="34" charset="0"/>
              <a:cs typeface="Segoe UI"/>
            </a:endParaRPr>
          </a:p>
          <a:p>
            <a:pPr lvl="1">
              <a:spcBef>
                <a:spcPts val="0"/>
              </a:spcBef>
              <a:buFont typeface="Wingdings" panose="05000000000000000000" pitchFamily="2" charset="2"/>
              <a:buChar char=""/>
            </a:pPr>
            <a:r>
              <a:rPr lang="en-US" dirty="0">
                <a:effectLst/>
                <a:latin typeface="Calibri"/>
                <a:ea typeface="Times New Roman" panose="02020603050405020304" pitchFamily="18" charset="0"/>
                <a:cs typeface="Segoe UI"/>
              </a:rPr>
              <a:t>Total of 4 Homes/ICF-DD Owners: 2 DSN members and 2 CAHF members</a:t>
            </a:r>
            <a:endParaRPr lang="en-US" dirty="0">
              <a:effectLst/>
              <a:latin typeface="Times New Roman"/>
              <a:ea typeface="Calibri" panose="020F0502020204030204" pitchFamily="34" charset="0"/>
              <a:cs typeface="Segoe UI"/>
            </a:endParaRPr>
          </a:p>
          <a:p>
            <a:pPr lvl="1">
              <a:spcBef>
                <a:spcPts val="0"/>
              </a:spcBef>
              <a:buFont typeface="Wingdings" panose="05000000000000000000" pitchFamily="2" charset="2"/>
              <a:buChar char=""/>
            </a:pPr>
            <a:r>
              <a:rPr lang="en-US" dirty="0">
                <a:effectLst/>
                <a:latin typeface="Calibri"/>
                <a:ea typeface="Times New Roman" panose="02020603050405020304" pitchFamily="18" charset="0"/>
                <a:cs typeface="Segoe UI"/>
              </a:rPr>
              <a:t>Total of 4 MCPs: 1-2 COHS counties; 1-2 non-COHS counties</a:t>
            </a:r>
            <a:endParaRPr lang="en-US" dirty="0">
              <a:effectLst/>
              <a:latin typeface="Times New Roman"/>
              <a:ea typeface="Calibri" panose="020F0502020204030204" pitchFamily="34" charset="0"/>
              <a:cs typeface="Segoe UI"/>
            </a:endParaRPr>
          </a:p>
          <a:p>
            <a:pPr lvl="1">
              <a:spcBef>
                <a:spcPts val="0"/>
              </a:spcBef>
              <a:buFont typeface="Wingdings" panose="05000000000000000000" pitchFamily="2" charset="2"/>
              <a:buChar char=""/>
            </a:pPr>
            <a:r>
              <a:rPr lang="en-US" dirty="0">
                <a:effectLst/>
                <a:latin typeface="Calibri"/>
                <a:ea typeface="Times New Roman" panose="02020603050405020304" pitchFamily="18" charset="0"/>
                <a:cs typeface="Segoe UI"/>
              </a:rPr>
              <a:t>Total of 4 Regional Centers: 1-2 RCs in COHS counties; 1-2 in non-COHS counties.</a:t>
            </a:r>
            <a:endParaRPr lang="en-US" dirty="0">
              <a:latin typeface="Calibri"/>
              <a:ea typeface="Times New Roman" panose="02020603050405020304" pitchFamily="18" charset="0"/>
              <a:cs typeface="Segoe UI"/>
            </a:endParaRPr>
          </a:p>
          <a:p>
            <a:pPr lvl="1">
              <a:spcBef>
                <a:spcPts val="0"/>
              </a:spcBef>
              <a:buFont typeface="Wingdings" panose="05000000000000000000" pitchFamily="2" charset="2"/>
              <a:buChar char=""/>
            </a:pPr>
            <a:r>
              <a:rPr lang="en-US" dirty="0">
                <a:latin typeface="Calibri"/>
                <a:ea typeface="Times New Roman" panose="02020603050405020304" pitchFamily="18" charset="0"/>
                <a:cs typeface="Segoe UI"/>
              </a:rPr>
              <a:t>Total of 4 Associations: ARCA, CAHF, CAHP, LHPC.</a:t>
            </a:r>
          </a:p>
          <a:p>
            <a:pPr lvl="1">
              <a:spcBef>
                <a:spcPts val="0"/>
              </a:spcBef>
              <a:buFont typeface="Wingdings" panose="05000000000000000000" pitchFamily="2" charset="2"/>
              <a:buChar char=""/>
            </a:pPr>
            <a:r>
              <a:rPr lang="en-US" sz="2400" b="1" dirty="0">
                <a:effectLst/>
                <a:latin typeface="Calibri"/>
                <a:ea typeface="Times New Roman" panose="02020603050405020304" pitchFamily="18" charset="0"/>
                <a:cs typeface="Segoe UI"/>
              </a:rPr>
              <a:t>Meeting frequency: </a:t>
            </a:r>
            <a:r>
              <a:rPr lang="en-US" sz="2400" dirty="0">
                <a:effectLst/>
                <a:latin typeface="Calibri"/>
                <a:ea typeface="Times New Roman" panose="02020603050405020304" pitchFamily="18" charset="0"/>
                <a:cs typeface="Segoe UI"/>
              </a:rPr>
              <a:t>Monthly at least 2 weeks before the public ICF/DD Carve-in Workgroup.</a:t>
            </a:r>
            <a:r>
              <a:rPr lang="en-US" sz="2400" dirty="0">
                <a:latin typeface="Calibri"/>
                <a:ea typeface="Times New Roman" panose="02020603050405020304" pitchFamily="18" charset="0"/>
                <a:cs typeface="Segoe UI"/>
              </a:rPr>
              <a:t> </a:t>
            </a:r>
            <a:endParaRPr lang="en-US" sz="2400" dirty="0">
              <a:effectLst/>
              <a:latin typeface="Calibri" panose="020F0502020204030204" pitchFamily="34" charset="0"/>
              <a:ea typeface="Times New Roman" panose="02020603050405020304" pitchFamily="18" charset="0"/>
            </a:endParaRPr>
          </a:p>
          <a:p>
            <a:pPr>
              <a:spcBef>
                <a:spcPts val="0"/>
              </a:spcBef>
              <a:spcAft>
                <a:spcPts val="0"/>
              </a:spcAft>
            </a:pPr>
            <a:endParaRPr lang="en-US" dirty="0">
              <a:effectLst/>
            </a:endParaRPr>
          </a:p>
          <a:p>
            <a:pPr>
              <a:spcBef>
                <a:spcPts val="0"/>
              </a:spcBef>
            </a:pPr>
            <a:endParaRPr lang="en-US" dirty="0">
              <a:effectLst/>
              <a:latin typeface="Calibri" panose="020F0502020204030204" pitchFamily="34" charset="0"/>
              <a:ea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A2D502C5-CCA4-4500-8F0A-7382E7CD6BAE}"/>
              </a:ext>
            </a:extLst>
          </p:cNvPr>
          <p:cNvSpPr>
            <a:spLocks noGrp="1"/>
          </p:cNvSpPr>
          <p:nvPr>
            <p:ph type="sldNum" sz="quarter" idx="12"/>
          </p:nvPr>
        </p:nvSpPr>
        <p:spPr/>
        <p:txBody>
          <a:bodyPr/>
          <a:lstStyle/>
          <a:p>
            <a:fld id="{EB8090AE-F645-47C1-81A8-D4E28BF03D47}" type="slidenum">
              <a:rPr lang="en-US" smtClean="0"/>
              <a:t>12</a:t>
            </a:fld>
            <a:endParaRPr lang="en-US"/>
          </a:p>
        </p:txBody>
      </p:sp>
    </p:spTree>
    <p:extLst>
      <p:ext uri="{BB962C8B-B14F-4D97-AF65-F5344CB8AC3E}">
        <p14:creationId xmlns:p14="http://schemas.microsoft.com/office/powerpoint/2010/main" val="1120210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B6C1D-344A-BA8C-EB71-A7BC61223870}"/>
              </a:ext>
            </a:extLst>
          </p:cNvPr>
          <p:cNvSpPr>
            <a:spLocks noGrp="1"/>
          </p:cNvSpPr>
          <p:nvPr>
            <p:ph type="title"/>
          </p:nvPr>
        </p:nvSpPr>
        <p:spPr/>
        <p:txBody>
          <a:bodyPr>
            <a:normAutofit fontScale="90000"/>
          </a:bodyPr>
          <a:lstStyle/>
          <a:p>
            <a:r>
              <a:rPr lang="en-US" dirty="0">
                <a:latin typeface="Segoe UI"/>
                <a:cs typeface="Segoe UI"/>
              </a:rPr>
              <a:t>Overview: CalAIM Benefit </a:t>
            </a:r>
            <a:br>
              <a:rPr lang="en-US" dirty="0">
                <a:latin typeface="Segoe UI"/>
                <a:cs typeface="Segoe UI"/>
              </a:rPr>
            </a:br>
            <a:r>
              <a:rPr lang="en-US" dirty="0">
                <a:latin typeface="Segoe UI"/>
                <a:cs typeface="Segoe UI"/>
              </a:rPr>
              <a:t>Standardization</a:t>
            </a:r>
            <a:endParaRPr lang="en-US" dirty="0"/>
          </a:p>
        </p:txBody>
      </p:sp>
      <p:sp>
        <p:nvSpPr>
          <p:cNvPr id="3" name="Slide Number Placeholder 2">
            <a:extLst>
              <a:ext uri="{FF2B5EF4-FFF2-40B4-BE49-F238E27FC236}">
                <a16:creationId xmlns:a16="http://schemas.microsoft.com/office/drawing/2014/main" id="{14981BE7-2A9D-CD59-378E-1548374C1C3C}"/>
              </a:ext>
            </a:extLst>
          </p:cNvPr>
          <p:cNvSpPr>
            <a:spLocks noGrp="1"/>
          </p:cNvSpPr>
          <p:nvPr>
            <p:ph type="sldNum" sz="quarter" idx="12"/>
          </p:nvPr>
        </p:nvSpPr>
        <p:spPr/>
        <p:txBody>
          <a:bodyPr/>
          <a:lstStyle/>
          <a:p>
            <a:fld id="{EB8090AE-F645-47C1-81A8-D4E28BF03D47}" type="slidenum">
              <a:rPr lang="en-US" smtClean="0"/>
              <a:t>13</a:t>
            </a:fld>
            <a:endParaRPr lang="en-US"/>
          </a:p>
        </p:txBody>
      </p:sp>
    </p:spTree>
    <p:extLst>
      <p:ext uri="{BB962C8B-B14F-4D97-AF65-F5344CB8AC3E}">
        <p14:creationId xmlns:p14="http://schemas.microsoft.com/office/powerpoint/2010/main" val="242516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latin typeface="Segoe UI"/>
                <a:cs typeface="Segoe UI"/>
              </a:rPr>
              <a:t>CalAIM Benefits Standardization of LTC for ICF/DDs and Subacute facilities</a:t>
            </a:r>
          </a:p>
        </p:txBody>
      </p:sp>
      <p:sp>
        <p:nvSpPr>
          <p:cNvPr id="6" name="Content Placeholder 5"/>
          <p:cNvSpPr>
            <a:spLocks noGrp="1"/>
          </p:cNvSpPr>
          <p:nvPr>
            <p:ph idx="1"/>
          </p:nvPr>
        </p:nvSpPr>
        <p:spPr>
          <a:xfrm>
            <a:off x="838200" y="1875064"/>
            <a:ext cx="10515600" cy="4663848"/>
          </a:xfrm>
        </p:spPr>
        <p:txBody>
          <a:bodyPr vert="horz" lIns="91440" tIns="45720" rIns="91440" bIns="45720" rtlCol="0" anchor="t">
            <a:normAutofit fontScale="62500" lnSpcReduction="20000"/>
          </a:bodyPr>
          <a:lstStyle/>
          <a:p>
            <a:r>
              <a:rPr lang="en-US" b="1" dirty="0">
                <a:latin typeface="Segoe UI"/>
                <a:cs typeface="Segoe UI"/>
              </a:rPr>
              <a:t>Overarching Goal:</a:t>
            </a:r>
            <a:r>
              <a:rPr lang="en-US" dirty="0">
                <a:latin typeface="Segoe UI"/>
                <a:cs typeface="Segoe UI"/>
              </a:rPr>
              <a:t> Make coverage of institutional Long-Term Care (LTC) consistent across all counties and members, including ICF/DD homes.</a:t>
            </a:r>
          </a:p>
          <a:p>
            <a:r>
              <a:rPr lang="en-US" b="1" dirty="0">
                <a:latin typeface="Segoe UI"/>
                <a:cs typeface="Segoe UI"/>
              </a:rPr>
              <a:t>ICF/DD Carve-in Guiding Principles: </a:t>
            </a:r>
            <a:r>
              <a:rPr lang="en-US" sz="2900" dirty="0">
                <a:latin typeface="Segoe UI"/>
                <a:cs typeface="Segoe UI"/>
              </a:rPr>
              <a:t>The ICF/DD carve-in should be seamless for members. </a:t>
            </a:r>
            <a:endParaRPr lang="en-US" sz="2900" dirty="0"/>
          </a:p>
          <a:p>
            <a:pPr lvl="1"/>
            <a:r>
              <a:rPr lang="en-US" sz="2900" dirty="0">
                <a:latin typeface="Segoe UI"/>
                <a:cs typeface="Segoe UI"/>
              </a:rPr>
              <a:t>This means no disruption in access to care or services and that managed care plans (MCPs) conduct timely review and authorization of services. </a:t>
            </a:r>
            <a:endParaRPr lang="en-US" sz="2900" dirty="0"/>
          </a:p>
          <a:p>
            <a:pPr lvl="1"/>
            <a:r>
              <a:rPr lang="en-US" sz="2900" dirty="0">
                <a:latin typeface="Segoe UI"/>
                <a:cs typeface="Segoe UI"/>
              </a:rPr>
              <a:t>The existing infrastructure for individuals with developmental disabilities will stay the same. This includes </a:t>
            </a:r>
            <a:r>
              <a:rPr lang="en-US" sz="2900" dirty="0" err="1">
                <a:latin typeface="Segoe UI"/>
                <a:cs typeface="Segoe UI"/>
              </a:rPr>
              <a:t>Lanterman</a:t>
            </a:r>
            <a:r>
              <a:rPr lang="en-US" sz="2900" dirty="0">
                <a:latin typeface="Segoe UI"/>
                <a:cs typeface="Segoe UI"/>
              </a:rPr>
              <a:t> Act protections and the roles and responsibilities of Regional Centers.</a:t>
            </a:r>
          </a:p>
          <a:p>
            <a:r>
              <a:rPr lang="en-US" b="1" dirty="0">
                <a:latin typeface="Segoe UI"/>
                <a:cs typeface="Segoe UI"/>
              </a:rPr>
              <a:t>Starting on July 1, 2023</a:t>
            </a:r>
            <a:r>
              <a:rPr lang="en-US" dirty="0">
                <a:latin typeface="Segoe UI"/>
                <a:cs typeface="Segoe UI"/>
              </a:rPr>
              <a:t>:</a:t>
            </a:r>
          </a:p>
          <a:p>
            <a:pPr marL="812800" lvl="2" indent="-355600"/>
            <a:r>
              <a:rPr lang="en-US" sz="2900" dirty="0">
                <a:latin typeface="Segoe UI"/>
                <a:cs typeface="Segoe UI"/>
              </a:rPr>
              <a:t>Medi-Cal managed care plans (MCPs) in </a:t>
            </a:r>
            <a:r>
              <a:rPr lang="en-US" sz="2900" u="sng" dirty="0">
                <a:latin typeface="Segoe UI"/>
                <a:cs typeface="Segoe UI"/>
              </a:rPr>
              <a:t>all</a:t>
            </a:r>
            <a:r>
              <a:rPr lang="en-US" sz="2900" dirty="0">
                <a:latin typeface="Segoe UI"/>
                <a:cs typeface="Segoe UI"/>
              </a:rPr>
              <a:t> counties will cover LTC benefits for following facility types:</a:t>
            </a:r>
          </a:p>
          <a:p>
            <a:pPr lvl="2"/>
            <a:r>
              <a:rPr lang="en-US" sz="2900" dirty="0">
                <a:latin typeface="Segoe UI"/>
                <a:cs typeface="Segoe UI"/>
              </a:rPr>
              <a:t>Intermediate Care Facility (ICF)</a:t>
            </a:r>
          </a:p>
          <a:p>
            <a:pPr lvl="3"/>
            <a:r>
              <a:rPr lang="en-US" sz="2900" dirty="0">
                <a:latin typeface="Segoe UI"/>
                <a:cs typeface="Segoe UI"/>
              </a:rPr>
              <a:t>Intermediate Care Facility for Developmentally Disabled (ICF/DD);</a:t>
            </a:r>
          </a:p>
          <a:p>
            <a:pPr lvl="3"/>
            <a:r>
              <a:rPr lang="en-US" sz="2900" dirty="0">
                <a:latin typeface="Segoe UI"/>
                <a:cs typeface="Segoe UI"/>
              </a:rPr>
              <a:t>Intermediate Care Facility for Developmentally Disabled-Habilitative (ICF/DD-H);</a:t>
            </a:r>
          </a:p>
          <a:p>
            <a:pPr lvl="3"/>
            <a:r>
              <a:rPr lang="en-US" sz="2900" dirty="0">
                <a:latin typeface="Segoe UI"/>
                <a:cs typeface="Segoe UI"/>
              </a:rPr>
              <a:t>Intermediate Care Facility for Developmentally Disabled-Nursing (ICF/DD-N);</a:t>
            </a:r>
          </a:p>
          <a:p>
            <a:pPr lvl="2"/>
            <a:r>
              <a:rPr lang="en-US" sz="2900" dirty="0">
                <a:latin typeface="Segoe UI"/>
                <a:cs typeface="Segoe UI"/>
              </a:rPr>
              <a:t>Subacute Facility; and</a:t>
            </a:r>
          </a:p>
          <a:p>
            <a:pPr lvl="2"/>
            <a:r>
              <a:rPr lang="en-US" sz="2900" dirty="0">
                <a:latin typeface="Segoe UI"/>
                <a:cs typeface="Segoe UI"/>
              </a:rPr>
              <a:t>Pediatric Subacute Facility.</a:t>
            </a:r>
          </a:p>
          <a:p>
            <a:pPr lvl="2"/>
            <a:endParaRPr lang="en-US" sz="2300" dirty="0"/>
          </a:p>
          <a:p>
            <a:endParaRPr lang="en-US" u="sng" dirty="0">
              <a:latin typeface="Segoe UI"/>
              <a:cs typeface="Segoe UI"/>
            </a:endParaRPr>
          </a:p>
          <a:p>
            <a:endParaRPr lang="en-US" u="sng" dirty="0">
              <a:latin typeface="Segoe UI"/>
              <a:cs typeface="Segoe UI"/>
            </a:endParaRPr>
          </a:p>
          <a:p>
            <a:endParaRPr lang="en-US" u="sng" dirty="0">
              <a:latin typeface="Segoe UI"/>
              <a:cs typeface="Segoe UI"/>
            </a:endParaRPr>
          </a:p>
        </p:txBody>
      </p:sp>
      <p:sp>
        <p:nvSpPr>
          <p:cNvPr id="2" name="Slide Number Placeholder 1">
            <a:extLst>
              <a:ext uri="{FF2B5EF4-FFF2-40B4-BE49-F238E27FC236}">
                <a16:creationId xmlns:a16="http://schemas.microsoft.com/office/drawing/2014/main" id="{AE4F87DB-DBDC-DDCE-1E45-88340D067F0A}"/>
              </a:ext>
            </a:extLst>
          </p:cNvPr>
          <p:cNvSpPr>
            <a:spLocks noGrp="1"/>
          </p:cNvSpPr>
          <p:nvPr>
            <p:ph type="sldNum" sz="quarter" idx="12"/>
          </p:nvPr>
        </p:nvSpPr>
        <p:spPr/>
        <p:txBody>
          <a:bodyPr/>
          <a:lstStyle/>
          <a:p>
            <a:fld id="{EB8090AE-F645-47C1-81A8-D4E28BF03D47}" type="slidenum">
              <a:rPr lang="en-US" smtClean="0"/>
              <a:t>14</a:t>
            </a:fld>
            <a:endParaRPr lang="en-US"/>
          </a:p>
        </p:txBody>
      </p:sp>
    </p:spTree>
    <p:extLst>
      <p:ext uri="{BB962C8B-B14F-4D97-AF65-F5344CB8AC3E}">
        <p14:creationId xmlns:p14="http://schemas.microsoft.com/office/powerpoint/2010/main" val="617209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4CFB0-6235-06B1-AC4C-4EE884D29FF8}"/>
              </a:ext>
            </a:extLst>
          </p:cNvPr>
          <p:cNvSpPr>
            <a:spLocks noGrp="1"/>
          </p:cNvSpPr>
          <p:nvPr>
            <p:ph type="title"/>
          </p:nvPr>
        </p:nvSpPr>
        <p:spPr/>
        <p:txBody>
          <a:bodyPr>
            <a:normAutofit fontScale="90000"/>
          </a:bodyPr>
          <a:lstStyle/>
          <a:p>
            <a:r>
              <a:rPr lang="en-US" dirty="0">
                <a:latin typeface="Segoe UI"/>
                <a:cs typeface="Segoe UI"/>
              </a:rPr>
              <a:t>Transition from FFS to Managed Care</a:t>
            </a:r>
            <a:endParaRPr lang="en-US" dirty="0"/>
          </a:p>
        </p:txBody>
      </p:sp>
      <p:sp>
        <p:nvSpPr>
          <p:cNvPr id="3" name="Slide Number Placeholder 2">
            <a:extLst>
              <a:ext uri="{FF2B5EF4-FFF2-40B4-BE49-F238E27FC236}">
                <a16:creationId xmlns:a16="http://schemas.microsoft.com/office/drawing/2014/main" id="{D9A54C60-2FAD-B2A4-1337-96D22D5C660E}"/>
              </a:ext>
            </a:extLst>
          </p:cNvPr>
          <p:cNvSpPr>
            <a:spLocks noGrp="1"/>
          </p:cNvSpPr>
          <p:nvPr>
            <p:ph type="sldNum" sz="quarter" idx="12"/>
          </p:nvPr>
        </p:nvSpPr>
        <p:spPr/>
        <p:txBody>
          <a:bodyPr/>
          <a:lstStyle/>
          <a:p>
            <a:fld id="{EB8090AE-F645-47C1-81A8-D4E28BF03D47}" type="slidenum">
              <a:rPr lang="en-US" smtClean="0"/>
              <a:t>15</a:t>
            </a:fld>
            <a:endParaRPr lang="en-US"/>
          </a:p>
        </p:txBody>
      </p:sp>
    </p:spTree>
    <p:extLst>
      <p:ext uri="{BB962C8B-B14F-4D97-AF65-F5344CB8AC3E}">
        <p14:creationId xmlns:p14="http://schemas.microsoft.com/office/powerpoint/2010/main" val="3393954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36525"/>
            <a:ext cx="10515600" cy="1325563"/>
          </a:xfrm>
        </p:spPr>
        <p:txBody>
          <a:bodyPr/>
          <a:lstStyle/>
          <a:p>
            <a:r>
              <a:rPr lang="en-US" dirty="0"/>
              <a:t>Plan Readiness</a:t>
            </a:r>
          </a:p>
        </p:txBody>
      </p:sp>
      <p:sp>
        <p:nvSpPr>
          <p:cNvPr id="4" name="TextBox 3">
            <a:extLst>
              <a:ext uri="{FF2B5EF4-FFF2-40B4-BE49-F238E27FC236}">
                <a16:creationId xmlns:a16="http://schemas.microsoft.com/office/drawing/2014/main" id="{E1035823-1D9C-C052-42CF-03CCAFFBFDB2}"/>
              </a:ext>
            </a:extLst>
          </p:cNvPr>
          <p:cNvSpPr txBox="1"/>
          <p:nvPr/>
        </p:nvSpPr>
        <p:spPr>
          <a:xfrm>
            <a:off x="419100" y="1250543"/>
            <a:ext cx="11059727" cy="5612819"/>
          </a:xfrm>
          <a:prstGeom prst="rect">
            <a:avLst/>
          </a:prstGeom>
          <a:noFill/>
        </p:spPr>
        <p:txBody>
          <a:bodyPr wrap="square" rtlCol="0">
            <a:spAutoFit/>
          </a:bodyPr>
          <a:lstStyle/>
          <a:p>
            <a:pPr marL="320040" indent="-320040">
              <a:lnSpc>
                <a:spcPct val="120000"/>
              </a:lnSpc>
              <a:spcBef>
                <a:spcPts val="1000"/>
              </a:spcBef>
              <a:buClr>
                <a:srgbClr val="782B8B"/>
              </a:buClr>
              <a:buSzPct val="125000"/>
              <a:buFont typeface="Segoe UI" panose="020B0502040204020203" pitchFamily="34" charset="0"/>
              <a:buChar char="»"/>
              <a:defRPr/>
            </a:pPr>
            <a:r>
              <a:rPr kumimoji="0" lang="en-US" sz="22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Network Readiness</a:t>
            </a:r>
          </a:p>
          <a:p>
            <a:pPr marL="777240" lvl="1" indent="-320040">
              <a:lnSpc>
                <a:spcPct val="120000"/>
              </a:lnSpc>
              <a:spcBef>
                <a:spcPts val="1000"/>
              </a:spcBef>
              <a:buClr>
                <a:srgbClr val="782B8B"/>
              </a:buClr>
              <a:buSzPct val="125000"/>
              <a:buFont typeface="Segoe UI" panose="020B0502040204020203" pitchFamily="34" charset="0"/>
              <a:buChar char="»"/>
              <a:defRPr/>
            </a:pPr>
            <a:r>
              <a:rPr kumimoji="0" lang="en-US"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Ensuring MCPs contract with all ICF/DD homes and reviewing timeliness to placement, utilization patterns, and shifts from institutional care to home an</a:t>
            </a:r>
            <a:r>
              <a:rPr lang="en-US" dirty="0">
                <a:solidFill>
                  <a:prstClr val="black"/>
                </a:solidFill>
                <a:latin typeface="Segoe UI" panose="020B0502040204020203" pitchFamily="34" charset="0"/>
                <a:cs typeface="Segoe UI" panose="020B0502040204020203" pitchFamily="34" charset="0"/>
              </a:rPr>
              <a:t>d </a:t>
            </a:r>
            <a:r>
              <a:rPr kumimoji="0" lang="en-US"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community</a:t>
            </a:r>
            <a:r>
              <a:rPr lang="en-US" dirty="0">
                <a:solidFill>
                  <a:prstClr val="black"/>
                </a:solidFill>
                <a:latin typeface="Segoe UI" panose="020B0502040204020203" pitchFamily="34" charset="0"/>
                <a:cs typeface="Segoe UI" panose="020B0502040204020203" pitchFamily="34" charset="0"/>
              </a:rPr>
              <a:t>-based services</a:t>
            </a:r>
          </a:p>
          <a:p>
            <a:pPr marL="320040" indent="-320040">
              <a:lnSpc>
                <a:spcPct val="120000"/>
              </a:lnSpc>
              <a:spcBef>
                <a:spcPts val="1000"/>
              </a:spcBef>
              <a:buClr>
                <a:srgbClr val="782B8B"/>
              </a:buClr>
              <a:buSzPct val="125000"/>
              <a:buFont typeface="Segoe UI" panose="020B0502040204020203" pitchFamily="34" charset="0"/>
              <a:buChar char="»"/>
              <a:defRPr/>
            </a:pPr>
            <a:r>
              <a:rPr kumimoji="0" lang="en-US" sz="22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Member Materials</a:t>
            </a:r>
          </a:p>
          <a:p>
            <a:pPr marL="777240" lvl="1" indent="-320040">
              <a:lnSpc>
                <a:spcPct val="120000"/>
              </a:lnSpc>
              <a:spcBef>
                <a:spcPts val="1000"/>
              </a:spcBef>
              <a:buClr>
                <a:srgbClr val="782B8B"/>
              </a:buClr>
              <a:buSzPct val="125000"/>
              <a:buFont typeface="Segoe UI" panose="020B0502040204020203" pitchFamily="34" charset="0"/>
              <a:buChar char="»"/>
              <a:defRPr/>
            </a:pPr>
            <a:r>
              <a:rPr lang="en-US" dirty="0">
                <a:solidFill>
                  <a:prstClr val="black"/>
                </a:solidFill>
                <a:latin typeface="Segoe UI" panose="020B0502040204020203" pitchFamily="34" charset="0"/>
                <a:cs typeface="Segoe UI" panose="020B0502040204020203" pitchFamily="34" charset="0"/>
              </a:rPr>
              <a:t>MCP website, Member Handbook, Welcome Packet and Call Center support, as well as DHCS notices, Call Center support and websites</a:t>
            </a:r>
          </a:p>
          <a:p>
            <a:pPr marL="320040" indent="-320040">
              <a:lnSpc>
                <a:spcPct val="120000"/>
              </a:lnSpc>
              <a:spcBef>
                <a:spcPts val="1000"/>
              </a:spcBef>
              <a:buClr>
                <a:srgbClr val="782B8B"/>
              </a:buClr>
              <a:buSzPct val="125000"/>
              <a:buFont typeface="Segoe UI" panose="020B0502040204020203" pitchFamily="34" charset="0"/>
              <a:buChar char="»"/>
              <a:defRPr/>
            </a:pPr>
            <a:r>
              <a:rPr lang="en-US" sz="2200" b="1" dirty="0">
                <a:latin typeface="Segoe UI" panose="020B0502040204020203" pitchFamily="34" charset="0"/>
                <a:cs typeface="Segoe UI" panose="020B0502040204020203" pitchFamily="34" charset="0"/>
              </a:rPr>
              <a:t>Provider Linkage and MCP Assignment</a:t>
            </a:r>
          </a:p>
          <a:p>
            <a:pPr marL="777240" lvl="1" indent="-320040">
              <a:lnSpc>
                <a:spcPct val="120000"/>
              </a:lnSpc>
              <a:spcBef>
                <a:spcPts val="1000"/>
              </a:spcBef>
              <a:buClr>
                <a:srgbClr val="782B8B"/>
              </a:buClr>
              <a:buSzPct val="125000"/>
              <a:buFont typeface="Segoe UI" panose="020B0502040204020203" pitchFamily="34" charset="0"/>
              <a:buChar char="»"/>
              <a:defRPr/>
            </a:pPr>
            <a:r>
              <a:rPr lang="en-US" dirty="0">
                <a:solidFill>
                  <a:schemeClr val="tx1"/>
                </a:solidFill>
                <a:latin typeface="Segoe UI" panose="020B0502040204020203" pitchFamily="34" charset="0"/>
                <a:cs typeface="Segoe UI" panose="020B0502040204020203" pitchFamily="34" charset="0"/>
              </a:rPr>
              <a:t>Upfront provider linkage process that assigns members to a MCP that works with their current ICF/DD home before utilizing the default enrollment process</a:t>
            </a:r>
            <a:endParaRPr lang="en-US" b="1" dirty="0">
              <a:latin typeface="Segoe UI" panose="020B0502040204020203" pitchFamily="34" charset="0"/>
              <a:cs typeface="Segoe UI" panose="020B0502040204020203" pitchFamily="34" charset="0"/>
            </a:endParaRPr>
          </a:p>
          <a:p>
            <a:pPr marL="320040" indent="-320040">
              <a:lnSpc>
                <a:spcPct val="120000"/>
              </a:lnSpc>
              <a:spcBef>
                <a:spcPts val="1000"/>
              </a:spcBef>
              <a:buClr>
                <a:srgbClr val="782B8B"/>
              </a:buClr>
              <a:buSzPct val="125000"/>
              <a:buFont typeface="Segoe UI" panose="020B0502040204020203" pitchFamily="34" charset="0"/>
              <a:buChar char="»"/>
              <a:defRPr/>
            </a:pPr>
            <a:r>
              <a:rPr lang="en-US" sz="2200" b="1" dirty="0">
                <a:latin typeface="Segoe UI" panose="020B0502040204020203" pitchFamily="34" charset="0"/>
                <a:cs typeface="Segoe UI" panose="020B0502040204020203" pitchFamily="34" charset="0"/>
              </a:rPr>
              <a:t>Data Sharing</a:t>
            </a:r>
          </a:p>
          <a:p>
            <a:pPr marL="777240" lvl="1" indent="-320040">
              <a:lnSpc>
                <a:spcPct val="120000"/>
              </a:lnSpc>
              <a:spcBef>
                <a:spcPts val="1000"/>
              </a:spcBef>
              <a:buClr>
                <a:srgbClr val="782B8B"/>
              </a:buClr>
              <a:buSzPct val="125000"/>
              <a:buFont typeface="Segoe UI" panose="020B0502040204020203" pitchFamily="34" charset="0"/>
              <a:buChar char="»"/>
              <a:defRPr/>
            </a:pPr>
            <a:r>
              <a:rPr lang="en-US" dirty="0">
                <a:latin typeface="Segoe UI" panose="020B0502040204020203" pitchFamily="34" charset="0"/>
                <a:cs typeface="Segoe UI" panose="020B0502040204020203" pitchFamily="34" charset="0"/>
              </a:rPr>
              <a:t>Ensuring MCPs have processes to ensure data is shared as needed with contracted providers in a timely and consumable format</a:t>
            </a:r>
          </a:p>
          <a:p>
            <a:endParaRPr lang="en-US" sz="2200" dirty="0">
              <a:latin typeface="Segoe UI" panose="020B0502040204020203" pitchFamily="34" charset="0"/>
              <a:cs typeface="Segoe UI" panose="020B0502040204020203" pitchFamily="34" charset="0"/>
            </a:endParaRPr>
          </a:p>
        </p:txBody>
      </p:sp>
      <p:sp>
        <p:nvSpPr>
          <p:cNvPr id="3" name="Slide Number Placeholder 2">
            <a:extLst>
              <a:ext uri="{FF2B5EF4-FFF2-40B4-BE49-F238E27FC236}">
                <a16:creationId xmlns:a16="http://schemas.microsoft.com/office/drawing/2014/main" id="{92AE5947-880B-7B0A-69E2-318BDDB37DDD}"/>
              </a:ext>
            </a:extLst>
          </p:cNvPr>
          <p:cNvSpPr>
            <a:spLocks noGrp="1"/>
          </p:cNvSpPr>
          <p:nvPr>
            <p:ph type="sldNum" sz="quarter" idx="12"/>
          </p:nvPr>
        </p:nvSpPr>
        <p:spPr/>
        <p:txBody>
          <a:bodyPr/>
          <a:lstStyle/>
          <a:p>
            <a:fld id="{EB8090AE-F645-47C1-81A8-D4E28BF03D47}" type="slidenum">
              <a:rPr lang="en-US" smtClean="0"/>
              <a:t>16</a:t>
            </a:fld>
            <a:endParaRPr lang="en-US"/>
          </a:p>
        </p:txBody>
      </p:sp>
    </p:spTree>
    <p:extLst>
      <p:ext uri="{BB962C8B-B14F-4D97-AF65-F5344CB8AC3E}">
        <p14:creationId xmlns:p14="http://schemas.microsoft.com/office/powerpoint/2010/main" val="1513819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DD8B4E4-8445-7F53-19CE-F70D797564A9}"/>
              </a:ext>
            </a:extLst>
          </p:cNvPr>
          <p:cNvSpPr>
            <a:spLocks noGrp="1"/>
          </p:cNvSpPr>
          <p:nvPr>
            <p:ph type="title" idx="4294967295"/>
          </p:nvPr>
        </p:nvSpPr>
        <p:spPr>
          <a:xfrm>
            <a:off x="8610600" y="6356350"/>
            <a:ext cx="2743200"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tint val="75000"/>
                  </a:schemeClr>
                </a:solidFill>
                <a:effectLst/>
                <a:uLnTx/>
                <a:uFillTx/>
                <a:latin typeface="Segoe UI" panose="020B0502040204020203" pitchFamily="34" charset="0"/>
                <a:ea typeface="+mn-ea"/>
                <a:cs typeface="Segoe UI" panose="020B0502040204020203" pitchFamily="34" charset="0"/>
              </a:rPr>
              <a:t>ICF/DD</a:t>
            </a:r>
            <a:r>
              <a:rPr kumimoji="0" lang="en-US" sz="1200" b="0" i="0" u="none" strike="noStrike" kern="1200" cap="none" spc="0" normalizeH="0" noProof="0" dirty="0">
                <a:ln>
                  <a:noFill/>
                </a:ln>
                <a:solidFill>
                  <a:schemeClr val="tx1">
                    <a:tint val="75000"/>
                  </a:schemeClr>
                </a:solidFill>
                <a:effectLst/>
                <a:uLnTx/>
                <a:uFillTx/>
                <a:latin typeface="Segoe UI" panose="020B0502040204020203" pitchFamily="34" charset="0"/>
                <a:ea typeface="+mn-ea"/>
                <a:cs typeface="Segoe UI" panose="020B0502040204020203" pitchFamily="34" charset="0"/>
              </a:rPr>
              <a:t> Carve In Member Communication</a:t>
            </a:r>
            <a:endParaRPr kumimoji="0" lang="en-US" sz="1200" b="0" i="0" u="none" strike="noStrike" kern="1200" cap="none" spc="0" normalizeH="0" baseline="0" noProof="0" dirty="0">
              <a:ln>
                <a:noFill/>
              </a:ln>
              <a:solidFill>
                <a:schemeClr val="tx1">
                  <a:tint val="75000"/>
                </a:schemeClr>
              </a:solidFill>
              <a:effectLst/>
              <a:uLnTx/>
              <a:uFillTx/>
              <a:latin typeface="Segoe UI" panose="020B0502040204020203" pitchFamily="34" charset="0"/>
              <a:ea typeface="+mn-ea"/>
              <a:cs typeface="Segoe UI" panose="020B0502040204020203" pitchFamily="34" charset="0"/>
            </a:endParaRPr>
          </a:p>
        </p:txBody>
      </p:sp>
      <p:pic>
        <p:nvPicPr>
          <p:cNvPr id="3" name="Picture 4" descr="April 2023 Network Readiness Completed&#10;May 2023 ICF/DD Member 60 day Notice and NOAI mailed. Choice packets mailed by end of May. Choice Packets will only be mailed to beneficiaries not part of the Medi-Cal matching plan policy&#10;June 2023 ICF/DD member 30 day notice and NOAI mailed&#10;Health Care Options Member Outbound Call Campaign begins&#10;July 2023 ICF/DD Carve in live. Health Care Options Member outbound call campaign continues&#10;August 2023 Health Care Options Member Outbound Call Campaign ends">
            <a:extLst>
              <a:ext uri="{FF2B5EF4-FFF2-40B4-BE49-F238E27FC236}">
                <a16:creationId xmlns:a16="http://schemas.microsoft.com/office/drawing/2014/main" id="{150D301F-DF98-8512-670F-B358F316B79F}"/>
              </a:ext>
            </a:extLst>
          </p:cNvPr>
          <p:cNvPicPr>
            <a:picLocks noChangeAspect="1"/>
          </p:cNvPicPr>
          <p:nvPr/>
        </p:nvPicPr>
        <p:blipFill>
          <a:blip r:embed="rId3"/>
          <a:stretch>
            <a:fillRect/>
          </a:stretch>
        </p:blipFill>
        <p:spPr>
          <a:xfrm>
            <a:off x="153323" y="202555"/>
            <a:ext cx="11564195" cy="6153795"/>
          </a:xfrm>
          <a:prstGeom prst="rect">
            <a:avLst/>
          </a:prstGeom>
        </p:spPr>
      </p:pic>
    </p:spTree>
    <p:extLst>
      <p:ext uri="{BB962C8B-B14F-4D97-AF65-F5344CB8AC3E}">
        <p14:creationId xmlns:p14="http://schemas.microsoft.com/office/powerpoint/2010/main" val="2905143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85568-EFC4-7079-E203-F119FAFF7C07}"/>
              </a:ext>
            </a:extLst>
          </p:cNvPr>
          <p:cNvSpPr>
            <a:spLocks noGrp="1"/>
          </p:cNvSpPr>
          <p:nvPr>
            <p:ph type="title"/>
          </p:nvPr>
        </p:nvSpPr>
        <p:spPr/>
        <p:txBody>
          <a:bodyPr>
            <a:normAutofit fontScale="90000"/>
          </a:bodyPr>
          <a:lstStyle/>
          <a:p>
            <a:r>
              <a:rPr lang="en-US" dirty="0">
                <a:latin typeface="Segoe UI"/>
                <a:cs typeface="Segoe UI"/>
              </a:rPr>
              <a:t>Today's Workgroup Meeting Topics</a:t>
            </a:r>
            <a:endParaRPr lang="en-US" dirty="0"/>
          </a:p>
        </p:txBody>
      </p:sp>
      <p:sp>
        <p:nvSpPr>
          <p:cNvPr id="3" name="Slide Number Placeholder 2">
            <a:extLst>
              <a:ext uri="{FF2B5EF4-FFF2-40B4-BE49-F238E27FC236}">
                <a16:creationId xmlns:a16="http://schemas.microsoft.com/office/drawing/2014/main" id="{48086A9E-D230-3FD5-31DA-9AA5E8DE4F39}"/>
              </a:ext>
            </a:extLst>
          </p:cNvPr>
          <p:cNvSpPr>
            <a:spLocks noGrp="1"/>
          </p:cNvSpPr>
          <p:nvPr>
            <p:ph type="sldNum" sz="quarter" idx="12"/>
          </p:nvPr>
        </p:nvSpPr>
        <p:spPr/>
        <p:txBody>
          <a:bodyPr/>
          <a:lstStyle/>
          <a:p>
            <a:fld id="{EB8090AE-F645-47C1-81A8-D4E28BF03D47}" type="slidenum">
              <a:rPr lang="en-US" smtClean="0"/>
              <a:t>18</a:t>
            </a:fld>
            <a:endParaRPr lang="en-US"/>
          </a:p>
        </p:txBody>
      </p:sp>
    </p:spTree>
    <p:extLst>
      <p:ext uri="{BB962C8B-B14F-4D97-AF65-F5344CB8AC3E}">
        <p14:creationId xmlns:p14="http://schemas.microsoft.com/office/powerpoint/2010/main" val="463083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027A8-0A86-B49A-68F4-F0B18CA4173E}"/>
              </a:ext>
            </a:extLst>
          </p:cNvPr>
          <p:cNvSpPr>
            <a:spLocks noGrp="1"/>
          </p:cNvSpPr>
          <p:nvPr>
            <p:ph type="title"/>
          </p:nvPr>
        </p:nvSpPr>
        <p:spPr>
          <a:xfrm>
            <a:off x="838200" y="549501"/>
            <a:ext cx="10515600" cy="743043"/>
          </a:xfrm>
        </p:spPr>
        <p:txBody>
          <a:bodyPr/>
          <a:lstStyle/>
          <a:p>
            <a:r>
              <a:rPr lang="en-US" dirty="0">
                <a:latin typeface="Segoe UI"/>
                <a:cs typeface="Segoe UI"/>
              </a:rPr>
              <a:t>Policy Questions/Issues Timeline</a:t>
            </a:r>
            <a:endParaRPr lang="en-US" dirty="0"/>
          </a:p>
        </p:txBody>
      </p:sp>
      <p:sp>
        <p:nvSpPr>
          <p:cNvPr id="4" name="Slide Number Placeholder 3">
            <a:extLst>
              <a:ext uri="{FF2B5EF4-FFF2-40B4-BE49-F238E27FC236}">
                <a16:creationId xmlns:a16="http://schemas.microsoft.com/office/drawing/2014/main" id="{3E9FC5E8-5941-4D85-95C3-5ACF0A8B0D41}"/>
              </a:ext>
            </a:extLst>
          </p:cNvPr>
          <p:cNvSpPr>
            <a:spLocks noGrp="1"/>
          </p:cNvSpPr>
          <p:nvPr>
            <p:ph type="sldNum" sz="quarter" idx="12"/>
          </p:nvPr>
        </p:nvSpPr>
        <p:spPr/>
        <p:txBody>
          <a:bodyPr/>
          <a:lstStyle/>
          <a:p>
            <a:fld id="{0F22356E-2A12-4147-9C02-1C2F05D23B3C}" type="slidenum">
              <a:rPr lang="en-US">
                <a:solidFill>
                  <a:srgbClr val="2E2E2E">
                    <a:tint val="75000"/>
                  </a:srgbClr>
                </a:solidFill>
                <a:latin typeface="Arial"/>
              </a:rPr>
              <a:pPr/>
              <a:t>19</a:t>
            </a:fld>
            <a:endParaRPr lang="en-US">
              <a:solidFill>
                <a:srgbClr val="2E2E2E">
                  <a:tint val="75000"/>
                </a:srgbClr>
              </a:solidFill>
              <a:latin typeface="Arial"/>
            </a:endParaRPr>
          </a:p>
        </p:txBody>
      </p:sp>
      <p:graphicFrame>
        <p:nvGraphicFramePr>
          <p:cNvPr id="11" name="Table 10">
            <a:extLst>
              <a:ext uri="{FF2B5EF4-FFF2-40B4-BE49-F238E27FC236}">
                <a16:creationId xmlns:a16="http://schemas.microsoft.com/office/drawing/2014/main" id="{08EB3E64-E0BA-46EF-A39D-06A6614FEF98}"/>
              </a:ext>
            </a:extLst>
          </p:cNvPr>
          <p:cNvGraphicFramePr>
            <a:graphicFrameLocks noGrp="1"/>
          </p:cNvGraphicFramePr>
          <p:nvPr>
            <p:extLst>
              <p:ext uri="{D42A27DB-BD31-4B8C-83A1-F6EECF244321}">
                <p14:modId xmlns:p14="http://schemas.microsoft.com/office/powerpoint/2010/main" val="902409404"/>
              </p:ext>
            </p:extLst>
          </p:nvPr>
        </p:nvGraphicFramePr>
        <p:xfrm>
          <a:off x="681821" y="1292544"/>
          <a:ext cx="10828357" cy="5428931"/>
        </p:xfrm>
        <a:graphic>
          <a:graphicData uri="http://schemas.openxmlformats.org/drawingml/2006/table">
            <a:tbl>
              <a:tblPr firstRow="1" firstCol="1" bandRow="1">
                <a:tableStyleId>{5940675A-B579-460E-94D1-54222C63F5DA}</a:tableStyleId>
              </a:tblPr>
              <a:tblGrid>
                <a:gridCol w="1904340">
                  <a:extLst>
                    <a:ext uri="{9D8B030D-6E8A-4147-A177-3AD203B41FA5}">
                      <a16:colId xmlns:a16="http://schemas.microsoft.com/office/drawing/2014/main" val="2755859846"/>
                    </a:ext>
                  </a:extLst>
                </a:gridCol>
                <a:gridCol w="7276177">
                  <a:extLst>
                    <a:ext uri="{9D8B030D-6E8A-4147-A177-3AD203B41FA5}">
                      <a16:colId xmlns:a16="http://schemas.microsoft.com/office/drawing/2014/main" val="2289192759"/>
                    </a:ext>
                  </a:extLst>
                </a:gridCol>
                <a:gridCol w="1647840">
                  <a:extLst>
                    <a:ext uri="{9D8B030D-6E8A-4147-A177-3AD203B41FA5}">
                      <a16:colId xmlns:a16="http://schemas.microsoft.com/office/drawing/2014/main" val="1784425322"/>
                    </a:ext>
                  </a:extLst>
                </a:gridCol>
              </a:tblGrid>
              <a:tr h="870971">
                <a:tc>
                  <a:txBody>
                    <a:bodyPr/>
                    <a:lstStyle/>
                    <a:p>
                      <a:pPr marL="0" marR="0">
                        <a:spcBef>
                          <a:spcPts val="0"/>
                        </a:spcBef>
                        <a:spcAft>
                          <a:spcPts val="0"/>
                        </a:spcAft>
                      </a:pPr>
                      <a:r>
                        <a:rPr lang="en-US" sz="1800" b="1" dirty="0">
                          <a:solidFill>
                            <a:schemeClr val="bg1"/>
                          </a:solidFill>
                          <a:effectLst/>
                          <a:latin typeface="Segoe UI" panose="020B0502040204020203" pitchFamily="34" charset="0"/>
                          <a:cs typeface="Segoe UI" panose="020B0502040204020203" pitchFamily="34" charset="0"/>
                        </a:rPr>
                        <a:t>Category</a:t>
                      </a:r>
                    </a:p>
                  </a:txBody>
                  <a:tcPr marL="53089" marR="53089" marT="0" marB="0">
                    <a:solidFill>
                      <a:srgbClr val="97388E"/>
                    </a:solidFill>
                  </a:tcPr>
                </a:tc>
                <a:tc>
                  <a:txBody>
                    <a:bodyPr/>
                    <a:lstStyle/>
                    <a:p>
                      <a:pPr marL="0" marR="0">
                        <a:spcBef>
                          <a:spcPts val="0"/>
                        </a:spcBef>
                        <a:spcAft>
                          <a:spcPts val="0"/>
                        </a:spcAft>
                      </a:pPr>
                      <a:r>
                        <a:rPr lang="en-US" sz="1800" b="1" dirty="0">
                          <a:solidFill>
                            <a:schemeClr val="bg1"/>
                          </a:solidFill>
                          <a:effectLst/>
                          <a:latin typeface="Segoe UI" panose="020B0502040204020203" pitchFamily="34" charset="0"/>
                          <a:cs typeface="Segoe UI" panose="020B0502040204020203" pitchFamily="34" charset="0"/>
                        </a:rPr>
                        <a:t>Policy Questions</a:t>
                      </a:r>
                    </a:p>
                  </a:txBody>
                  <a:tcPr marL="53089" marR="53089" marT="0" marB="0">
                    <a:solidFill>
                      <a:srgbClr val="97388E"/>
                    </a:solidFill>
                  </a:tcPr>
                </a:tc>
                <a:tc>
                  <a:txBody>
                    <a:bodyPr/>
                    <a:lstStyle/>
                    <a:p>
                      <a:pPr marL="0" marR="0">
                        <a:spcBef>
                          <a:spcPts val="0"/>
                        </a:spcBef>
                        <a:spcAft>
                          <a:spcPts val="0"/>
                        </a:spcAft>
                      </a:pPr>
                      <a:r>
                        <a:rPr lang="en-US" sz="1800" b="1">
                          <a:solidFill>
                            <a:schemeClr val="bg1"/>
                          </a:solidFill>
                          <a:effectLst/>
                          <a:latin typeface="Segoe UI" panose="020B0502040204020203" pitchFamily="34" charset="0"/>
                          <a:cs typeface="Segoe UI" panose="020B0502040204020203" pitchFamily="34" charset="0"/>
                        </a:rPr>
                        <a:t>Workgroup Review Timeline</a:t>
                      </a:r>
                    </a:p>
                  </a:txBody>
                  <a:tcPr marL="53089" marR="53089" marT="0" marB="0">
                    <a:solidFill>
                      <a:srgbClr val="97388E"/>
                    </a:solidFill>
                  </a:tcPr>
                </a:tc>
                <a:extLst>
                  <a:ext uri="{0D108BD9-81ED-4DB2-BD59-A6C34878D82A}">
                    <a16:rowId xmlns:a16="http://schemas.microsoft.com/office/drawing/2014/main" val="3775386663"/>
                  </a:ext>
                </a:extLst>
              </a:tr>
              <a:tr h="580647">
                <a:tc rowSpan="8">
                  <a:txBody>
                    <a:bodyPr/>
                    <a:lstStyle/>
                    <a:p>
                      <a:pPr marL="0" marR="0">
                        <a:spcBef>
                          <a:spcPts val="0"/>
                        </a:spcBef>
                        <a:spcAft>
                          <a:spcPts val="0"/>
                        </a:spcAft>
                      </a:pPr>
                      <a:r>
                        <a:rPr lang="en-US" sz="1800" b="1" dirty="0">
                          <a:effectLst/>
                          <a:latin typeface="Segoe UI" panose="020B0502040204020203" pitchFamily="34" charset="0"/>
                          <a:cs typeface="Segoe UI" panose="020B0502040204020203" pitchFamily="34" charset="0"/>
                        </a:rPr>
                        <a:t>Authorizations and Continuity of Care</a:t>
                      </a:r>
                    </a:p>
                  </a:txBody>
                  <a:tcPr marL="53089" marR="53089" marT="0" marB="0"/>
                </a:tc>
                <a:tc>
                  <a:txBody>
                    <a:bodyPr/>
                    <a:lstStyle/>
                    <a:p>
                      <a:pPr marL="342900" marR="0" indent="-342900">
                        <a:spcBef>
                          <a:spcPts val="0"/>
                        </a:spcBef>
                        <a:spcAft>
                          <a:spcPts val="0"/>
                        </a:spcAft>
                        <a:buFont typeface="Arial"/>
                        <a:buChar char="•"/>
                      </a:pPr>
                      <a:r>
                        <a:rPr lang="en-US" sz="1800">
                          <a:effectLst/>
                          <a:latin typeface="Segoe UI" panose="020B0502040204020203" pitchFamily="34" charset="0"/>
                          <a:cs typeface="Segoe UI" panose="020B0502040204020203" pitchFamily="34" charset="0"/>
                        </a:rPr>
                        <a:t>What continuity of care protections will be in place for ICF/DD residents? (homes)</a:t>
                      </a:r>
                    </a:p>
                  </a:txBody>
                  <a:tcPr marL="53089" marR="53089" marT="0" marB="0"/>
                </a:tc>
                <a:tc rowSpan="8">
                  <a:txBody>
                    <a:bodyPr/>
                    <a:lstStyle/>
                    <a:p>
                      <a:pPr marL="0" marR="0" algn="ctr">
                        <a:spcBef>
                          <a:spcPts val="0"/>
                        </a:spcBef>
                        <a:spcAft>
                          <a:spcPts val="0"/>
                        </a:spcAft>
                      </a:pPr>
                      <a:r>
                        <a:rPr lang="en-US" sz="1800" dirty="0">
                          <a:effectLst/>
                          <a:latin typeface="Segoe UI" panose="020B0502040204020203" pitchFamily="34" charset="0"/>
                          <a:cs typeface="Segoe UI" panose="020B0502040204020203" pitchFamily="34" charset="0"/>
                        </a:rPr>
                        <a:t>December 2022</a:t>
                      </a:r>
                    </a:p>
                  </a:txBody>
                  <a:tcPr marL="53089" marR="53089" marT="0" marB="0" anchor="ctr"/>
                </a:tc>
                <a:extLst>
                  <a:ext uri="{0D108BD9-81ED-4DB2-BD59-A6C34878D82A}">
                    <a16:rowId xmlns:a16="http://schemas.microsoft.com/office/drawing/2014/main" val="743069186"/>
                  </a:ext>
                </a:extLst>
              </a:tr>
              <a:tr h="580647">
                <a:tc vMerge="1">
                  <a:txBody>
                    <a:bodyPr/>
                    <a:lstStyle/>
                    <a:p>
                      <a:endParaRPr lang="en-US"/>
                    </a:p>
                  </a:txBody>
                  <a:tcPr marL="53089" marR="53089" marT="0" marB="0"/>
                </a:tc>
                <a:tc>
                  <a:txBody>
                    <a:bodyPr/>
                    <a:lstStyle/>
                    <a:p>
                      <a:pPr marL="342900" lvl="0" indent="-342900">
                        <a:spcBef>
                          <a:spcPts val="0"/>
                        </a:spcBef>
                        <a:spcAft>
                          <a:spcPts val="0"/>
                        </a:spcAft>
                        <a:buFont typeface="Arial"/>
                        <a:buChar char="•"/>
                      </a:pPr>
                      <a:r>
                        <a:rPr lang="en-US" sz="1800" b="0" i="0" u="none" strike="noStrike" noProof="0" dirty="0">
                          <a:effectLst/>
                          <a:latin typeface="Segoe UI" panose="020B0502040204020203" pitchFamily="34" charset="0"/>
                          <a:cs typeface="Segoe UI" panose="020B0502040204020203" pitchFamily="34" charset="0"/>
                        </a:rPr>
                        <a:t>What continuity of care protections will be in place for ICF/DD residents? (providers)</a:t>
                      </a:r>
                      <a:endParaRPr lang="en-US" sz="1800" dirty="0">
                        <a:effectLst/>
                        <a:latin typeface="Segoe UI" panose="020B0502040204020203" pitchFamily="34" charset="0"/>
                        <a:cs typeface="Segoe UI" panose="020B0502040204020203" pitchFamily="34" charset="0"/>
                      </a:endParaRPr>
                    </a:p>
                  </a:txBody>
                  <a:tcPr marL="53089" marR="53089" marT="0" marB="0"/>
                </a:tc>
                <a:tc vMerge="1">
                  <a:txBody>
                    <a:bodyPr/>
                    <a:lstStyle/>
                    <a:p>
                      <a:endParaRPr lang="en-US"/>
                    </a:p>
                  </a:txBody>
                  <a:tcPr marL="53089" marR="53089" marT="0" marB="0" anchor="ctr"/>
                </a:tc>
                <a:extLst>
                  <a:ext uri="{0D108BD9-81ED-4DB2-BD59-A6C34878D82A}">
                    <a16:rowId xmlns:a16="http://schemas.microsoft.com/office/drawing/2014/main" val="1384818447"/>
                  </a:ext>
                </a:extLst>
              </a:tr>
              <a:tr h="580647">
                <a:tc vMerge="1">
                  <a:txBody>
                    <a:bodyPr/>
                    <a:lstStyle/>
                    <a:p>
                      <a:endParaRPr lang="en-US"/>
                    </a:p>
                  </a:txBody>
                  <a:tcPr/>
                </a:tc>
                <a:tc>
                  <a:txBody>
                    <a:bodyPr/>
                    <a:lstStyle/>
                    <a:p>
                      <a:pPr marL="342900" lvl="0" indent="-342900">
                        <a:spcBef>
                          <a:spcPts val="0"/>
                        </a:spcBef>
                        <a:spcAft>
                          <a:spcPts val="0"/>
                        </a:spcAft>
                        <a:buFont typeface="Arial"/>
                        <a:buChar char="•"/>
                      </a:pPr>
                      <a:r>
                        <a:rPr lang="en-US" sz="1800" b="0" i="0" u="none" strike="noStrike" noProof="0" dirty="0">
                          <a:effectLst/>
                          <a:latin typeface="Segoe UI" panose="020B0502040204020203" pitchFamily="34" charset="0"/>
                          <a:cs typeface="Segoe UI" panose="020B0502040204020203" pitchFamily="34" charset="0"/>
                        </a:rPr>
                        <a:t>What continuity of care protections will be in place for active authorizations? </a:t>
                      </a:r>
                    </a:p>
                  </a:txBody>
                  <a:tcPr marL="53089" marR="53089" marT="0" marB="0"/>
                </a:tc>
                <a:tc vMerge="1">
                  <a:txBody>
                    <a:bodyPr/>
                    <a:lstStyle/>
                    <a:p>
                      <a:endParaRPr lang="en-US"/>
                    </a:p>
                  </a:txBody>
                  <a:tcPr/>
                </a:tc>
                <a:extLst>
                  <a:ext uri="{0D108BD9-81ED-4DB2-BD59-A6C34878D82A}">
                    <a16:rowId xmlns:a16="http://schemas.microsoft.com/office/drawing/2014/main" val="2657888284"/>
                  </a:ext>
                </a:extLst>
              </a:tr>
              <a:tr h="405874">
                <a:tc vMerge="1">
                  <a:txBody>
                    <a:bodyPr/>
                    <a:lstStyle/>
                    <a:p>
                      <a:endParaRPr lang="en-US"/>
                    </a:p>
                  </a:txBody>
                  <a:tcPr/>
                </a:tc>
                <a:tc>
                  <a:txBody>
                    <a:bodyPr/>
                    <a:lstStyle/>
                    <a:p>
                      <a:pPr marL="342900" lvl="0" indent="-342900">
                        <a:spcBef>
                          <a:spcPts val="0"/>
                        </a:spcBef>
                        <a:spcAft>
                          <a:spcPts val="0"/>
                        </a:spcAft>
                        <a:buFont typeface="Arial"/>
                        <a:buChar char="•"/>
                      </a:pPr>
                      <a:r>
                        <a:rPr lang="en-US" sz="1800" dirty="0">
                          <a:solidFill>
                            <a:schemeClr val="tx1"/>
                          </a:solidFill>
                          <a:effectLst/>
                          <a:latin typeface="Segoe UI" panose="020B0502040204020203" pitchFamily="34" charset="0"/>
                          <a:cs typeface="Segoe UI" panose="020B0502040204020203" pitchFamily="34" charset="0"/>
                        </a:rPr>
                        <a:t>What are the hospice policies for ICF/DD homes?</a:t>
                      </a:r>
                    </a:p>
                  </a:txBody>
                  <a:tcPr marL="53089" marR="53089" marT="0" marB="0"/>
                </a:tc>
                <a:tc vMerge="1">
                  <a:txBody>
                    <a:bodyPr/>
                    <a:lstStyle/>
                    <a:p>
                      <a:endParaRPr lang="en-US"/>
                    </a:p>
                  </a:txBody>
                  <a:tcPr/>
                </a:tc>
                <a:extLst>
                  <a:ext uri="{0D108BD9-81ED-4DB2-BD59-A6C34878D82A}">
                    <a16:rowId xmlns:a16="http://schemas.microsoft.com/office/drawing/2014/main" val="3066290624"/>
                  </a:ext>
                </a:extLst>
              </a:tr>
              <a:tr h="405874">
                <a:tc vMerge="1">
                  <a:txBody>
                    <a:bodyPr/>
                    <a:lstStyle/>
                    <a:p>
                      <a:endParaRPr lang="en-US"/>
                    </a:p>
                  </a:txBody>
                  <a:tcPr marL="0" marR="0" marT="0" marB="0" horzOverflow="overflow"/>
                </a:tc>
                <a:tc>
                  <a:txBody>
                    <a:bodyPr/>
                    <a:lstStyle/>
                    <a:p>
                      <a:pPr marL="342900" marR="0" indent="-342900">
                        <a:spcBef>
                          <a:spcPts val="0"/>
                        </a:spcBef>
                        <a:spcAft>
                          <a:spcPts val="0"/>
                        </a:spcAft>
                        <a:buFont typeface="Arial"/>
                        <a:buChar char="•"/>
                      </a:pPr>
                      <a:r>
                        <a:rPr lang="en-US" sz="1800">
                          <a:solidFill>
                            <a:schemeClr val="tx1"/>
                          </a:solidFill>
                          <a:effectLst/>
                          <a:latin typeface="Segoe UI" panose="020B0502040204020203" pitchFamily="34" charset="0"/>
                          <a:cs typeface="Segoe UI" panose="020B0502040204020203" pitchFamily="34" charset="0"/>
                        </a:rPr>
                        <a:t>What are the bed hold policies?</a:t>
                      </a:r>
                    </a:p>
                  </a:txBody>
                  <a:tcPr marL="53089" marR="53089" marT="0" marB="0"/>
                </a:tc>
                <a:tc vMerge="1">
                  <a:txBody>
                    <a:bodyPr/>
                    <a:lstStyle/>
                    <a:p>
                      <a:endParaRPr lang="en-US"/>
                    </a:p>
                  </a:txBody>
                  <a:tcPr marL="0" marR="0" marT="0" marB="0" horzOverflow="overflow"/>
                </a:tc>
                <a:extLst>
                  <a:ext uri="{0D108BD9-81ED-4DB2-BD59-A6C34878D82A}">
                    <a16:rowId xmlns:a16="http://schemas.microsoft.com/office/drawing/2014/main" val="401843772"/>
                  </a:ext>
                </a:extLst>
              </a:tr>
              <a:tr h="580647">
                <a:tc vMerge="1">
                  <a:txBody>
                    <a:bodyPr/>
                    <a:lstStyle/>
                    <a:p>
                      <a:endParaRPr lang="en-US"/>
                    </a:p>
                  </a:txBody>
                  <a:tcPr marL="0" marR="0" marT="0" marB="0" horzOverflow="overflow"/>
                </a:tc>
                <a:tc>
                  <a:txBody>
                    <a:bodyPr/>
                    <a:lstStyle/>
                    <a:p>
                      <a:pPr marL="342900" marR="0" indent="-342900">
                        <a:spcBef>
                          <a:spcPts val="0"/>
                        </a:spcBef>
                        <a:spcAft>
                          <a:spcPts val="0"/>
                        </a:spcAft>
                        <a:buFont typeface="Arial"/>
                        <a:buChar char="•"/>
                      </a:pPr>
                      <a:r>
                        <a:rPr lang="en-US" sz="1800">
                          <a:solidFill>
                            <a:schemeClr val="tx1"/>
                          </a:solidFill>
                          <a:effectLst/>
                          <a:latin typeface="Segoe UI" panose="020B0502040204020203" pitchFamily="34" charset="0"/>
                          <a:cs typeface="Segoe UI" panose="020B0502040204020203" pitchFamily="34" charset="0"/>
                        </a:rPr>
                        <a:t>What will be the process and timeframes for ICF/DD home service authorizations?</a:t>
                      </a:r>
                    </a:p>
                  </a:txBody>
                  <a:tcPr marL="53089" marR="53089" marT="0" marB="0"/>
                </a:tc>
                <a:tc vMerge="1">
                  <a:txBody>
                    <a:bodyPr/>
                    <a:lstStyle/>
                    <a:p>
                      <a:endParaRPr lang="en-US"/>
                    </a:p>
                  </a:txBody>
                  <a:tcPr marL="0" marR="0" marT="0" marB="0" horzOverflow="overflow"/>
                </a:tc>
                <a:extLst>
                  <a:ext uri="{0D108BD9-81ED-4DB2-BD59-A6C34878D82A}">
                    <a16:rowId xmlns:a16="http://schemas.microsoft.com/office/drawing/2014/main" val="4160006403"/>
                  </a:ext>
                </a:extLst>
              </a:tr>
              <a:tr h="580647">
                <a:tc vMerge="1">
                  <a:txBody>
                    <a:bodyPr/>
                    <a:lstStyle/>
                    <a:p>
                      <a:endParaRPr lang="en-US"/>
                    </a:p>
                  </a:txBody>
                  <a:tcPr/>
                </a:tc>
                <a:tc>
                  <a:txBody>
                    <a:bodyPr/>
                    <a:lstStyle/>
                    <a:p>
                      <a:pPr marL="342900" lvl="0" indent="-342900">
                        <a:spcBef>
                          <a:spcPts val="0"/>
                        </a:spcBef>
                        <a:spcAft>
                          <a:spcPts val="0"/>
                        </a:spcAft>
                        <a:buFont typeface="Arial"/>
                        <a:buChar char="•"/>
                      </a:pPr>
                      <a:r>
                        <a:rPr lang="en-US" sz="1800">
                          <a:solidFill>
                            <a:schemeClr val="tx1"/>
                          </a:solidFill>
                          <a:effectLst/>
                          <a:latin typeface="Segoe UI" panose="020B0502040204020203" pitchFamily="34" charset="0"/>
                          <a:cs typeface="Segoe UI" panose="020B0502040204020203" pitchFamily="34" charset="0"/>
                        </a:rPr>
                        <a:t>What will be the process and timeframes for service authorizations?</a:t>
                      </a:r>
                    </a:p>
                  </a:txBody>
                  <a:tcPr marL="53089" marR="53089" marT="0" marB="0"/>
                </a:tc>
                <a:tc vMerge="1">
                  <a:txBody>
                    <a:bodyPr/>
                    <a:lstStyle/>
                    <a:p>
                      <a:endParaRPr lang="en-US"/>
                    </a:p>
                  </a:txBody>
                  <a:tcPr/>
                </a:tc>
                <a:extLst>
                  <a:ext uri="{0D108BD9-81ED-4DB2-BD59-A6C34878D82A}">
                    <a16:rowId xmlns:a16="http://schemas.microsoft.com/office/drawing/2014/main" val="2601492764"/>
                  </a:ext>
                </a:extLst>
              </a:tr>
              <a:tr h="842977">
                <a:tc vMerge="1">
                  <a:txBody>
                    <a:bodyPr/>
                    <a:lstStyle/>
                    <a:p>
                      <a:endParaRPr lang="en-US"/>
                    </a:p>
                  </a:txBody>
                  <a:tcPr marL="0" marR="0" marT="0" marB="0" horzOverflow="overflow"/>
                </a:tc>
                <a:tc>
                  <a:txBody>
                    <a:bodyPr/>
                    <a:lstStyle/>
                    <a:p>
                      <a:pPr marL="342900" marR="0" indent="-342900">
                        <a:spcBef>
                          <a:spcPts val="0"/>
                        </a:spcBef>
                        <a:spcAft>
                          <a:spcPts val="0"/>
                        </a:spcAft>
                        <a:buFont typeface="Arial"/>
                        <a:buChar char="•"/>
                      </a:pPr>
                      <a:r>
                        <a:rPr lang="en-US" sz="1800" dirty="0">
                          <a:solidFill>
                            <a:schemeClr val="tx1"/>
                          </a:solidFill>
                          <a:effectLst/>
                          <a:latin typeface="Segoe UI" panose="020B0502040204020203" pitchFamily="34" charset="0"/>
                          <a:cs typeface="Segoe UI" panose="020B0502040204020203" pitchFamily="34" charset="0"/>
                        </a:rPr>
                        <a:t>Will there be any changes to services provided by the ICF/DD homes or Regional Centers?</a:t>
                      </a:r>
                    </a:p>
                  </a:txBody>
                  <a:tcPr marL="53089" marR="53089" marT="0" marB="0"/>
                </a:tc>
                <a:tc vMerge="1">
                  <a:txBody>
                    <a:bodyPr/>
                    <a:lstStyle/>
                    <a:p>
                      <a:endParaRPr lang="en-US"/>
                    </a:p>
                  </a:txBody>
                  <a:tcPr marL="0" marR="0" marT="0" marB="0" horzOverflow="overflow"/>
                </a:tc>
                <a:extLst>
                  <a:ext uri="{0D108BD9-81ED-4DB2-BD59-A6C34878D82A}">
                    <a16:rowId xmlns:a16="http://schemas.microsoft.com/office/drawing/2014/main" val="4258583144"/>
                  </a:ext>
                </a:extLst>
              </a:tr>
            </a:tbl>
          </a:graphicData>
        </a:graphic>
      </p:graphicFrame>
    </p:spTree>
    <p:extLst>
      <p:ext uri="{BB962C8B-B14F-4D97-AF65-F5344CB8AC3E}">
        <p14:creationId xmlns:p14="http://schemas.microsoft.com/office/powerpoint/2010/main" val="94046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1608AA-1519-45A1-AE7A-E2DDDDBF032F}"/>
              </a:ext>
            </a:extLst>
          </p:cNvPr>
          <p:cNvSpPr>
            <a:spLocks noGrp="1"/>
          </p:cNvSpPr>
          <p:nvPr>
            <p:ph type="title"/>
          </p:nvPr>
        </p:nvSpPr>
        <p:spPr>
          <a:xfrm>
            <a:off x="849086" y="546100"/>
            <a:ext cx="10515600" cy="1270000"/>
          </a:xfrm>
        </p:spPr>
        <p:txBody>
          <a:bodyPr>
            <a:noAutofit/>
          </a:bodyPr>
          <a:lstStyle/>
          <a:p>
            <a:r>
              <a:rPr lang="en-US" sz="4000" dirty="0"/>
              <a:t>How to Add Your Organization </a:t>
            </a:r>
            <a:br>
              <a:rPr lang="en-US" sz="4000" dirty="0"/>
            </a:br>
            <a:r>
              <a:rPr lang="en-US" sz="4000" dirty="0"/>
              <a:t>to Your Zoom Name</a:t>
            </a:r>
          </a:p>
        </p:txBody>
      </p:sp>
      <p:sp>
        <p:nvSpPr>
          <p:cNvPr id="2" name="Content Placeholder 1">
            <a:extLst>
              <a:ext uri="{FF2B5EF4-FFF2-40B4-BE49-F238E27FC236}">
                <a16:creationId xmlns:a16="http://schemas.microsoft.com/office/drawing/2014/main" id="{438E8841-15ED-4E7B-B4C3-D9856ED1D8DB}"/>
              </a:ext>
            </a:extLst>
          </p:cNvPr>
          <p:cNvSpPr>
            <a:spLocks noGrp="1"/>
          </p:cNvSpPr>
          <p:nvPr>
            <p:ph idx="1"/>
          </p:nvPr>
        </p:nvSpPr>
        <p:spPr>
          <a:xfrm>
            <a:off x="849086" y="2114550"/>
            <a:ext cx="10749356" cy="4351338"/>
          </a:xfrm>
        </p:spPr>
        <p:txBody>
          <a:bodyPr vert="horz" lIns="91440" tIns="45720" rIns="91440" bIns="45720" rtlCol="0" anchor="t">
            <a:normAutofit/>
          </a:bodyPr>
          <a:lstStyle/>
          <a:p>
            <a:pPr>
              <a:lnSpc>
                <a:spcPct val="150000"/>
              </a:lnSpc>
            </a:pPr>
            <a:r>
              <a:rPr lang="en-US" sz="2000" dirty="0"/>
              <a:t>Click on the </a:t>
            </a:r>
            <a:r>
              <a:rPr lang="en-US" sz="2000" b="1" dirty="0"/>
              <a:t>Participants</a:t>
            </a:r>
            <a:r>
              <a:rPr lang="en-US" sz="2000" dirty="0"/>
              <a:t> icon at the bottom of the window.</a:t>
            </a:r>
          </a:p>
          <a:p>
            <a:pPr>
              <a:lnSpc>
                <a:spcPct val="150000"/>
              </a:lnSpc>
            </a:pPr>
            <a:r>
              <a:rPr lang="en-US" sz="2000" dirty="0"/>
              <a:t>Hover over your name in the </a:t>
            </a:r>
            <a:r>
              <a:rPr lang="en-US" sz="2000" b="1" dirty="0"/>
              <a:t>Participants</a:t>
            </a:r>
            <a:r>
              <a:rPr lang="en-US" sz="2000" dirty="0"/>
              <a:t> list on the right side of the Zoom window. </a:t>
            </a:r>
          </a:p>
          <a:p>
            <a:pPr>
              <a:lnSpc>
                <a:spcPct val="150000"/>
              </a:lnSpc>
            </a:pPr>
            <a:r>
              <a:rPr lang="en-US" sz="2000" dirty="0"/>
              <a:t>Select </a:t>
            </a:r>
            <a:r>
              <a:rPr lang="en-US" sz="2000" b="1" dirty="0"/>
              <a:t>Rename</a:t>
            </a:r>
            <a:r>
              <a:rPr lang="en-US" sz="2000" dirty="0"/>
              <a:t> from the drop-down menu.  </a:t>
            </a:r>
          </a:p>
          <a:p>
            <a:pPr>
              <a:lnSpc>
                <a:spcPct val="150000"/>
              </a:lnSpc>
            </a:pPr>
            <a:r>
              <a:rPr lang="en-US" sz="2000" dirty="0"/>
              <a:t>Enter your </a:t>
            </a:r>
            <a:r>
              <a:rPr lang="en-US" sz="2000" b="1" dirty="0"/>
              <a:t>name</a:t>
            </a:r>
            <a:r>
              <a:rPr lang="en-US" sz="2000" dirty="0"/>
              <a:t> and add your </a:t>
            </a:r>
            <a:r>
              <a:rPr lang="en-US" sz="2000" b="1" dirty="0"/>
              <a:t>organization</a:t>
            </a:r>
            <a:r>
              <a:rPr lang="en-US" sz="2000" dirty="0"/>
              <a:t> as you would like it to appear. </a:t>
            </a:r>
          </a:p>
          <a:p>
            <a:pPr lvl="1">
              <a:lnSpc>
                <a:spcPct val="150000"/>
              </a:lnSpc>
              <a:buFont typeface="Arial" panose="020B0604020202020204" pitchFamily="34" charset="0"/>
              <a:buChar char="•"/>
            </a:pPr>
            <a:r>
              <a:rPr lang="en-US" sz="2000" dirty="0">
                <a:latin typeface="Segoe UI"/>
                <a:cs typeface="Segoe UI"/>
              </a:rPr>
              <a:t>For example: Michael Hough – Mercer</a:t>
            </a:r>
          </a:p>
        </p:txBody>
      </p:sp>
      <p:sp>
        <p:nvSpPr>
          <p:cNvPr id="4" name="Slide Number Placeholder 3">
            <a:extLst>
              <a:ext uri="{FF2B5EF4-FFF2-40B4-BE49-F238E27FC236}">
                <a16:creationId xmlns:a16="http://schemas.microsoft.com/office/drawing/2014/main" id="{E60DE968-D110-4F9B-B0C5-5A398770B929}"/>
              </a:ext>
            </a:extLst>
          </p:cNvPr>
          <p:cNvSpPr>
            <a:spLocks noGrp="1"/>
          </p:cNvSpPr>
          <p:nvPr>
            <p:ph type="sldNum" sz="quarter" idx="12"/>
          </p:nvPr>
        </p:nvSpPr>
        <p:spPr>
          <a:xfrm>
            <a:off x="8610600" y="6356350"/>
            <a:ext cx="2743200" cy="365125"/>
          </a:xfrm>
        </p:spPr>
        <p:txBody>
          <a:bodyPr/>
          <a:lstStyle/>
          <a:p>
            <a:fld id="{0F22356E-2A12-4147-9C02-1C2F05D23B3C}" type="slidenum">
              <a:rPr lang="en-US">
                <a:solidFill>
                  <a:srgbClr val="2E2E2E">
                    <a:tint val="75000"/>
                  </a:srgbClr>
                </a:solidFill>
                <a:latin typeface="Arial"/>
              </a:rPr>
              <a:pPr/>
              <a:t>2</a:t>
            </a:fld>
            <a:endParaRPr lang="en-US">
              <a:solidFill>
                <a:srgbClr val="2E2E2E">
                  <a:tint val="75000"/>
                </a:srgbClr>
              </a:solidFill>
              <a:latin typeface="Arial"/>
            </a:endParaRPr>
          </a:p>
        </p:txBody>
      </p:sp>
    </p:spTree>
    <p:extLst>
      <p:ext uri="{BB962C8B-B14F-4D97-AF65-F5344CB8AC3E}">
        <p14:creationId xmlns:p14="http://schemas.microsoft.com/office/powerpoint/2010/main" val="3992858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027A8-0A86-B49A-68F4-F0B18CA4173E}"/>
              </a:ext>
            </a:extLst>
          </p:cNvPr>
          <p:cNvSpPr>
            <a:spLocks noGrp="1"/>
          </p:cNvSpPr>
          <p:nvPr>
            <p:ph type="title"/>
          </p:nvPr>
        </p:nvSpPr>
        <p:spPr>
          <a:xfrm>
            <a:off x="838200" y="549501"/>
            <a:ext cx="10671928" cy="1325563"/>
          </a:xfrm>
        </p:spPr>
        <p:txBody>
          <a:bodyPr>
            <a:normAutofit/>
          </a:bodyPr>
          <a:lstStyle/>
          <a:p>
            <a:r>
              <a:rPr lang="en-US" sz="4000" dirty="0">
                <a:latin typeface="Segoe UI"/>
                <a:cs typeface="Segoe UI"/>
              </a:rPr>
              <a:t>Policy Questions/Issues Timeline, </a:t>
            </a:r>
            <a:r>
              <a:rPr lang="en-US" sz="4000" dirty="0" err="1">
                <a:latin typeface="Segoe UI"/>
                <a:cs typeface="Segoe UI"/>
              </a:rPr>
              <a:t>Cont</a:t>
            </a:r>
            <a:r>
              <a:rPr lang="en-US" sz="4000" dirty="0">
                <a:latin typeface="Segoe UI"/>
                <a:cs typeface="Segoe UI"/>
              </a:rPr>
              <a:t>…</a:t>
            </a:r>
            <a:endParaRPr lang="en-US" sz="4000" dirty="0"/>
          </a:p>
        </p:txBody>
      </p:sp>
      <p:sp>
        <p:nvSpPr>
          <p:cNvPr id="4" name="Slide Number Placeholder 3">
            <a:extLst>
              <a:ext uri="{FF2B5EF4-FFF2-40B4-BE49-F238E27FC236}">
                <a16:creationId xmlns:a16="http://schemas.microsoft.com/office/drawing/2014/main" id="{3E9FC5E8-5941-4D85-95C3-5ACF0A8B0D41}"/>
              </a:ext>
            </a:extLst>
          </p:cNvPr>
          <p:cNvSpPr>
            <a:spLocks noGrp="1"/>
          </p:cNvSpPr>
          <p:nvPr>
            <p:ph type="sldNum" sz="quarter" idx="12"/>
          </p:nvPr>
        </p:nvSpPr>
        <p:spPr/>
        <p:txBody>
          <a:bodyPr/>
          <a:lstStyle/>
          <a:p>
            <a:fld id="{0F22356E-2A12-4147-9C02-1C2F05D23B3C}" type="slidenum">
              <a:rPr lang="en-US">
                <a:solidFill>
                  <a:srgbClr val="2E2E2E">
                    <a:tint val="75000"/>
                  </a:srgbClr>
                </a:solidFill>
                <a:latin typeface="Arial"/>
              </a:rPr>
              <a:pPr/>
              <a:t>20</a:t>
            </a:fld>
            <a:endParaRPr lang="en-US">
              <a:solidFill>
                <a:srgbClr val="2E2E2E">
                  <a:tint val="75000"/>
                </a:srgbClr>
              </a:solidFill>
              <a:latin typeface="Arial"/>
            </a:endParaRPr>
          </a:p>
        </p:txBody>
      </p:sp>
      <p:graphicFrame>
        <p:nvGraphicFramePr>
          <p:cNvPr id="11" name="Table 10">
            <a:extLst>
              <a:ext uri="{FF2B5EF4-FFF2-40B4-BE49-F238E27FC236}">
                <a16:creationId xmlns:a16="http://schemas.microsoft.com/office/drawing/2014/main" id="{08EB3E64-E0BA-46EF-A39D-06A6614FEF98}"/>
              </a:ext>
            </a:extLst>
          </p:cNvPr>
          <p:cNvGraphicFramePr>
            <a:graphicFrameLocks noGrp="1"/>
          </p:cNvGraphicFramePr>
          <p:nvPr>
            <p:extLst>
              <p:ext uri="{D42A27DB-BD31-4B8C-83A1-F6EECF244321}">
                <p14:modId xmlns:p14="http://schemas.microsoft.com/office/powerpoint/2010/main" val="18889220"/>
              </p:ext>
            </p:extLst>
          </p:nvPr>
        </p:nvGraphicFramePr>
        <p:xfrm>
          <a:off x="838200" y="1696825"/>
          <a:ext cx="10593475" cy="4072378"/>
        </p:xfrm>
        <a:graphic>
          <a:graphicData uri="http://schemas.openxmlformats.org/drawingml/2006/table">
            <a:tbl>
              <a:tblPr firstRow="1" firstCol="1" bandRow="1">
                <a:tableStyleId>{5940675A-B579-460E-94D1-54222C63F5DA}</a:tableStyleId>
              </a:tblPr>
              <a:tblGrid>
                <a:gridCol w="1863033">
                  <a:extLst>
                    <a:ext uri="{9D8B030D-6E8A-4147-A177-3AD203B41FA5}">
                      <a16:colId xmlns:a16="http://schemas.microsoft.com/office/drawing/2014/main" val="2755859846"/>
                    </a:ext>
                  </a:extLst>
                </a:gridCol>
                <a:gridCol w="7118346">
                  <a:extLst>
                    <a:ext uri="{9D8B030D-6E8A-4147-A177-3AD203B41FA5}">
                      <a16:colId xmlns:a16="http://schemas.microsoft.com/office/drawing/2014/main" val="2289192759"/>
                    </a:ext>
                  </a:extLst>
                </a:gridCol>
                <a:gridCol w="1612096">
                  <a:extLst>
                    <a:ext uri="{9D8B030D-6E8A-4147-A177-3AD203B41FA5}">
                      <a16:colId xmlns:a16="http://schemas.microsoft.com/office/drawing/2014/main" val="1784425322"/>
                    </a:ext>
                  </a:extLst>
                </a:gridCol>
              </a:tblGrid>
              <a:tr h="1334604">
                <a:tc>
                  <a:txBody>
                    <a:bodyPr/>
                    <a:lstStyle/>
                    <a:p>
                      <a:pPr marL="0" marR="0">
                        <a:spcBef>
                          <a:spcPts val="0"/>
                        </a:spcBef>
                        <a:spcAft>
                          <a:spcPts val="0"/>
                        </a:spcAft>
                      </a:pPr>
                      <a:r>
                        <a:rPr lang="en-US" sz="1800" b="1">
                          <a:solidFill>
                            <a:schemeClr val="bg1"/>
                          </a:solidFill>
                          <a:effectLst/>
                          <a:latin typeface="Segoe UI" panose="020B0502040204020203" pitchFamily="34" charset="0"/>
                          <a:cs typeface="Segoe UI" panose="020B0502040204020203" pitchFamily="34" charset="0"/>
                        </a:rPr>
                        <a:t>Category</a:t>
                      </a:r>
                    </a:p>
                  </a:txBody>
                  <a:tcPr marL="53089" marR="53089" marT="0" marB="0">
                    <a:solidFill>
                      <a:srgbClr val="97388E"/>
                    </a:solidFill>
                  </a:tcPr>
                </a:tc>
                <a:tc>
                  <a:txBody>
                    <a:bodyPr/>
                    <a:lstStyle/>
                    <a:p>
                      <a:pPr marL="0" marR="0">
                        <a:spcBef>
                          <a:spcPts val="0"/>
                        </a:spcBef>
                        <a:spcAft>
                          <a:spcPts val="0"/>
                        </a:spcAft>
                      </a:pPr>
                      <a:r>
                        <a:rPr lang="en-US" sz="1800" b="1">
                          <a:solidFill>
                            <a:schemeClr val="bg1"/>
                          </a:solidFill>
                          <a:effectLst/>
                          <a:latin typeface="Segoe UI" panose="020B0502040204020203" pitchFamily="34" charset="0"/>
                          <a:cs typeface="Segoe UI" panose="020B0502040204020203" pitchFamily="34" charset="0"/>
                        </a:rPr>
                        <a:t>Policy Questions</a:t>
                      </a:r>
                    </a:p>
                  </a:txBody>
                  <a:tcPr marL="53089" marR="53089" marT="0" marB="0">
                    <a:solidFill>
                      <a:srgbClr val="97388E"/>
                    </a:solidFill>
                  </a:tcPr>
                </a:tc>
                <a:tc>
                  <a:txBody>
                    <a:bodyPr/>
                    <a:lstStyle/>
                    <a:p>
                      <a:pPr marL="0" marR="0">
                        <a:spcBef>
                          <a:spcPts val="0"/>
                        </a:spcBef>
                        <a:spcAft>
                          <a:spcPts val="0"/>
                        </a:spcAft>
                      </a:pPr>
                      <a:r>
                        <a:rPr lang="en-US" sz="1800" b="1">
                          <a:solidFill>
                            <a:schemeClr val="bg1"/>
                          </a:solidFill>
                          <a:effectLst/>
                          <a:latin typeface="Segoe UI" panose="020B0502040204020203" pitchFamily="34" charset="0"/>
                          <a:cs typeface="Segoe UI" panose="020B0502040204020203" pitchFamily="34" charset="0"/>
                        </a:rPr>
                        <a:t>Workgroup Review Timeline</a:t>
                      </a:r>
                    </a:p>
                  </a:txBody>
                  <a:tcPr marL="53089" marR="53089" marT="0" marB="0">
                    <a:solidFill>
                      <a:srgbClr val="97388E"/>
                    </a:solidFill>
                  </a:tcPr>
                </a:tc>
                <a:extLst>
                  <a:ext uri="{0D108BD9-81ED-4DB2-BD59-A6C34878D82A}">
                    <a16:rowId xmlns:a16="http://schemas.microsoft.com/office/drawing/2014/main" val="3775386663"/>
                  </a:ext>
                </a:extLst>
              </a:tr>
              <a:tr h="479150">
                <a:tc rowSpan="2">
                  <a:txBody>
                    <a:bodyPr/>
                    <a:lstStyle/>
                    <a:p>
                      <a:pPr marL="0" marR="0" lvl="0">
                        <a:spcBef>
                          <a:spcPts val="0"/>
                        </a:spcBef>
                        <a:spcAft>
                          <a:spcPts val="0"/>
                        </a:spcAft>
                        <a:buNone/>
                      </a:pPr>
                      <a:r>
                        <a:rPr lang="en-US" sz="1800" b="1">
                          <a:effectLst/>
                          <a:latin typeface="Segoe UI" panose="020B0502040204020203" pitchFamily="34" charset="0"/>
                          <a:cs typeface="Segoe UI" panose="020B0502040204020203" pitchFamily="34" charset="0"/>
                        </a:rPr>
                        <a:t>Payments and Rates</a:t>
                      </a:r>
                      <a:endParaRPr lang="en-US" sz="1800">
                        <a:latin typeface="Segoe UI" panose="020B0502040204020203" pitchFamily="34" charset="0"/>
                        <a:cs typeface="Segoe UI" panose="020B0502040204020203" pitchFamily="34" charset="0"/>
                      </a:endParaRPr>
                    </a:p>
                  </a:txBody>
                  <a:tcPr marL="53089" marR="53089" marT="0" marB="0"/>
                </a:tc>
                <a:tc>
                  <a:txBody>
                    <a:bodyPr/>
                    <a:lstStyle/>
                    <a:p>
                      <a:pPr marL="342900" marR="0" lvl="0" indent="-342900">
                        <a:spcBef>
                          <a:spcPts val="0"/>
                        </a:spcBef>
                        <a:spcAft>
                          <a:spcPts val="0"/>
                        </a:spcAft>
                        <a:buFont typeface="Arial"/>
                        <a:buChar char="•"/>
                      </a:pPr>
                      <a:r>
                        <a:rPr lang="en-US" sz="1800" b="0" i="0" u="none" strike="noStrike" noProof="0" dirty="0">
                          <a:solidFill>
                            <a:schemeClr val="tx1"/>
                          </a:solidFill>
                          <a:effectLst/>
                          <a:latin typeface="Segoe UI" panose="020B0502040204020203" pitchFamily="34" charset="0"/>
                          <a:cs typeface="Segoe UI" panose="020B0502040204020203" pitchFamily="34" charset="0"/>
                        </a:rPr>
                        <a:t>How will ICF/DD homes be paid for their services/claims?</a:t>
                      </a:r>
                      <a:endParaRPr lang="en-US" sz="1800" dirty="0">
                        <a:solidFill>
                          <a:schemeClr val="tx1"/>
                        </a:solidFill>
                        <a:effectLst/>
                        <a:latin typeface="Segoe UI" panose="020B0502040204020203" pitchFamily="34" charset="0"/>
                        <a:cs typeface="Segoe UI" panose="020B0502040204020203" pitchFamily="34" charset="0"/>
                      </a:endParaRPr>
                    </a:p>
                  </a:txBody>
                  <a:tcPr marL="53089" marR="53089" marT="0" marB="0"/>
                </a:tc>
                <a:tc rowSpan="2">
                  <a:txBody>
                    <a:bodyPr/>
                    <a:lstStyle/>
                    <a:p>
                      <a:pPr marL="0" marR="0" lvl="0" algn="ctr">
                        <a:spcBef>
                          <a:spcPts val="0"/>
                        </a:spcBef>
                        <a:spcAft>
                          <a:spcPts val="0"/>
                        </a:spcAft>
                        <a:buNone/>
                      </a:pPr>
                      <a:r>
                        <a:rPr lang="en-US" sz="1800" dirty="0">
                          <a:effectLst/>
                          <a:latin typeface="Segoe UI" panose="020B0502040204020203" pitchFamily="34" charset="0"/>
                          <a:cs typeface="Segoe UI" panose="020B0502040204020203" pitchFamily="34" charset="0"/>
                        </a:rPr>
                        <a:t>December 2022</a:t>
                      </a:r>
                      <a:endParaRPr lang="en-US" sz="1800" dirty="0">
                        <a:latin typeface="Segoe UI" panose="020B0502040204020203" pitchFamily="34" charset="0"/>
                        <a:cs typeface="Segoe UI" panose="020B0502040204020203" pitchFamily="34" charset="0"/>
                      </a:endParaRPr>
                    </a:p>
                  </a:txBody>
                  <a:tcPr marL="53089" marR="53089" marT="0" marB="0" anchor="ctr"/>
                </a:tc>
                <a:extLst>
                  <a:ext uri="{0D108BD9-81ED-4DB2-BD59-A6C34878D82A}">
                    <a16:rowId xmlns:a16="http://schemas.microsoft.com/office/drawing/2014/main" val="849956474"/>
                  </a:ext>
                </a:extLst>
              </a:tr>
              <a:tr h="479150">
                <a:tc vMerge="1">
                  <a:txBody>
                    <a:bodyPr/>
                    <a:lstStyle/>
                    <a:p>
                      <a:endParaRPr lang="en-US"/>
                    </a:p>
                  </a:txBody>
                  <a:tcPr marL="53089" marR="53089" marT="0" marB="0"/>
                </a:tc>
                <a:tc>
                  <a:txBody>
                    <a:bodyPr/>
                    <a:lstStyle/>
                    <a:p>
                      <a:pPr marL="342900" marR="0" lvl="0" indent="-342900">
                        <a:spcBef>
                          <a:spcPts val="0"/>
                        </a:spcBef>
                        <a:spcAft>
                          <a:spcPts val="0"/>
                        </a:spcAft>
                        <a:buFont typeface="Arial"/>
                        <a:buChar char="•"/>
                      </a:pPr>
                      <a:r>
                        <a:rPr lang="en-US" sz="1800" b="0" i="0" u="none" strike="noStrike" noProof="0">
                          <a:solidFill>
                            <a:schemeClr val="tx1"/>
                          </a:solidFill>
                          <a:effectLst/>
                          <a:latin typeface="Segoe UI" panose="020B0502040204020203" pitchFamily="34" charset="0"/>
                          <a:cs typeface="Segoe UI" panose="020B0502040204020203" pitchFamily="34" charset="0"/>
                        </a:rPr>
                        <a:t>How will rates be set for ICF/DD homes?</a:t>
                      </a:r>
                      <a:endParaRPr lang="en-US" sz="1800" b="0" i="0" u="none" strike="noStrike" noProof="0">
                        <a:solidFill>
                          <a:schemeClr val="tx1"/>
                        </a:solidFill>
                        <a:latin typeface="Segoe UI" panose="020B0502040204020203" pitchFamily="34" charset="0"/>
                        <a:cs typeface="Segoe UI" panose="020B0502040204020203" pitchFamily="34" charset="0"/>
                      </a:endParaRPr>
                    </a:p>
                  </a:txBody>
                  <a:tcPr marL="53089" marR="53089" marT="0" marB="0"/>
                </a:tc>
                <a:tc vMerge="1">
                  <a:txBody>
                    <a:bodyPr/>
                    <a:lstStyle/>
                    <a:p>
                      <a:endParaRPr lang="en-US"/>
                    </a:p>
                  </a:txBody>
                  <a:tcPr marL="53089" marR="53089" marT="0" marB="0" anchor="ctr"/>
                </a:tc>
                <a:extLst>
                  <a:ext uri="{0D108BD9-81ED-4DB2-BD59-A6C34878D82A}">
                    <a16:rowId xmlns:a16="http://schemas.microsoft.com/office/drawing/2014/main" val="3172621873"/>
                  </a:ext>
                </a:extLst>
              </a:tr>
              <a:tr h="889737">
                <a:tc>
                  <a:txBody>
                    <a:bodyPr/>
                    <a:lstStyle/>
                    <a:p>
                      <a:pPr marL="0" marR="0" lvl="0">
                        <a:spcBef>
                          <a:spcPts val="0"/>
                        </a:spcBef>
                        <a:spcAft>
                          <a:spcPts val="0"/>
                        </a:spcAft>
                        <a:buNone/>
                      </a:pPr>
                      <a:r>
                        <a:rPr lang="en-US" sz="1800" b="1">
                          <a:effectLst/>
                          <a:latin typeface="Segoe UI" panose="020B0502040204020203" pitchFamily="34" charset="0"/>
                          <a:cs typeface="Segoe UI" panose="020B0502040204020203" pitchFamily="34" charset="0"/>
                        </a:rPr>
                        <a:t>Member Communication</a:t>
                      </a:r>
                      <a:endParaRPr lang="en-US" sz="1800">
                        <a:latin typeface="Segoe UI" panose="020B0502040204020203" pitchFamily="34" charset="0"/>
                        <a:cs typeface="Segoe UI" panose="020B0502040204020203" pitchFamily="34" charset="0"/>
                      </a:endParaRPr>
                    </a:p>
                  </a:txBody>
                  <a:tcPr marL="53089" marR="53089" marT="0" marB="0"/>
                </a:tc>
                <a:tc>
                  <a:txBody>
                    <a:bodyPr/>
                    <a:lstStyle/>
                    <a:p>
                      <a:pPr marL="342900" marR="0" lvl="0" indent="-342900">
                        <a:spcBef>
                          <a:spcPts val="0"/>
                        </a:spcBef>
                        <a:spcAft>
                          <a:spcPts val="0"/>
                        </a:spcAft>
                        <a:buFont typeface="Arial"/>
                        <a:buChar char="•"/>
                      </a:pPr>
                      <a:r>
                        <a:rPr lang="en-US" sz="1800" dirty="0">
                          <a:solidFill>
                            <a:schemeClr val="tx1"/>
                          </a:solidFill>
                          <a:effectLst/>
                          <a:latin typeface="Segoe UI" panose="020B0502040204020203" pitchFamily="34" charset="0"/>
                          <a:cs typeface="Segoe UI" panose="020B0502040204020203" pitchFamily="34" charset="0"/>
                        </a:rPr>
                        <a:t>How will individuals be notified of the ICF/DD carve-in (member noticing)?</a:t>
                      </a:r>
                    </a:p>
                  </a:txBody>
                  <a:tcPr marL="53089" marR="53089" marT="0" marB="0"/>
                </a:tc>
                <a:tc>
                  <a:txBody>
                    <a:bodyPr/>
                    <a:lstStyle/>
                    <a:p>
                      <a:pPr marL="0" marR="0" lvl="0" algn="ctr">
                        <a:spcBef>
                          <a:spcPts val="0"/>
                        </a:spcBef>
                        <a:spcAft>
                          <a:spcPts val="0"/>
                        </a:spcAft>
                        <a:buNone/>
                      </a:pPr>
                      <a:r>
                        <a:rPr lang="en-US" sz="1800" b="0" i="0" u="none" strike="noStrike" noProof="0">
                          <a:effectLst/>
                          <a:latin typeface="Segoe UI" panose="020B0502040204020203" pitchFamily="34" charset="0"/>
                          <a:cs typeface="Segoe UI" panose="020B0502040204020203" pitchFamily="34" charset="0"/>
                        </a:rPr>
                        <a:t>December 2022</a:t>
                      </a:r>
                      <a:endParaRPr lang="en-US" sz="1800">
                        <a:latin typeface="Segoe UI" panose="020B0502040204020203" pitchFamily="34" charset="0"/>
                        <a:cs typeface="Segoe UI" panose="020B0502040204020203" pitchFamily="34" charset="0"/>
                      </a:endParaRPr>
                    </a:p>
                  </a:txBody>
                  <a:tcPr marL="53089" marR="53089" marT="0" marB="0" anchor="ctr"/>
                </a:tc>
                <a:extLst>
                  <a:ext uri="{0D108BD9-81ED-4DB2-BD59-A6C34878D82A}">
                    <a16:rowId xmlns:a16="http://schemas.microsoft.com/office/drawing/2014/main" val="130391264"/>
                  </a:ext>
                </a:extLst>
              </a:tr>
              <a:tr h="889737">
                <a:tc>
                  <a:txBody>
                    <a:bodyPr/>
                    <a:lstStyle/>
                    <a:p>
                      <a:pPr marL="0" lvl="0">
                        <a:spcBef>
                          <a:spcPts val="0"/>
                        </a:spcBef>
                        <a:spcAft>
                          <a:spcPts val="0"/>
                        </a:spcAft>
                        <a:buNone/>
                      </a:pPr>
                      <a:r>
                        <a:rPr lang="en-US" sz="1800" b="1">
                          <a:effectLst/>
                          <a:latin typeface="Segoe UI" panose="020B0502040204020203" pitchFamily="34" charset="0"/>
                          <a:cs typeface="Segoe UI" panose="020B0502040204020203" pitchFamily="34" charset="0"/>
                        </a:rPr>
                        <a:t>ICF/DD Homes Communication</a:t>
                      </a:r>
                    </a:p>
                  </a:txBody>
                  <a:tcPr marL="53089" marR="53089" marT="0" marB="0"/>
                </a:tc>
                <a:tc>
                  <a:txBody>
                    <a:bodyPr/>
                    <a:lstStyle/>
                    <a:p>
                      <a:pPr marL="342900" lvl="0" indent="-342900">
                        <a:spcBef>
                          <a:spcPts val="0"/>
                        </a:spcBef>
                        <a:spcAft>
                          <a:spcPts val="0"/>
                        </a:spcAft>
                        <a:buFont typeface="Arial"/>
                        <a:buChar char="•"/>
                      </a:pPr>
                      <a:r>
                        <a:rPr lang="en-US" sz="1800" b="0" i="0" u="none" strike="noStrike" noProof="0">
                          <a:solidFill>
                            <a:schemeClr val="tx1"/>
                          </a:solidFill>
                          <a:effectLst/>
                          <a:latin typeface="Segoe UI" panose="020B0502040204020203" pitchFamily="34" charset="0"/>
                          <a:cs typeface="Segoe UI" panose="020B0502040204020203" pitchFamily="34" charset="0"/>
                        </a:rPr>
                        <a:t>How will providers (homes) be notified of the ICF/DD carve in?</a:t>
                      </a:r>
                    </a:p>
                  </a:txBody>
                  <a:tcPr marL="53089" marR="53089" marT="0" marB="0"/>
                </a:tc>
                <a:tc>
                  <a:txBody>
                    <a:bodyPr/>
                    <a:lstStyle/>
                    <a:p>
                      <a:pPr marL="0" lvl="0" algn="ctr">
                        <a:spcBef>
                          <a:spcPts val="0"/>
                        </a:spcBef>
                        <a:spcAft>
                          <a:spcPts val="0"/>
                        </a:spcAft>
                        <a:buNone/>
                      </a:pPr>
                      <a:r>
                        <a:rPr lang="en-US" sz="1800" b="0" i="0" u="none" strike="noStrike" noProof="0" dirty="0">
                          <a:effectLst/>
                          <a:latin typeface="Segoe UI" panose="020B0502040204020203" pitchFamily="34" charset="0"/>
                          <a:cs typeface="Segoe UI" panose="020B0502040204020203" pitchFamily="34" charset="0"/>
                        </a:rPr>
                        <a:t>December 2022</a:t>
                      </a:r>
                    </a:p>
                  </a:txBody>
                  <a:tcPr marL="53089" marR="53089" marT="0" marB="0" anchor="ctr"/>
                </a:tc>
                <a:extLst>
                  <a:ext uri="{0D108BD9-81ED-4DB2-BD59-A6C34878D82A}">
                    <a16:rowId xmlns:a16="http://schemas.microsoft.com/office/drawing/2014/main" val="2701524594"/>
                  </a:ext>
                </a:extLst>
              </a:tr>
            </a:tbl>
          </a:graphicData>
        </a:graphic>
      </p:graphicFrame>
    </p:spTree>
    <p:extLst>
      <p:ext uri="{BB962C8B-B14F-4D97-AF65-F5344CB8AC3E}">
        <p14:creationId xmlns:p14="http://schemas.microsoft.com/office/powerpoint/2010/main" val="2118770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DFD15-0C84-8A93-488B-CD7962869326}"/>
              </a:ext>
            </a:extLst>
          </p:cNvPr>
          <p:cNvSpPr>
            <a:spLocks noGrp="1"/>
          </p:cNvSpPr>
          <p:nvPr>
            <p:ph type="title"/>
          </p:nvPr>
        </p:nvSpPr>
        <p:spPr/>
        <p:txBody>
          <a:bodyPr>
            <a:normAutofit fontScale="90000"/>
          </a:bodyPr>
          <a:lstStyle/>
          <a:p>
            <a:r>
              <a:rPr lang="en-US" dirty="0">
                <a:latin typeface="Segoe UI"/>
                <a:cs typeface="Segoe UI"/>
              </a:rPr>
              <a:t>Authorizations and Continuity of Care</a:t>
            </a:r>
            <a:endParaRPr lang="en-US" dirty="0"/>
          </a:p>
        </p:txBody>
      </p:sp>
      <p:sp>
        <p:nvSpPr>
          <p:cNvPr id="3" name="Slide Number Placeholder 2">
            <a:extLst>
              <a:ext uri="{FF2B5EF4-FFF2-40B4-BE49-F238E27FC236}">
                <a16:creationId xmlns:a16="http://schemas.microsoft.com/office/drawing/2014/main" id="{765908E3-274C-D7B5-39BD-2EDEDF206FB5}"/>
              </a:ext>
            </a:extLst>
          </p:cNvPr>
          <p:cNvSpPr>
            <a:spLocks noGrp="1"/>
          </p:cNvSpPr>
          <p:nvPr>
            <p:ph type="sldNum" sz="quarter" idx="12"/>
          </p:nvPr>
        </p:nvSpPr>
        <p:spPr/>
        <p:txBody>
          <a:bodyPr/>
          <a:lstStyle/>
          <a:p>
            <a:fld id="{EB8090AE-F645-47C1-81A8-D4E28BF03D47}" type="slidenum">
              <a:rPr lang="en-US" smtClean="0"/>
              <a:t>21</a:t>
            </a:fld>
            <a:endParaRPr lang="en-US"/>
          </a:p>
        </p:txBody>
      </p:sp>
    </p:spTree>
    <p:extLst>
      <p:ext uri="{BB962C8B-B14F-4D97-AF65-F5344CB8AC3E}">
        <p14:creationId xmlns:p14="http://schemas.microsoft.com/office/powerpoint/2010/main" val="21863569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latin typeface="Segoe UI"/>
                <a:cs typeface="Segoe UI"/>
              </a:rPr>
              <a:t>What continuity of care protections will be in place for ICF/DD residents? (homes)</a:t>
            </a:r>
            <a:endParaRPr lang="en-US" dirty="0"/>
          </a:p>
        </p:txBody>
      </p:sp>
      <p:sp>
        <p:nvSpPr>
          <p:cNvPr id="6" name="Content Placeholder 5"/>
          <p:cNvSpPr>
            <a:spLocks noGrp="1"/>
          </p:cNvSpPr>
          <p:nvPr>
            <p:ph idx="1"/>
          </p:nvPr>
        </p:nvSpPr>
        <p:spPr>
          <a:xfrm>
            <a:off x="839679" y="1719439"/>
            <a:ext cx="10769600" cy="4746449"/>
          </a:xfrm>
        </p:spPr>
        <p:txBody>
          <a:bodyPr vert="horz" lIns="91440" tIns="45720" rIns="91440" bIns="45720" rtlCol="0" anchor="t">
            <a:noAutofit/>
          </a:bodyPr>
          <a:lstStyle/>
          <a:p>
            <a:r>
              <a:rPr lang="en-US" sz="1800" u="sng" dirty="0">
                <a:latin typeface="Segoe UI"/>
                <a:cs typeface="Segoe UI"/>
              </a:rPr>
              <a:t>Current Practices:</a:t>
            </a:r>
            <a:r>
              <a:rPr lang="en-US" sz="1800" dirty="0">
                <a:latin typeface="Segoe UI"/>
                <a:cs typeface="Segoe UI"/>
              </a:rPr>
              <a:t> This will be a new required process as part of the ICF/DD carve-in transition.</a:t>
            </a:r>
            <a:endParaRPr lang="en-US" sz="1800" dirty="0"/>
          </a:p>
          <a:p>
            <a:endParaRPr lang="en-US" sz="1800" u="sng" dirty="0">
              <a:latin typeface="Segoe UI"/>
              <a:cs typeface="Segoe UI"/>
            </a:endParaRPr>
          </a:p>
          <a:p>
            <a:endParaRPr lang="en-US" sz="1800" u="sng" dirty="0">
              <a:latin typeface="Segoe UI"/>
              <a:cs typeface="Segoe UI"/>
            </a:endParaRPr>
          </a:p>
          <a:p>
            <a:r>
              <a:rPr lang="en-US" sz="1800" dirty="0">
                <a:effectLst/>
                <a:latin typeface="Segoe UI"/>
                <a:ea typeface="Calibri" panose="020F0502020204030204" pitchFamily="34" charset="0"/>
                <a:cs typeface="Calibri"/>
              </a:rPr>
              <a:t>Continuity of care has three specific aspects: to the ICF/DD home, to the provider, and to services.</a:t>
            </a:r>
            <a:r>
              <a:rPr lang="en-US" sz="1800" dirty="0">
                <a:latin typeface="Segoe UI"/>
                <a:ea typeface="Calibri" panose="020F0502020204030204" pitchFamily="34" charset="0"/>
                <a:cs typeface="Calibri"/>
              </a:rPr>
              <a:t> </a:t>
            </a:r>
            <a:endParaRPr lang="en-US" sz="1800" dirty="0">
              <a:effectLst/>
              <a:latin typeface="Segoe UI"/>
              <a:ea typeface="Calibri" panose="020F0502020204030204" pitchFamily="34" charset="0"/>
              <a:cs typeface="Calibri" panose="020F0502020204030204" pitchFamily="34" charset="0"/>
            </a:endParaRPr>
          </a:p>
          <a:p>
            <a:r>
              <a:rPr lang="en-US" sz="1800" u="sng" dirty="0">
                <a:latin typeface="Segoe UI"/>
                <a:cs typeface="Segoe UI"/>
              </a:rPr>
              <a:t>Recommendation</a:t>
            </a:r>
            <a:r>
              <a:rPr lang="en-US" sz="1800" dirty="0">
                <a:latin typeface="Segoe UI"/>
                <a:cs typeface="Segoe UI"/>
              </a:rPr>
              <a:t>: To prevent disruptions in care, members will be able to continue to reside in their current ICF/DD home for 12 months, regardless of whether or not the ICF/DD home has an executed contract with the MCP. Members must be allowed to stay in their current ICF/DD home as long as:</a:t>
            </a:r>
          </a:p>
          <a:p>
            <a:pPr lvl="1"/>
            <a:r>
              <a:rPr lang="en-US" sz="1800" dirty="0">
                <a:latin typeface="Segoe UI"/>
                <a:cs typeface="Segoe UI"/>
              </a:rPr>
              <a:t>The home is licensed by the California Department of Public Health (CDPH);</a:t>
            </a:r>
          </a:p>
          <a:p>
            <a:pPr lvl="1"/>
            <a:r>
              <a:rPr lang="en-US" sz="1800" dirty="0">
                <a:latin typeface="Segoe UI"/>
                <a:cs typeface="Segoe UI"/>
              </a:rPr>
              <a:t>The home meets acceptable quality standards, including the MCP’s professional standards; and</a:t>
            </a:r>
          </a:p>
          <a:p>
            <a:pPr lvl="1"/>
            <a:r>
              <a:rPr lang="en-US" sz="1800" dirty="0">
                <a:latin typeface="Segoe UI"/>
                <a:cs typeface="Segoe UI"/>
              </a:rPr>
              <a:t>The home and MCP must agree to work together (i.e., agree on payment and/or rates).</a:t>
            </a:r>
          </a:p>
          <a:p>
            <a:endParaRPr lang="en-US" sz="1200" dirty="0">
              <a:latin typeface="Segoe UI"/>
              <a:cs typeface="Segoe UI"/>
            </a:endParaRPr>
          </a:p>
        </p:txBody>
      </p:sp>
      <p:sp>
        <p:nvSpPr>
          <p:cNvPr id="8" name="TextBox 7"/>
          <p:cNvSpPr txBox="1"/>
          <p:nvPr/>
        </p:nvSpPr>
        <p:spPr>
          <a:xfrm>
            <a:off x="1202918" y="2213927"/>
            <a:ext cx="9786163" cy="646331"/>
          </a:xfrm>
          <a:prstGeom prst="rect">
            <a:avLst/>
          </a:prstGeom>
          <a:noFill/>
          <a:ln w="57150">
            <a:solidFill>
              <a:srgbClr val="7030A0"/>
            </a:solidFill>
          </a:ln>
        </p:spPr>
        <p:txBody>
          <a:bodyPr wrap="square" lIns="91440" tIns="45720" rIns="91440" bIns="45720" rtlCol="0" anchor="t">
            <a:spAutoFit/>
          </a:bodyPr>
          <a:lstStyle/>
          <a:p>
            <a:pPr algn="ctr"/>
            <a:r>
              <a:rPr lang="en-US" b="1" dirty="0">
                <a:latin typeface="Segoe UI"/>
                <a:cs typeface="Segoe UI"/>
              </a:rPr>
              <a:t>Current COHS Plans Process</a:t>
            </a:r>
          </a:p>
          <a:p>
            <a:r>
              <a:rPr lang="en-US" dirty="0">
                <a:latin typeface="Segoe UI"/>
                <a:cs typeface="Segoe UI"/>
              </a:rPr>
              <a:t>Not applicable as this will be a new process for the carve-in transition.</a:t>
            </a:r>
          </a:p>
        </p:txBody>
      </p:sp>
      <p:sp>
        <p:nvSpPr>
          <p:cNvPr id="2" name="Slide Number Placeholder 1">
            <a:extLst>
              <a:ext uri="{FF2B5EF4-FFF2-40B4-BE49-F238E27FC236}">
                <a16:creationId xmlns:a16="http://schemas.microsoft.com/office/drawing/2014/main" id="{AE4F87DB-DBDC-DDCE-1E45-88340D067F0A}"/>
              </a:ext>
            </a:extLst>
          </p:cNvPr>
          <p:cNvSpPr>
            <a:spLocks noGrp="1"/>
          </p:cNvSpPr>
          <p:nvPr>
            <p:ph type="sldNum" sz="quarter" idx="12"/>
          </p:nvPr>
        </p:nvSpPr>
        <p:spPr/>
        <p:txBody>
          <a:bodyPr/>
          <a:lstStyle/>
          <a:p>
            <a:fld id="{EB8090AE-F645-47C1-81A8-D4E28BF03D47}" type="slidenum">
              <a:rPr lang="en-US" smtClean="0"/>
              <a:t>22</a:t>
            </a:fld>
            <a:endParaRPr lang="en-US"/>
          </a:p>
        </p:txBody>
      </p:sp>
    </p:spTree>
    <p:extLst>
      <p:ext uri="{BB962C8B-B14F-4D97-AF65-F5344CB8AC3E}">
        <p14:creationId xmlns:p14="http://schemas.microsoft.com/office/powerpoint/2010/main" val="40559880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800" dirty="0">
                <a:latin typeface="Segoe UI"/>
                <a:cs typeface="Segoe UI"/>
              </a:rPr>
              <a:t>What continuity of care protections will be in place for ICF/DD residents? (homes), </a:t>
            </a:r>
            <a:r>
              <a:rPr lang="en-US" sz="3800" dirty="0" err="1">
                <a:latin typeface="Segoe UI"/>
                <a:cs typeface="Segoe UI"/>
              </a:rPr>
              <a:t>Cont</a:t>
            </a:r>
            <a:r>
              <a:rPr lang="en-US" sz="3800" dirty="0">
                <a:latin typeface="Segoe UI"/>
                <a:cs typeface="Segoe UI"/>
              </a:rPr>
              <a:t>…</a:t>
            </a:r>
            <a:endParaRPr lang="en-US" sz="3800" dirty="0"/>
          </a:p>
        </p:txBody>
      </p:sp>
      <p:sp>
        <p:nvSpPr>
          <p:cNvPr id="6" name="Content Placeholder 5"/>
          <p:cNvSpPr>
            <a:spLocks noGrp="1"/>
          </p:cNvSpPr>
          <p:nvPr>
            <p:ph idx="1"/>
          </p:nvPr>
        </p:nvSpPr>
        <p:spPr>
          <a:xfrm>
            <a:off x="839679" y="1719439"/>
            <a:ext cx="10769600" cy="4746449"/>
          </a:xfrm>
        </p:spPr>
        <p:txBody>
          <a:bodyPr vert="horz" lIns="91440" tIns="45720" rIns="91440" bIns="45720" rtlCol="0" anchor="t">
            <a:noAutofit/>
          </a:bodyPr>
          <a:lstStyle/>
          <a:p>
            <a:r>
              <a:rPr lang="en-US" sz="1800" u="sng" dirty="0">
                <a:latin typeface="Segoe UI"/>
                <a:cs typeface="Segoe UI"/>
              </a:rPr>
              <a:t>Recommendation</a:t>
            </a:r>
            <a:r>
              <a:rPr lang="en-US" sz="1800" dirty="0">
                <a:latin typeface="Segoe UI"/>
                <a:cs typeface="Segoe UI"/>
              </a:rPr>
              <a:t>: This continuity of care protection applies to all ICF/DD residents transitioning on July 1, 2023 and lasts for 12 months.</a:t>
            </a:r>
          </a:p>
          <a:p>
            <a:r>
              <a:rPr lang="en-US" sz="1800" dirty="0">
                <a:latin typeface="Segoe UI"/>
                <a:cs typeface="Segoe UI"/>
              </a:rPr>
              <a:t>This continuity of care protection is automatic, meaning the member does not have to request to stay in the ICF/DD home.</a:t>
            </a:r>
          </a:p>
          <a:p>
            <a:pPr lvl="1"/>
            <a:r>
              <a:rPr lang="en-US" sz="1800" dirty="0">
                <a:latin typeface="Segoe UI"/>
                <a:cs typeface="Segoe UI"/>
              </a:rPr>
              <a:t>Effective July 1, 2023, for Members residing in an ICF/DD, ICF/DD-H, or ICF/DD-N transitioning from Medi-Cal FFS to Medi-Cal managed care, MCPs must automatically provide 12 months of continuity of care for the ICF/DD home placement. Automatic continuity of care means that if the Member is currently residing in an ICF/DD home, they do not have to request continuity of care to continue to reside in that ICF/DD home. While Members must meet medical necessity criteria for ICF/DD services, continuity of care must be automatically applied. </a:t>
            </a:r>
            <a:endParaRPr lang="en-US" sz="1800" dirty="0">
              <a:solidFill>
                <a:srgbClr val="000000"/>
              </a:solidFill>
              <a:latin typeface="Segoe UI"/>
              <a:cs typeface="Segoe UI"/>
            </a:endParaRPr>
          </a:p>
          <a:p>
            <a:r>
              <a:rPr lang="en-US" sz="1800" b="1" dirty="0">
                <a:solidFill>
                  <a:srgbClr val="782B8B"/>
                </a:solidFill>
                <a:latin typeface="Segoe UI"/>
                <a:cs typeface="Segoe UI"/>
              </a:rPr>
              <a:t>Feedback Incorporated</a:t>
            </a:r>
            <a:r>
              <a:rPr lang="en-US" sz="1800" b="1" dirty="0">
                <a:solidFill>
                  <a:srgbClr val="FF0000"/>
                </a:solidFill>
                <a:latin typeface="Segoe UI"/>
                <a:cs typeface="Segoe UI"/>
              </a:rPr>
              <a:t>: </a:t>
            </a:r>
            <a:r>
              <a:rPr lang="en-US" sz="1800" dirty="0">
                <a:latin typeface="Segoe UI"/>
                <a:cs typeface="Segoe UI"/>
              </a:rPr>
              <a:t>To prevent disruptions in care, members must be allowed to stay in their current ICF/DD home without any member effort. This will also allow time for the ICF/DD homes and MCPs to complete the necessary credentialing and provider enrollment processes and execute contracts.</a:t>
            </a:r>
          </a:p>
          <a:p>
            <a:endParaRPr lang="en-US" sz="1800" dirty="0">
              <a:latin typeface="Segoe UI"/>
              <a:cs typeface="Segoe UI"/>
            </a:endParaRPr>
          </a:p>
        </p:txBody>
      </p:sp>
      <p:sp>
        <p:nvSpPr>
          <p:cNvPr id="2" name="Slide Number Placeholder 1">
            <a:extLst>
              <a:ext uri="{FF2B5EF4-FFF2-40B4-BE49-F238E27FC236}">
                <a16:creationId xmlns:a16="http://schemas.microsoft.com/office/drawing/2014/main" id="{AE4F87DB-DBDC-DDCE-1E45-88340D067F0A}"/>
              </a:ext>
            </a:extLst>
          </p:cNvPr>
          <p:cNvSpPr>
            <a:spLocks noGrp="1"/>
          </p:cNvSpPr>
          <p:nvPr>
            <p:ph type="sldNum" sz="quarter" idx="12"/>
          </p:nvPr>
        </p:nvSpPr>
        <p:spPr/>
        <p:txBody>
          <a:bodyPr/>
          <a:lstStyle/>
          <a:p>
            <a:fld id="{EB8090AE-F645-47C1-81A8-D4E28BF03D47}" type="slidenum">
              <a:rPr lang="en-US" smtClean="0"/>
              <a:t>23</a:t>
            </a:fld>
            <a:endParaRPr lang="en-US"/>
          </a:p>
        </p:txBody>
      </p:sp>
    </p:spTree>
    <p:extLst>
      <p:ext uri="{BB962C8B-B14F-4D97-AF65-F5344CB8AC3E}">
        <p14:creationId xmlns:p14="http://schemas.microsoft.com/office/powerpoint/2010/main" val="6880704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51115" y="549501"/>
            <a:ext cx="10502685" cy="1415970"/>
          </a:xfrm>
        </p:spPr>
        <p:txBody>
          <a:bodyPr>
            <a:normAutofit/>
          </a:bodyPr>
          <a:lstStyle/>
          <a:p>
            <a:r>
              <a:rPr lang="en-US" sz="4000" dirty="0">
                <a:latin typeface="Segoe UI"/>
                <a:cs typeface="Segoe UI"/>
              </a:rPr>
              <a:t>What will be the process and timeframes for ICF/DD home service authorizations?</a:t>
            </a:r>
            <a:endParaRPr lang="en-US" sz="4000" dirty="0"/>
          </a:p>
        </p:txBody>
      </p:sp>
      <p:sp>
        <p:nvSpPr>
          <p:cNvPr id="6" name="Content Placeholder 5"/>
          <p:cNvSpPr>
            <a:spLocks noGrp="1"/>
          </p:cNvSpPr>
          <p:nvPr>
            <p:ph idx="1"/>
          </p:nvPr>
        </p:nvSpPr>
        <p:spPr>
          <a:xfrm>
            <a:off x="499622" y="1946652"/>
            <a:ext cx="10852150" cy="4415914"/>
          </a:xfrm>
        </p:spPr>
        <p:txBody>
          <a:bodyPr vert="horz" lIns="91440" tIns="45720" rIns="91440" bIns="45720" rtlCol="0" anchor="t">
            <a:noAutofit/>
          </a:bodyPr>
          <a:lstStyle/>
          <a:p>
            <a:r>
              <a:rPr lang="en-US" sz="1800" u="sng" dirty="0">
                <a:latin typeface="Segoe UI"/>
                <a:cs typeface="Segoe UI"/>
              </a:rPr>
              <a:t>Current Practices:</a:t>
            </a:r>
            <a:r>
              <a:rPr lang="en-US" sz="1800" dirty="0">
                <a:latin typeface="Segoe UI"/>
                <a:cs typeface="Segoe UI"/>
              </a:rPr>
              <a:t> Before adjudicating the claims, DHCS currently requires that they be signed off by a Regional Center utilizing form HS231 with a 2-year timeframe. DHCS then authorizes the claim for 2 years.</a:t>
            </a:r>
            <a:br>
              <a:rPr lang="en-US" sz="1800" dirty="0">
                <a:latin typeface="Segoe UI"/>
                <a:cs typeface="Segoe UI"/>
              </a:rPr>
            </a:br>
            <a:endParaRPr lang="en-US" sz="1800" dirty="0"/>
          </a:p>
          <a:p>
            <a:pPr marL="0" indent="0">
              <a:buNone/>
            </a:pPr>
            <a:br>
              <a:rPr lang="en-US" sz="1800" u="sng" dirty="0">
                <a:latin typeface="Segoe UI"/>
                <a:cs typeface="Segoe UI"/>
              </a:rPr>
            </a:br>
            <a:endParaRPr lang="en-US" sz="1800" u="sng" dirty="0">
              <a:latin typeface="Segoe UI"/>
              <a:cs typeface="Segoe UI"/>
            </a:endParaRPr>
          </a:p>
          <a:p>
            <a:r>
              <a:rPr lang="en-US" sz="1800" u="sng" dirty="0">
                <a:latin typeface="Segoe UI"/>
                <a:cs typeface="Segoe UI"/>
              </a:rPr>
              <a:t>Recommendation</a:t>
            </a:r>
            <a:r>
              <a:rPr lang="en-US" sz="1800" dirty="0">
                <a:latin typeface="Segoe UI"/>
                <a:cs typeface="Segoe UI"/>
              </a:rPr>
              <a:t>: MCPs are responsible for recognizing treatment authorization requests (TAR) approved by DHCS for ICF/DD home services provided under the ICF/DD per diem rate for a period of 24 months after enrollment in the MCP or for the duration of the existing treatment authorization, whichever is shorter.</a:t>
            </a:r>
            <a:endParaRPr lang="en-US" sz="1800" dirty="0"/>
          </a:p>
          <a:p>
            <a:r>
              <a:rPr lang="en-US" sz="1800" dirty="0">
                <a:latin typeface="Segoe UI"/>
                <a:cs typeface="Segoe UI"/>
              </a:rPr>
              <a:t>Each MCP may have different TAR and claims submission processes. Following the carve-in, most ICF/DD homes will work with 1-3 MCPs or more in more densely populated counties (I.e., LA County).</a:t>
            </a:r>
          </a:p>
        </p:txBody>
      </p:sp>
      <p:sp>
        <p:nvSpPr>
          <p:cNvPr id="8" name="TextBox 7"/>
          <p:cNvSpPr txBox="1"/>
          <p:nvPr/>
        </p:nvSpPr>
        <p:spPr>
          <a:xfrm>
            <a:off x="1032615" y="3048811"/>
            <a:ext cx="9786163" cy="923330"/>
          </a:xfrm>
          <a:prstGeom prst="rect">
            <a:avLst/>
          </a:prstGeom>
          <a:noFill/>
          <a:ln w="57150">
            <a:solidFill>
              <a:srgbClr val="7030A0"/>
            </a:solidFill>
          </a:ln>
        </p:spPr>
        <p:txBody>
          <a:bodyPr wrap="square" lIns="91440" tIns="45720" rIns="91440" bIns="45720" rtlCol="0" anchor="t">
            <a:spAutoFit/>
          </a:bodyPr>
          <a:lstStyle/>
          <a:p>
            <a:pPr algn="ctr"/>
            <a:r>
              <a:rPr lang="en-US" b="1" dirty="0"/>
              <a:t>Current COHS Plans Process</a:t>
            </a:r>
          </a:p>
          <a:p>
            <a:r>
              <a:rPr lang="en-US" dirty="0"/>
              <a:t>Authorizations are provided for 2 years. The MCPs process the authorization if approved and signed off on by the Regional Center.</a:t>
            </a:r>
            <a:endParaRPr lang="en-US" dirty="0">
              <a:cs typeface="Calibri"/>
            </a:endParaRPr>
          </a:p>
        </p:txBody>
      </p:sp>
      <p:sp>
        <p:nvSpPr>
          <p:cNvPr id="2" name="Slide Number Placeholder 1">
            <a:extLst>
              <a:ext uri="{FF2B5EF4-FFF2-40B4-BE49-F238E27FC236}">
                <a16:creationId xmlns:a16="http://schemas.microsoft.com/office/drawing/2014/main" id="{05F7F4BC-5B89-0F46-D583-4BFB339E8769}"/>
              </a:ext>
            </a:extLst>
          </p:cNvPr>
          <p:cNvSpPr>
            <a:spLocks noGrp="1"/>
          </p:cNvSpPr>
          <p:nvPr>
            <p:ph type="sldNum" sz="quarter" idx="12"/>
          </p:nvPr>
        </p:nvSpPr>
        <p:spPr/>
        <p:txBody>
          <a:bodyPr/>
          <a:lstStyle/>
          <a:p>
            <a:fld id="{EB8090AE-F645-47C1-81A8-D4E28BF03D47}" type="slidenum">
              <a:rPr lang="en-US" smtClean="0"/>
              <a:t>24</a:t>
            </a:fld>
            <a:endParaRPr lang="en-US"/>
          </a:p>
        </p:txBody>
      </p:sp>
    </p:spTree>
    <p:extLst>
      <p:ext uri="{BB962C8B-B14F-4D97-AF65-F5344CB8AC3E}">
        <p14:creationId xmlns:p14="http://schemas.microsoft.com/office/powerpoint/2010/main" val="4976098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51115" y="549501"/>
            <a:ext cx="10502685" cy="1415970"/>
          </a:xfrm>
        </p:spPr>
        <p:txBody>
          <a:bodyPr>
            <a:normAutofit fontScale="90000"/>
          </a:bodyPr>
          <a:lstStyle/>
          <a:p>
            <a:r>
              <a:rPr lang="en-US" sz="4000" dirty="0">
                <a:latin typeface="Segoe UI"/>
                <a:cs typeface="Segoe UI"/>
              </a:rPr>
              <a:t>What will be the process and timeframes for ICF/DD home service authorizations? </a:t>
            </a:r>
            <a:r>
              <a:rPr lang="en-US" sz="4000" dirty="0" err="1">
                <a:latin typeface="Segoe UI"/>
                <a:cs typeface="Segoe UI"/>
              </a:rPr>
              <a:t>Cont</a:t>
            </a:r>
            <a:r>
              <a:rPr lang="en-US" sz="4000" dirty="0">
                <a:latin typeface="Segoe UI"/>
                <a:cs typeface="Segoe UI"/>
              </a:rPr>
              <a:t>…</a:t>
            </a:r>
            <a:endParaRPr lang="en-US" sz="4000" dirty="0"/>
          </a:p>
        </p:txBody>
      </p:sp>
      <p:sp>
        <p:nvSpPr>
          <p:cNvPr id="6" name="Content Placeholder 5"/>
          <p:cNvSpPr>
            <a:spLocks noGrp="1"/>
          </p:cNvSpPr>
          <p:nvPr>
            <p:ph idx="1"/>
          </p:nvPr>
        </p:nvSpPr>
        <p:spPr>
          <a:xfrm>
            <a:off x="849086" y="1946652"/>
            <a:ext cx="10502685" cy="4415914"/>
          </a:xfrm>
        </p:spPr>
        <p:txBody>
          <a:bodyPr vert="horz" lIns="91440" tIns="45720" rIns="91440" bIns="45720" rtlCol="0" anchor="t">
            <a:normAutofit/>
          </a:bodyPr>
          <a:lstStyle/>
          <a:p>
            <a:pPr marL="0" indent="0">
              <a:buNone/>
            </a:pPr>
            <a:r>
              <a:rPr lang="en-US" sz="1800" b="1" dirty="0">
                <a:solidFill>
                  <a:srgbClr val="782B8B"/>
                </a:solidFill>
                <a:latin typeface="Segoe UI"/>
                <a:cs typeface="Segoe UI"/>
              </a:rPr>
              <a:t>Feedback Incorporated: </a:t>
            </a:r>
            <a:r>
              <a:rPr lang="en-US" sz="1800" dirty="0">
                <a:latin typeface="Segoe UI"/>
                <a:cs typeface="Segoe UI"/>
              </a:rPr>
              <a:t>The MCPS will need to work with the ICF/DD homes to ensure they can submit TARs and claims, as many homes may not have electronic systems and may need to use more traditional paper-based processes.</a:t>
            </a:r>
          </a:p>
          <a:p>
            <a:r>
              <a:rPr lang="en-US" sz="1800" dirty="0">
                <a:latin typeface="Segoe UI"/>
                <a:cs typeface="Segoe UI"/>
              </a:rPr>
              <a:t>DHCS has asked the MCPs and ICF/DD homes to identify points-of-contact to help create communication channels to address needs such as payment questions, contracting, claims processes, etc. and will share the compiled resource with MCPs and ICF/DD homes.</a:t>
            </a:r>
          </a:p>
          <a:p>
            <a:r>
              <a:rPr lang="en-US" sz="1800" dirty="0">
                <a:latin typeface="Segoe UI"/>
                <a:cs typeface="Segoe UI"/>
              </a:rPr>
              <a:t>DHCS will also develop billing/invoicing guidance with minimum required data elements for payment.</a:t>
            </a:r>
            <a:endParaRPr lang="en-US" sz="1800" dirty="0"/>
          </a:p>
        </p:txBody>
      </p:sp>
      <p:sp>
        <p:nvSpPr>
          <p:cNvPr id="2" name="Slide Number Placeholder 1">
            <a:extLst>
              <a:ext uri="{FF2B5EF4-FFF2-40B4-BE49-F238E27FC236}">
                <a16:creationId xmlns:a16="http://schemas.microsoft.com/office/drawing/2014/main" id="{05F7F4BC-5B89-0F46-D583-4BFB339E8769}"/>
              </a:ext>
            </a:extLst>
          </p:cNvPr>
          <p:cNvSpPr>
            <a:spLocks noGrp="1"/>
          </p:cNvSpPr>
          <p:nvPr>
            <p:ph type="sldNum" sz="quarter" idx="12"/>
          </p:nvPr>
        </p:nvSpPr>
        <p:spPr/>
        <p:txBody>
          <a:bodyPr/>
          <a:lstStyle/>
          <a:p>
            <a:fld id="{EB8090AE-F645-47C1-81A8-D4E28BF03D47}" type="slidenum">
              <a:rPr lang="en-US" smtClean="0"/>
              <a:t>25</a:t>
            </a:fld>
            <a:endParaRPr lang="en-US"/>
          </a:p>
        </p:txBody>
      </p:sp>
    </p:spTree>
    <p:extLst>
      <p:ext uri="{BB962C8B-B14F-4D97-AF65-F5344CB8AC3E}">
        <p14:creationId xmlns:p14="http://schemas.microsoft.com/office/powerpoint/2010/main" val="24898843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549502"/>
            <a:ext cx="10515600" cy="845666"/>
          </a:xfrm>
        </p:spPr>
        <p:txBody>
          <a:bodyPr>
            <a:noAutofit/>
          </a:bodyPr>
          <a:lstStyle/>
          <a:p>
            <a:r>
              <a:rPr lang="en-US" sz="3200" dirty="0">
                <a:latin typeface="Segoe UI"/>
                <a:cs typeface="Segoe UI"/>
              </a:rPr>
              <a:t>What continuity of care protections will be in place for ICF/DD residents? (providers)</a:t>
            </a:r>
            <a:endParaRPr lang="en-US" sz="3200" dirty="0"/>
          </a:p>
        </p:txBody>
      </p:sp>
      <p:sp>
        <p:nvSpPr>
          <p:cNvPr id="6" name="Content Placeholder 5"/>
          <p:cNvSpPr>
            <a:spLocks noGrp="1"/>
          </p:cNvSpPr>
          <p:nvPr>
            <p:ph idx="1"/>
          </p:nvPr>
        </p:nvSpPr>
        <p:spPr>
          <a:xfrm>
            <a:off x="584462" y="1310326"/>
            <a:ext cx="11255604" cy="5155562"/>
          </a:xfrm>
        </p:spPr>
        <p:txBody>
          <a:bodyPr vert="horz" lIns="91440" tIns="45720" rIns="91440" bIns="45720" rtlCol="0" anchor="t">
            <a:noAutofit/>
          </a:bodyPr>
          <a:lstStyle/>
          <a:p>
            <a:r>
              <a:rPr lang="en-US" sz="1800" u="sng" dirty="0">
                <a:latin typeface="Segoe UI"/>
                <a:cs typeface="Segoe UI"/>
              </a:rPr>
              <a:t>Current Practices:</a:t>
            </a:r>
            <a:r>
              <a:rPr lang="en-US" sz="1800" dirty="0">
                <a:latin typeface="Segoe UI"/>
                <a:cs typeface="Segoe UI"/>
              </a:rPr>
              <a:t> This will be a new required process as part of the ICF/DD carve-in transition.</a:t>
            </a:r>
            <a:endParaRPr lang="en-US" sz="1800" dirty="0"/>
          </a:p>
          <a:p>
            <a:pPr marL="0" indent="0">
              <a:buNone/>
            </a:pPr>
            <a:endParaRPr lang="en-US" sz="1800" u="sng" dirty="0">
              <a:latin typeface="Segoe UI"/>
              <a:cs typeface="Segoe UI"/>
            </a:endParaRPr>
          </a:p>
          <a:p>
            <a:pPr marL="0" indent="0">
              <a:buNone/>
            </a:pPr>
            <a:endParaRPr lang="en-US" sz="1800" u="sng" dirty="0">
              <a:latin typeface="Segoe UI"/>
              <a:cs typeface="Segoe UI"/>
            </a:endParaRPr>
          </a:p>
          <a:p>
            <a:r>
              <a:rPr lang="en-US" sz="1800" u="sng" dirty="0">
                <a:latin typeface="Segoe UI"/>
                <a:cs typeface="Segoe UI"/>
              </a:rPr>
              <a:t>Recommendation</a:t>
            </a:r>
            <a:r>
              <a:rPr lang="en-US" sz="1800" dirty="0">
                <a:latin typeface="Segoe UI"/>
                <a:cs typeface="Segoe UI"/>
              </a:rPr>
              <a:t>: Members may continue seeing their out-of-network Medi-Cal providers for up to 12 months, regardless of whether or not the provider has an executed contract with the MCP.</a:t>
            </a:r>
            <a:endParaRPr lang="en-US" sz="1800" dirty="0"/>
          </a:p>
          <a:p>
            <a:pPr lvl="1">
              <a:lnSpc>
                <a:spcPct val="120000"/>
              </a:lnSpc>
            </a:pPr>
            <a:r>
              <a:rPr lang="en-US" sz="1800" dirty="0">
                <a:latin typeface="Segoe UI"/>
                <a:cs typeface="Segoe UI"/>
              </a:rPr>
              <a:t>The member, authorized representative, or provider must contact the new MCP to make the request. </a:t>
            </a:r>
            <a:endParaRPr lang="en-US" sz="1800" dirty="0"/>
          </a:p>
          <a:p>
            <a:pPr lvl="1">
              <a:lnSpc>
                <a:spcPct val="120000"/>
              </a:lnSpc>
            </a:pPr>
            <a:r>
              <a:rPr lang="en-US" sz="1800" dirty="0">
                <a:latin typeface="Segoe UI"/>
                <a:cs typeface="Segoe UI"/>
              </a:rPr>
              <a:t>Evidence can be provided to the MCP that the member has seen the provider for least one non-emergency visit in the prior 12 months. </a:t>
            </a:r>
            <a:endParaRPr lang="en-US" sz="1800" dirty="0"/>
          </a:p>
          <a:p>
            <a:pPr lvl="1">
              <a:lnSpc>
                <a:spcPct val="120000"/>
              </a:lnSpc>
            </a:pPr>
            <a:r>
              <a:rPr lang="en-US" sz="1800" dirty="0">
                <a:latin typeface="Segoe UI"/>
                <a:cs typeface="Segoe UI"/>
              </a:rPr>
              <a:t>The provider meets the MCP’s professional standards requirements and has no disqualifying quality of care issues. </a:t>
            </a:r>
            <a:endParaRPr lang="en-US" sz="1800" dirty="0"/>
          </a:p>
          <a:p>
            <a:pPr lvl="1">
              <a:lnSpc>
                <a:spcPct val="120000"/>
              </a:lnSpc>
            </a:pPr>
            <a:r>
              <a:rPr lang="en-US" sz="1800" dirty="0">
                <a:latin typeface="Segoe UI"/>
                <a:cs typeface="Segoe UI"/>
              </a:rPr>
              <a:t> The provider is willing to work with the MCP (i.e., agree on payment and/or rates).</a:t>
            </a:r>
            <a:endParaRPr lang="en-US" sz="1800" dirty="0"/>
          </a:p>
          <a:p>
            <a:r>
              <a:rPr lang="en-US" sz="1800" b="1" dirty="0">
                <a:solidFill>
                  <a:srgbClr val="782B8B"/>
                </a:solidFill>
                <a:latin typeface="Segoe UI"/>
                <a:cs typeface="Segoe UI"/>
              </a:rPr>
              <a:t>Feedback Incorporated:</a:t>
            </a:r>
            <a:r>
              <a:rPr lang="en-US" sz="1800" b="1" dirty="0">
                <a:solidFill>
                  <a:srgbClr val="FF0000"/>
                </a:solidFill>
                <a:latin typeface="Segoe UI"/>
                <a:cs typeface="Segoe UI"/>
              </a:rPr>
              <a:t> </a:t>
            </a:r>
            <a:r>
              <a:rPr lang="en-US" sz="1800" dirty="0">
                <a:latin typeface="Segoe UI"/>
                <a:cs typeface="Segoe UI"/>
              </a:rPr>
              <a:t>Members must be allowed to continue seeing their existing Medi-Cal provider out-of-network if they have a pre-existing relationship. </a:t>
            </a:r>
          </a:p>
        </p:txBody>
      </p:sp>
      <p:sp>
        <p:nvSpPr>
          <p:cNvPr id="8" name="TextBox 7"/>
          <p:cNvSpPr txBox="1"/>
          <p:nvPr/>
        </p:nvSpPr>
        <p:spPr>
          <a:xfrm>
            <a:off x="1202918" y="1832826"/>
            <a:ext cx="9786163" cy="646331"/>
          </a:xfrm>
          <a:prstGeom prst="rect">
            <a:avLst/>
          </a:prstGeom>
          <a:noFill/>
          <a:ln w="57150">
            <a:solidFill>
              <a:srgbClr val="7030A0"/>
            </a:solidFill>
          </a:ln>
        </p:spPr>
        <p:txBody>
          <a:bodyPr wrap="square" lIns="91440" tIns="45720" rIns="91440" bIns="45720" rtlCol="0" anchor="t">
            <a:spAutoFit/>
          </a:bodyPr>
          <a:lstStyle/>
          <a:p>
            <a:pPr algn="ctr"/>
            <a:r>
              <a:rPr lang="en-US" b="1" dirty="0"/>
              <a:t>Current COHS Plans Process</a:t>
            </a:r>
          </a:p>
          <a:p>
            <a:r>
              <a:rPr lang="en-US" dirty="0"/>
              <a:t>Not applicable as this will be a new process for the carve-in transition.</a:t>
            </a:r>
            <a:endParaRPr lang="en-US" dirty="0">
              <a:cs typeface="Calibri"/>
            </a:endParaRPr>
          </a:p>
        </p:txBody>
      </p:sp>
      <p:sp>
        <p:nvSpPr>
          <p:cNvPr id="2" name="Slide Number Placeholder 1">
            <a:extLst>
              <a:ext uri="{FF2B5EF4-FFF2-40B4-BE49-F238E27FC236}">
                <a16:creationId xmlns:a16="http://schemas.microsoft.com/office/drawing/2014/main" id="{AE4F87DB-DBDC-DDCE-1E45-88340D067F0A}"/>
              </a:ext>
            </a:extLst>
          </p:cNvPr>
          <p:cNvSpPr>
            <a:spLocks noGrp="1"/>
          </p:cNvSpPr>
          <p:nvPr>
            <p:ph type="sldNum" sz="quarter" idx="12"/>
          </p:nvPr>
        </p:nvSpPr>
        <p:spPr/>
        <p:txBody>
          <a:bodyPr/>
          <a:lstStyle/>
          <a:p>
            <a:fld id="{EB8090AE-F645-47C1-81A8-D4E28BF03D47}" type="slidenum">
              <a:rPr lang="en-US" smtClean="0"/>
              <a:t>26</a:t>
            </a:fld>
            <a:endParaRPr lang="en-US"/>
          </a:p>
        </p:txBody>
      </p:sp>
    </p:spTree>
    <p:extLst>
      <p:ext uri="{BB962C8B-B14F-4D97-AF65-F5344CB8AC3E}">
        <p14:creationId xmlns:p14="http://schemas.microsoft.com/office/powerpoint/2010/main" val="29455069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latin typeface="Segoe UI"/>
                <a:cs typeface="Segoe UI"/>
              </a:rPr>
              <a:t>What continuity of care protections will be in place for active service authorizations? </a:t>
            </a:r>
            <a:endParaRPr lang="en-US" dirty="0"/>
          </a:p>
        </p:txBody>
      </p:sp>
      <p:sp>
        <p:nvSpPr>
          <p:cNvPr id="6" name="Content Placeholder 5"/>
          <p:cNvSpPr>
            <a:spLocks noGrp="1"/>
          </p:cNvSpPr>
          <p:nvPr>
            <p:ph idx="1"/>
          </p:nvPr>
        </p:nvSpPr>
        <p:spPr>
          <a:xfrm>
            <a:off x="849086" y="1791092"/>
            <a:ext cx="10515600" cy="4674795"/>
          </a:xfrm>
        </p:spPr>
        <p:txBody>
          <a:bodyPr vert="horz" lIns="91440" tIns="45720" rIns="91440" bIns="45720" rtlCol="0" anchor="t">
            <a:normAutofit fontScale="55000" lnSpcReduction="20000"/>
          </a:bodyPr>
          <a:lstStyle/>
          <a:p>
            <a:r>
              <a:rPr lang="en-US" sz="3400" u="sng" dirty="0">
                <a:latin typeface="Segoe UI"/>
                <a:cs typeface="Segoe UI"/>
              </a:rPr>
              <a:t>Current Practices:</a:t>
            </a:r>
            <a:r>
              <a:rPr lang="en-US" sz="3400" dirty="0">
                <a:latin typeface="Segoe UI"/>
                <a:cs typeface="Segoe UI"/>
              </a:rPr>
              <a:t> This will be a new required process as part of the ICF/DD carve-in transition.</a:t>
            </a:r>
            <a:br>
              <a:rPr lang="en-US" dirty="0"/>
            </a:br>
            <a:endParaRPr lang="en-US" dirty="0"/>
          </a:p>
          <a:p>
            <a:endParaRPr lang="en-US" u="sng" dirty="0">
              <a:latin typeface="Segoe UI"/>
              <a:cs typeface="Segoe UI"/>
            </a:endParaRPr>
          </a:p>
          <a:p>
            <a:endParaRPr lang="en-US" u="sng" dirty="0">
              <a:latin typeface="Segoe UI"/>
              <a:cs typeface="Segoe UI"/>
            </a:endParaRPr>
          </a:p>
          <a:p>
            <a:r>
              <a:rPr lang="en-US" sz="3300" dirty="0">
                <a:latin typeface="Segoe UI"/>
                <a:cs typeface="Segoe UI"/>
              </a:rPr>
              <a:t>Any existing TARs already approved by DHCS, will be honored for the first 12 months beginning July 1, 2023.</a:t>
            </a:r>
          </a:p>
          <a:p>
            <a:r>
              <a:rPr lang="en-US" sz="3300" u="sng" dirty="0">
                <a:latin typeface="Segoe UI"/>
                <a:cs typeface="Segoe UI"/>
              </a:rPr>
              <a:t>Recommendation</a:t>
            </a:r>
            <a:r>
              <a:rPr lang="en-US" sz="3300" dirty="0">
                <a:latin typeface="Segoe UI"/>
                <a:cs typeface="Segoe UI"/>
              </a:rPr>
              <a:t>: Members may maintain their current drug therapy until the member is evaluated or re-evaluated by a MCP network provider. For other services, CoC provides continued access to the following services, although could require a switch to in-network providers:</a:t>
            </a:r>
            <a:endParaRPr lang="en-US" sz="3300" dirty="0"/>
          </a:p>
          <a:p>
            <a:pPr lvl="1">
              <a:lnSpc>
                <a:spcPct val="120000"/>
              </a:lnSpc>
            </a:pPr>
            <a:r>
              <a:rPr lang="en-US" sz="3300" dirty="0">
                <a:latin typeface="Segoe UI"/>
                <a:cs typeface="Segoe UI"/>
              </a:rPr>
              <a:t>Non-Emergency Medical Transportation and Non-Medical Transportation</a:t>
            </a:r>
          </a:p>
          <a:p>
            <a:pPr lvl="1">
              <a:lnSpc>
                <a:spcPct val="120000"/>
              </a:lnSpc>
            </a:pPr>
            <a:r>
              <a:rPr lang="en-US" sz="3300" dirty="0">
                <a:latin typeface="Segoe UI"/>
                <a:cs typeface="Segoe UI"/>
              </a:rPr>
              <a:t>Select Ancillary Services and Medical Supplies</a:t>
            </a:r>
          </a:p>
          <a:p>
            <a:r>
              <a:rPr lang="en-US" sz="3300" b="1" dirty="0">
                <a:solidFill>
                  <a:srgbClr val="782B8B"/>
                </a:solidFill>
                <a:latin typeface="Segoe UI"/>
                <a:cs typeface="Segoe UI"/>
              </a:rPr>
              <a:t>Feedback Incorporated: </a:t>
            </a:r>
            <a:r>
              <a:rPr lang="en-US" sz="3300" dirty="0">
                <a:latin typeface="Segoe UI"/>
                <a:cs typeface="Segoe UI"/>
              </a:rPr>
              <a:t>Members must be allowed to have continued access to their current drug therapy and other services.</a:t>
            </a:r>
          </a:p>
        </p:txBody>
      </p:sp>
      <p:sp>
        <p:nvSpPr>
          <p:cNvPr id="8" name="TextBox 7"/>
          <p:cNvSpPr txBox="1"/>
          <p:nvPr/>
        </p:nvSpPr>
        <p:spPr>
          <a:xfrm>
            <a:off x="1213804" y="2366630"/>
            <a:ext cx="9786163" cy="646331"/>
          </a:xfrm>
          <a:prstGeom prst="rect">
            <a:avLst/>
          </a:prstGeom>
          <a:noFill/>
          <a:ln w="57150">
            <a:solidFill>
              <a:srgbClr val="7030A0"/>
            </a:solidFill>
          </a:ln>
        </p:spPr>
        <p:txBody>
          <a:bodyPr wrap="square" lIns="91440" tIns="45720" rIns="91440" bIns="45720" rtlCol="0" anchor="t">
            <a:spAutoFit/>
          </a:bodyPr>
          <a:lstStyle/>
          <a:p>
            <a:pPr algn="ctr"/>
            <a:r>
              <a:rPr lang="en-US" b="1" dirty="0"/>
              <a:t>Current COHS Plans Process</a:t>
            </a:r>
          </a:p>
          <a:p>
            <a:r>
              <a:rPr lang="en-US" dirty="0"/>
              <a:t>Not applicable as this will be a new process for the carve-in transition.</a:t>
            </a:r>
            <a:endParaRPr lang="en-US" dirty="0">
              <a:cs typeface="Calibri"/>
            </a:endParaRPr>
          </a:p>
        </p:txBody>
      </p:sp>
      <p:sp>
        <p:nvSpPr>
          <p:cNvPr id="2" name="Slide Number Placeholder 1">
            <a:extLst>
              <a:ext uri="{FF2B5EF4-FFF2-40B4-BE49-F238E27FC236}">
                <a16:creationId xmlns:a16="http://schemas.microsoft.com/office/drawing/2014/main" id="{AE4F87DB-DBDC-DDCE-1E45-88340D067F0A}"/>
              </a:ext>
            </a:extLst>
          </p:cNvPr>
          <p:cNvSpPr>
            <a:spLocks noGrp="1"/>
          </p:cNvSpPr>
          <p:nvPr>
            <p:ph type="sldNum" sz="quarter" idx="12"/>
          </p:nvPr>
        </p:nvSpPr>
        <p:spPr/>
        <p:txBody>
          <a:bodyPr/>
          <a:lstStyle/>
          <a:p>
            <a:fld id="{EB8090AE-F645-47C1-81A8-D4E28BF03D47}" type="slidenum">
              <a:rPr lang="en-US" smtClean="0"/>
              <a:t>27</a:t>
            </a:fld>
            <a:endParaRPr lang="en-US"/>
          </a:p>
        </p:txBody>
      </p:sp>
    </p:spTree>
    <p:extLst>
      <p:ext uri="{BB962C8B-B14F-4D97-AF65-F5344CB8AC3E}">
        <p14:creationId xmlns:p14="http://schemas.microsoft.com/office/powerpoint/2010/main" val="18874848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latin typeface="Segoe UI"/>
                <a:cs typeface="Segoe UI"/>
              </a:rPr>
              <a:t>What are the hospice policies for ICF/DD homes?</a:t>
            </a:r>
            <a:endParaRPr lang="en-US" dirty="0"/>
          </a:p>
        </p:txBody>
      </p:sp>
      <p:sp>
        <p:nvSpPr>
          <p:cNvPr id="6" name="Content Placeholder 5"/>
          <p:cNvSpPr>
            <a:spLocks noGrp="1"/>
          </p:cNvSpPr>
          <p:nvPr>
            <p:ph idx="1"/>
          </p:nvPr>
        </p:nvSpPr>
        <p:spPr>
          <a:xfrm>
            <a:off x="849086" y="1956400"/>
            <a:ext cx="10515600" cy="4509488"/>
          </a:xfrm>
        </p:spPr>
        <p:txBody>
          <a:bodyPr vert="horz" lIns="91440" tIns="45720" rIns="91440" bIns="45720" rtlCol="0" anchor="t">
            <a:noAutofit/>
          </a:bodyPr>
          <a:lstStyle/>
          <a:p>
            <a:r>
              <a:rPr lang="en-US" sz="1800" u="sng" dirty="0">
                <a:latin typeface="Segoe UI"/>
                <a:cs typeface="Segoe UI"/>
              </a:rPr>
              <a:t>Current Practices:</a:t>
            </a:r>
            <a:r>
              <a:rPr lang="en-US" sz="1800" dirty="0">
                <a:latin typeface="Segoe UI"/>
                <a:cs typeface="Segoe UI"/>
              </a:rPr>
              <a:t> Per federal rules, Medi-Cal policy, and CDPH policy, people may continue to live in their ICF/DD home while receiving hospice services.</a:t>
            </a:r>
            <a:endParaRPr lang="en-US" sz="1800" dirty="0"/>
          </a:p>
          <a:p>
            <a:pPr marL="0" indent="0">
              <a:buNone/>
            </a:pPr>
            <a:br>
              <a:rPr lang="en-US" sz="1800" u="sng" dirty="0">
                <a:latin typeface="Segoe UI"/>
                <a:cs typeface="Segoe UI"/>
              </a:rPr>
            </a:br>
            <a:endParaRPr lang="en-US" sz="1800" u="sng" dirty="0">
              <a:latin typeface="Segoe UI"/>
              <a:cs typeface="Segoe UI"/>
            </a:endParaRPr>
          </a:p>
          <a:p>
            <a:r>
              <a:rPr lang="en-US" sz="1800" u="sng" dirty="0">
                <a:latin typeface="Segoe UI"/>
                <a:cs typeface="Segoe UI"/>
              </a:rPr>
              <a:t>Established policy </a:t>
            </a:r>
            <a:r>
              <a:rPr lang="en-US" sz="1800" dirty="0">
                <a:latin typeface="Segoe UI"/>
                <a:cs typeface="Segoe UI"/>
              </a:rPr>
              <a:t>(</a:t>
            </a:r>
            <a:r>
              <a:rPr lang="en-US" sz="1800" dirty="0">
                <a:latin typeface="Segoe UI"/>
                <a:cs typeface="Segoe UI"/>
                <a:hlinkClick r:id="rId3"/>
              </a:rPr>
              <a:t>LOA, Bed Hold, and Room and Board</a:t>
            </a:r>
            <a:r>
              <a:rPr lang="en-US" sz="1800" dirty="0">
                <a:latin typeface="Segoe UI"/>
                <a:cs typeface="Segoe UI"/>
              </a:rPr>
              <a:t>): Room </a:t>
            </a:r>
            <a:r>
              <a:rPr lang="en-US" sz="1800" dirty="0">
                <a:solidFill>
                  <a:srgbClr val="000000"/>
                </a:solidFill>
                <a:latin typeface="Segoe UI"/>
                <a:cs typeface="Segoe UI"/>
              </a:rPr>
              <a:t>and board charges for a hospice patient living</a:t>
            </a:r>
            <a:r>
              <a:rPr lang="en-US" sz="1800" dirty="0">
                <a:latin typeface="Segoe UI"/>
                <a:cs typeface="Segoe UI"/>
              </a:rPr>
              <a:t> in a long term care (LTC) facility, including an ICF/DD, ICF/DD-H, and ICF/DD-N home, are billed by the hospice provider. The hospice provider is responsible for establishing an agreement with the LTC facility, by which the hospice provider bills and receives payment for the room and board charges at 95 percent of the LTC rate. The hospice provider is required to pass this payment through to the LTC provider, as noted below in the referenced federal regulations that are binding for Medi-Cal providers.</a:t>
            </a:r>
            <a:endParaRPr lang="en-US" sz="1800" dirty="0"/>
          </a:p>
        </p:txBody>
      </p:sp>
      <p:sp>
        <p:nvSpPr>
          <p:cNvPr id="8" name="TextBox 7"/>
          <p:cNvSpPr txBox="1"/>
          <p:nvPr/>
        </p:nvSpPr>
        <p:spPr>
          <a:xfrm>
            <a:off x="1202918" y="2782669"/>
            <a:ext cx="9786163" cy="646331"/>
          </a:xfrm>
          <a:prstGeom prst="rect">
            <a:avLst/>
          </a:prstGeom>
          <a:noFill/>
          <a:ln w="57150">
            <a:solidFill>
              <a:srgbClr val="7030A0"/>
            </a:solidFill>
          </a:ln>
        </p:spPr>
        <p:txBody>
          <a:bodyPr wrap="square" lIns="91440" tIns="45720" rIns="91440" bIns="45720" rtlCol="0" anchor="t">
            <a:spAutoFit/>
          </a:bodyPr>
          <a:lstStyle/>
          <a:p>
            <a:pPr algn="ctr"/>
            <a:r>
              <a:rPr lang="en-US" b="1" dirty="0"/>
              <a:t>Current COHS Plans Process</a:t>
            </a:r>
          </a:p>
          <a:p>
            <a:r>
              <a:rPr lang="en-US" dirty="0">
                <a:latin typeface="Segoe UI"/>
                <a:ea typeface="+mn-lt"/>
                <a:cs typeface="Segoe UI"/>
              </a:rPr>
              <a:t>Hospice services are provided and carried out according to established policy and regulations.</a:t>
            </a:r>
          </a:p>
        </p:txBody>
      </p:sp>
      <p:sp>
        <p:nvSpPr>
          <p:cNvPr id="2" name="Slide Number Placeholder 1">
            <a:extLst>
              <a:ext uri="{FF2B5EF4-FFF2-40B4-BE49-F238E27FC236}">
                <a16:creationId xmlns:a16="http://schemas.microsoft.com/office/drawing/2014/main" id="{91F53EAF-375A-09EB-CF7A-526B5CB3BE63}"/>
              </a:ext>
            </a:extLst>
          </p:cNvPr>
          <p:cNvSpPr>
            <a:spLocks noGrp="1"/>
          </p:cNvSpPr>
          <p:nvPr>
            <p:ph type="sldNum" sz="quarter" idx="12"/>
          </p:nvPr>
        </p:nvSpPr>
        <p:spPr/>
        <p:txBody>
          <a:bodyPr/>
          <a:lstStyle/>
          <a:p>
            <a:fld id="{EB8090AE-F645-47C1-81A8-D4E28BF03D47}" type="slidenum">
              <a:rPr lang="en-US" smtClean="0"/>
              <a:t>28</a:t>
            </a:fld>
            <a:endParaRPr lang="en-US"/>
          </a:p>
        </p:txBody>
      </p:sp>
    </p:spTree>
    <p:extLst>
      <p:ext uri="{BB962C8B-B14F-4D97-AF65-F5344CB8AC3E}">
        <p14:creationId xmlns:p14="http://schemas.microsoft.com/office/powerpoint/2010/main" val="39766442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latin typeface="Segoe UI"/>
                <a:cs typeface="Segoe UI"/>
              </a:rPr>
              <a:t>What are the hospice policies for ICF/DD homes? </a:t>
            </a:r>
            <a:r>
              <a:rPr lang="en-US" dirty="0" err="1">
                <a:latin typeface="Segoe UI"/>
                <a:cs typeface="Segoe UI"/>
              </a:rPr>
              <a:t>Cont</a:t>
            </a:r>
            <a:r>
              <a:rPr lang="en-US" dirty="0">
                <a:latin typeface="Segoe UI"/>
                <a:cs typeface="Segoe UI"/>
              </a:rPr>
              <a:t>…</a:t>
            </a:r>
            <a:endParaRPr lang="en-US" dirty="0"/>
          </a:p>
        </p:txBody>
      </p:sp>
      <p:sp>
        <p:nvSpPr>
          <p:cNvPr id="6" name="Content Placeholder 5"/>
          <p:cNvSpPr>
            <a:spLocks noGrp="1"/>
          </p:cNvSpPr>
          <p:nvPr>
            <p:ph idx="1"/>
          </p:nvPr>
        </p:nvSpPr>
        <p:spPr>
          <a:xfrm>
            <a:off x="849086" y="1956400"/>
            <a:ext cx="10515600" cy="4509488"/>
          </a:xfrm>
        </p:spPr>
        <p:txBody>
          <a:bodyPr vert="horz" lIns="91440" tIns="45720" rIns="91440" bIns="45720" rtlCol="0" anchor="t">
            <a:normAutofit fontScale="70000" lnSpcReduction="20000"/>
          </a:bodyPr>
          <a:lstStyle/>
          <a:p>
            <a:r>
              <a:rPr lang="en-US" sz="2900" u="sng" dirty="0">
                <a:latin typeface="Segoe UI"/>
                <a:cs typeface="Segoe UI"/>
              </a:rPr>
              <a:t>Current Practices:</a:t>
            </a:r>
            <a:r>
              <a:rPr lang="en-US" sz="2900" dirty="0">
                <a:latin typeface="Segoe UI"/>
                <a:cs typeface="Segoe UI"/>
              </a:rPr>
              <a:t> Per federal rules, Medi-Cal policy, and CDPH policy, people may continue to live in their ICF/DD home while receiving hospice services.</a:t>
            </a:r>
            <a:endParaRPr lang="en-US" sz="2900" dirty="0"/>
          </a:p>
          <a:p>
            <a:pPr marL="0" indent="0">
              <a:buNone/>
            </a:pPr>
            <a:br>
              <a:rPr lang="en-US" u="sng" dirty="0">
                <a:latin typeface="Segoe UI"/>
                <a:cs typeface="Segoe UI"/>
              </a:rPr>
            </a:br>
            <a:br>
              <a:rPr lang="en-US" u="sng" dirty="0">
                <a:latin typeface="Segoe UI"/>
                <a:cs typeface="Segoe UI"/>
              </a:rPr>
            </a:br>
            <a:endParaRPr lang="en-US" u="sng" dirty="0">
              <a:latin typeface="Segoe UI"/>
              <a:cs typeface="Segoe UI"/>
            </a:endParaRPr>
          </a:p>
          <a:p>
            <a:r>
              <a:rPr lang="en-US" sz="3400" dirty="0">
                <a:solidFill>
                  <a:srgbClr val="000000"/>
                </a:solidFill>
                <a:latin typeface="Segoe UI"/>
                <a:cs typeface="Segoe UI"/>
              </a:rPr>
              <a:t>See also, the CDPH policy on </a:t>
            </a:r>
            <a:r>
              <a:rPr lang="en-US" sz="3400" i="1" dirty="0">
                <a:latin typeface="Segoe UI"/>
                <a:cs typeface="Segoe UI"/>
              </a:rPr>
              <a:t>Recommendations for Hospice Services for the ICF/DD, ICF/DD-H, and ICF/DD-N Facility</a:t>
            </a:r>
            <a:r>
              <a:rPr lang="en-US" sz="3400" dirty="0">
                <a:latin typeface="Segoe UI"/>
                <a:cs typeface="Segoe UI"/>
              </a:rPr>
              <a:t>, </a:t>
            </a:r>
            <a:r>
              <a:rPr lang="en-US" sz="3400" dirty="0">
                <a:solidFill>
                  <a:srgbClr val="000000"/>
                </a:solidFill>
                <a:latin typeface="Segoe UI"/>
                <a:cs typeface="Segoe UI"/>
                <a:hlinkClick r:id="rId3"/>
              </a:rPr>
              <a:t>AFL-07-27</a:t>
            </a:r>
            <a:r>
              <a:rPr lang="en-US" sz="3400" dirty="0">
                <a:latin typeface="Segoe UI"/>
                <a:cs typeface="Segoe UI"/>
                <a:hlinkClick r:id="rId3"/>
              </a:rPr>
              <a:t> (ca.gov)</a:t>
            </a:r>
            <a:endParaRPr lang="en-US" sz="3400" dirty="0">
              <a:solidFill>
                <a:srgbClr val="000000"/>
              </a:solidFill>
              <a:latin typeface="Segoe UI"/>
              <a:cs typeface="Segoe UI"/>
            </a:endParaRPr>
          </a:p>
          <a:p>
            <a:r>
              <a:rPr lang="en-US" sz="3400" b="1" dirty="0">
                <a:solidFill>
                  <a:srgbClr val="782B8B"/>
                </a:solidFill>
                <a:latin typeface="Segoe UI"/>
                <a:cs typeface="Segoe UI"/>
              </a:rPr>
              <a:t>Feedback Incorporated: </a:t>
            </a:r>
            <a:r>
              <a:rPr lang="en-US" sz="3400" dirty="0">
                <a:latin typeface="Segoe UI"/>
                <a:cs typeface="Segoe UI"/>
              </a:rPr>
              <a:t>The ICF/DD home provider will need to coordinate with the MCP for any bed holds related to hospice care services. The ICF/DD home will continue to receive pass-through funding for room and board by the hospice provider, per existing regulations.</a:t>
            </a:r>
            <a:endParaRPr lang="en-US" sz="3400" dirty="0">
              <a:solidFill>
                <a:srgbClr val="000000"/>
              </a:solidFill>
              <a:latin typeface="Segoe UI"/>
              <a:cs typeface="Segoe UI"/>
            </a:endParaRPr>
          </a:p>
        </p:txBody>
      </p:sp>
      <p:sp>
        <p:nvSpPr>
          <p:cNvPr id="8" name="TextBox 7"/>
          <p:cNvSpPr txBox="1"/>
          <p:nvPr/>
        </p:nvSpPr>
        <p:spPr>
          <a:xfrm>
            <a:off x="1213804" y="2782669"/>
            <a:ext cx="9786163" cy="646331"/>
          </a:xfrm>
          <a:prstGeom prst="rect">
            <a:avLst/>
          </a:prstGeom>
          <a:noFill/>
          <a:ln w="57150">
            <a:solidFill>
              <a:srgbClr val="7030A0"/>
            </a:solidFill>
          </a:ln>
        </p:spPr>
        <p:txBody>
          <a:bodyPr wrap="square" lIns="91440" tIns="45720" rIns="91440" bIns="45720" rtlCol="0" anchor="t">
            <a:spAutoFit/>
          </a:bodyPr>
          <a:lstStyle/>
          <a:p>
            <a:pPr algn="ctr"/>
            <a:r>
              <a:rPr lang="en-US" b="1" dirty="0"/>
              <a:t>Current COHS Plans Process</a:t>
            </a:r>
          </a:p>
          <a:p>
            <a:r>
              <a:rPr lang="en-US" dirty="0">
                <a:latin typeface="Segoe UI"/>
                <a:ea typeface="+mn-lt"/>
                <a:cs typeface="Segoe UI"/>
              </a:rPr>
              <a:t>Hospice services are provided and carried out according to established policy and regulations.</a:t>
            </a:r>
          </a:p>
        </p:txBody>
      </p:sp>
      <p:sp>
        <p:nvSpPr>
          <p:cNvPr id="2" name="Slide Number Placeholder 1">
            <a:extLst>
              <a:ext uri="{FF2B5EF4-FFF2-40B4-BE49-F238E27FC236}">
                <a16:creationId xmlns:a16="http://schemas.microsoft.com/office/drawing/2014/main" id="{91F53EAF-375A-09EB-CF7A-526B5CB3BE63}"/>
              </a:ext>
            </a:extLst>
          </p:cNvPr>
          <p:cNvSpPr>
            <a:spLocks noGrp="1"/>
          </p:cNvSpPr>
          <p:nvPr>
            <p:ph type="sldNum" sz="quarter" idx="12"/>
          </p:nvPr>
        </p:nvSpPr>
        <p:spPr/>
        <p:txBody>
          <a:bodyPr/>
          <a:lstStyle/>
          <a:p>
            <a:fld id="{EB8090AE-F645-47C1-81A8-D4E28BF03D47}" type="slidenum">
              <a:rPr lang="en-US" smtClean="0"/>
              <a:t>29</a:t>
            </a:fld>
            <a:endParaRPr lang="en-US" dirty="0"/>
          </a:p>
        </p:txBody>
      </p:sp>
    </p:spTree>
    <p:extLst>
      <p:ext uri="{BB962C8B-B14F-4D97-AF65-F5344CB8AC3E}">
        <p14:creationId xmlns:p14="http://schemas.microsoft.com/office/powerpoint/2010/main" val="1529446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35EE90F-49B1-442E-A328-749CE0D53BE4}"/>
              </a:ext>
            </a:extLst>
          </p:cNvPr>
          <p:cNvSpPr>
            <a:spLocks noGrp="1"/>
          </p:cNvSpPr>
          <p:nvPr>
            <p:ph type="title"/>
          </p:nvPr>
        </p:nvSpPr>
        <p:spPr/>
        <p:txBody>
          <a:bodyPr>
            <a:normAutofit/>
          </a:bodyPr>
          <a:lstStyle/>
          <a:p>
            <a:r>
              <a:rPr lang="en-US" sz="4000" b="1" dirty="0"/>
              <a:t>Agenda</a:t>
            </a:r>
          </a:p>
        </p:txBody>
      </p:sp>
      <p:sp>
        <p:nvSpPr>
          <p:cNvPr id="2" name="Content Placeholder 1">
            <a:extLst>
              <a:ext uri="{FF2B5EF4-FFF2-40B4-BE49-F238E27FC236}">
                <a16:creationId xmlns:a16="http://schemas.microsoft.com/office/drawing/2014/main" id="{17D51CC5-9BA8-4892-ACA2-550CF85581D8}"/>
              </a:ext>
            </a:extLst>
          </p:cNvPr>
          <p:cNvSpPr>
            <a:spLocks noGrp="1"/>
          </p:cNvSpPr>
          <p:nvPr>
            <p:ph idx="1"/>
          </p:nvPr>
        </p:nvSpPr>
        <p:spPr/>
        <p:txBody>
          <a:bodyPr vert="horz" lIns="91440" tIns="45720" rIns="91440" bIns="45720" numCol="1" rtlCol="0" anchor="t">
            <a:normAutofit fontScale="92500" lnSpcReduction="20000"/>
          </a:bodyPr>
          <a:lstStyle/>
          <a:p>
            <a:r>
              <a:rPr lang="en-US" sz="2400" dirty="0">
                <a:latin typeface="Segoe UI"/>
                <a:cs typeface="Segoe UI"/>
              </a:rPr>
              <a:t>Workgroup charge and goals</a:t>
            </a:r>
          </a:p>
          <a:p>
            <a:r>
              <a:rPr lang="en-US" sz="2400" dirty="0">
                <a:latin typeface="Segoe UI"/>
                <a:cs typeface="Calibri"/>
              </a:rPr>
              <a:t>Policy &amp; Planning Committee</a:t>
            </a:r>
          </a:p>
          <a:p>
            <a:r>
              <a:rPr lang="en-US" sz="2400" dirty="0">
                <a:latin typeface="Segoe UI"/>
                <a:cs typeface="Segoe UI"/>
              </a:rPr>
              <a:t>Overview: CalAIM Benefit Standardization</a:t>
            </a:r>
          </a:p>
          <a:p>
            <a:r>
              <a:rPr lang="en-US" sz="2400" dirty="0">
                <a:latin typeface="Segoe UI"/>
                <a:cs typeface="Segoe UI"/>
              </a:rPr>
              <a:t>Transition from FFS to Managed Care</a:t>
            </a:r>
          </a:p>
          <a:p>
            <a:r>
              <a:rPr lang="en-US" sz="2400" dirty="0">
                <a:latin typeface="Segoe UI"/>
                <a:cs typeface="Segoe UI"/>
              </a:rPr>
              <a:t>Today’s Discussion Topics</a:t>
            </a:r>
            <a:endParaRPr lang="en-US" sz="2400" dirty="0"/>
          </a:p>
          <a:p>
            <a:pPr lvl="1">
              <a:buFont typeface="Wingdings" panose="05000000000000000000" pitchFamily="2" charset="2"/>
              <a:buChar char="§"/>
            </a:pPr>
            <a:r>
              <a:rPr lang="en-US" dirty="0">
                <a:latin typeface="Segoe UI"/>
                <a:cs typeface="Segoe UI"/>
              </a:rPr>
              <a:t>Authorizations and Continuity of Care</a:t>
            </a:r>
            <a:endParaRPr lang="en-US" dirty="0"/>
          </a:p>
          <a:p>
            <a:pPr lvl="1">
              <a:buFont typeface="Wingdings" panose="05000000000000000000" pitchFamily="2" charset="2"/>
              <a:buChar char="§"/>
            </a:pPr>
            <a:r>
              <a:rPr lang="en-US" dirty="0">
                <a:latin typeface="Segoe UI"/>
                <a:cs typeface="Segoe UI"/>
              </a:rPr>
              <a:t>Payments and Rates</a:t>
            </a:r>
          </a:p>
          <a:p>
            <a:pPr lvl="1">
              <a:buFont typeface="Wingdings" panose="05000000000000000000" pitchFamily="2" charset="2"/>
              <a:buChar char="§"/>
            </a:pPr>
            <a:r>
              <a:rPr lang="en-US" dirty="0">
                <a:latin typeface="Segoe UI"/>
                <a:cs typeface="Segoe UI"/>
              </a:rPr>
              <a:t>Member Communication</a:t>
            </a:r>
          </a:p>
          <a:p>
            <a:r>
              <a:rPr lang="en-US" sz="2400" dirty="0">
                <a:latin typeface="Segoe UI"/>
                <a:cs typeface="Segoe UI"/>
              </a:rPr>
              <a:t>Next Steps, Wrap-up, and Next Meeting</a:t>
            </a:r>
            <a:endParaRPr lang="en-US" sz="2400" dirty="0">
              <a:uFill>
                <a:solidFill>
                  <a:srgbClr val="97388E"/>
                </a:solidFill>
              </a:uFill>
              <a:latin typeface="Segoe UI"/>
              <a:cs typeface="Segoe UI"/>
            </a:endParaRPr>
          </a:p>
          <a:p>
            <a:r>
              <a:rPr lang="en-US" sz="2400" dirty="0">
                <a:latin typeface="Segoe UI"/>
                <a:cs typeface="Segoe UI"/>
              </a:rPr>
              <a:t>Appendix</a:t>
            </a:r>
            <a:endParaRPr lang="en-US" sz="2400" dirty="0">
              <a:uFill>
                <a:solidFill>
                  <a:srgbClr val="97388E"/>
                </a:solidFill>
              </a:uFill>
              <a:latin typeface="Segoe UI"/>
              <a:cs typeface="Segoe UI"/>
            </a:endParaRPr>
          </a:p>
        </p:txBody>
      </p:sp>
      <p:sp>
        <p:nvSpPr>
          <p:cNvPr id="4" name="Slide Number Placeholder 3">
            <a:extLst>
              <a:ext uri="{FF2B5EF4-FFF2-40B4-BE49-F238E27FC236}">
                <a16:creationId xmlns:a16="http://schemas.microsoft.com/office/drawing/2014/main" id="{3E9FC5E8-5941-4D85-95C3-5ACF0A8B0D41}"/>
              </a:ext>
            </a:extLst>
          </p:cNvPr>
          <p:cNvSpPr>
            <a:spLocks noGrp="1"/>
          </p:cNvSpPr>
          <p:nvPr>
            <p:ph type="sldNum" sz="quarter" idx="12"/>
          </p:nvPr>
        </p:nvSpPr>
        <p:spPr/>
        <p:txBody>
          <a:bodyPr/>
          <a:lstStyle/>
          <a:p>
            <a:fld id="{0F22356E-2A12-4147-9C02-1C2F05D23B3C}" type="slidenum">
              <a:rPr lang="en-US">
                <a:solidFill>
                  <a:srgbClr val="2E2E2E">
                    <a:tint val="75000"/>
                  </a:srgbClr>
                </a:solidFill>
                <a:latin typeface="Arial"/>
              </a:rPr>
              <a:pPr/>
              <a:t>3</a:t>
            </a:fld>
            <a:endParaRPr lang="en-US">
              <a:solidFill>
                <a:srgbClr val="2E2E2E">
                  <a:tint val="75000"/>
                </a:srgbClr>
              </a:solidFill>
              <a:latin typeface="Arial"/>
            </a:endParaRPr>
          </a:p>
        </p:txBody>
      </p:sp>
    </p:spTree>
    <p:extLst>
      <p:ext uri="{BB962C8B-B14F-4D97-AF65-F5344CB8AC3E}">
        <p14:creationId xmlns:p14="http://schemas.microsoft.com/office/powerpoint/2010/main" val="27008950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549501"/>
            <a:ext cx="10515600" cy="459167"/>
          </a:xfrm>
        </p:spPr>
        <p:txBody>
          <a:bodyPr>
            <a:normAutofit fontScale="90000"/>
          </a:bodyPr>
          <a:lstStyle/>
          <a:p>
            <a:r>
              <a:rPr lang="en-US" sz="3200" dirty="0">
                <a:latin typeface="Segoe UI"/>
                <a:cs typeface="Segoe UI"/>
              </a:rPr>
              <a:t>What are the bed hold policies for ICF/DD homes?</a:t>
            </a:r>
            <a:endParaRPr lang="en-US" sz="3200" dirty="0"/>
          </a:p>
        </p:txBody>
      </p:sp>
      <p:sp>
        <p:nvSpPr>
          <p:cNvPr id="6" name="Content Placeholder 5"/>
          <p:cNvSpPr>
            <a:spLocks noGrp="1"/>
          </p:cNvSpPr>
          <p:nvPr>
            <p:ph idx="1"/>
          </p:nvPr>
        </p:nvSpPr>
        <p:spPr>
          <a:xfrm>
            <a:off x="641023" y="1008668"/>
            <a:ext cx="10944519" cy="5457220"/>
          </a:xfrm>
        </p:spPr>
        <p:txBody>
          <a:bodyPr vert="horz" lIns="91440" tIns="45720" rIns="91440" bIns="45720" rtlCol="0" anchor="t">
            <a:normAutofit fontScale="62500" lnSpcReduction="20000"/>
          </a:bodyPr>
          <a:lstStyle/>
          <a:p>
            <a:r>
              <a:rPr lang="en-US" sz="2900" u="sng" dirty="0">
                <a:latin typeface="Segoe UI"/>
                <a:cs typeface="Segoe UI"/>
              </a:rPr>
              <a:t>Current Practices:</a:t>
            </a:r>
            <a:r>
              <a:rPr lang="en-US" sz="2900" dirty="0">
                <a:latin typeface="Segoe UI"/>
                <a:cs typeface="Segoe UI"/>
              </a:rPr>
              <a:t> Bed holds are allowed for up to 7 days. Bed holds are ordered by an attending physician and billed as Bed Hold (BH) days.</a:t>
            </a:r>
            <a:endParaRPr lang="en-US" sz="2900" dirty="0"/>
          </a:p>
          <a:p>
            <a:pPr marL="0" indent="0">
              <a:buNone/>
            </a:pPr>
            <a:br>
              <a:rPr lang="en-US" u="sng" dirty="0">
                <a:latin typeface="Segoe UI"/>
                <a:cs typeface="Segoe UI"/>
              </a:rPr>
            </a:br>
            <a:br>
              <a:rPr lang="en-US" u="sng" dirty="0">
                <a:latin typeface="Segoe UI"/>
                <a:cs typeface="Segoe UI"/>
              </a:rPr>
            </a:br>
            <a:endParaRPr lang="en-US" u="sng" dirty="0">
              <a:latin typeface="Segoe UI"/>
              <a:cs typeface="Segoe UI"/>
            </a:endParaRPr>
          </a:p>
          <a:p>
            <a:r>
              <a:rPr lang="en-US" sz="2900" u="sng" dirty="0">
                <a:latin typeface="Segoe UI"/>
                <a:cs typeface="Segoe UI"/>
              </a:rPr>
              <a:t>Established policy </a:t>
            </a:r>
            <a:r>
              <a:rPr lang="en-US" sz="2900" dirty="0">
                <a:latin typeface="Segoe UI"/>
                <a:cs typeface="Segoe UI"/>
              </a:rPr>
              <a:t>(</a:t>
            </a:r>
            <a:r>
              <a:rPr lang="en-US" sz="2900" dirty="0">
                <a:latin typeface="Segoe UI"/>
                <a:cs typeface="Segoe UI"/>
                <a:hlinkClick r:id="rId3"/>
              </a:rPr>
              <a:t>LOA, Bed Hold, and Room and Board</a:t>
            </a:r>
            <a:r>
              <a:rPr lang="en-US" sz="2900" dirty="0">
                <a:latin typeface="Segoe UI"/>
                <a:cs typeface="Segoe UI"/>
              </a:rPr>
              <a:t>): Bed holds should be honored per existing law and DHCS rules. In order to minimize any disruption in the individual's life, they should be permitted to return to their home, provided that the ICF/DD home continues to meet their level of care and services and supports needs.</a:t>
            </a:r>
            <a:endParaRPr lang="en-US" sz="2900" dirty="0"/>
          </a:p>
          <a:p>
            <a:pPr lvl="1">
              <a:lnSpc>
                <a:spcPct val="120000"/>
              </a:lnSpc>
            </a:pPr>
            <a:r>
              <a:rPr lang="en-US" sz="2900" dirty="0">
                <a:latin typeface="Segoe UI"/>
                <a:cs typeface="Segoe UI"/>
              </a:rPr>
              <a:t>MCPs must ensure the provision of a bed hold that an ICF/DD home provides in accordance with the requirements of 22 CCR Section 72520 or California’s Medicaid State Plan. MCPs must allow the Member to return to the same ICF/DD home where the Member previously resided under the bed hold policies in accordance with the Medi-Cal requirements for bed hold, which are detailed in 22 CCR Sections 51535 and 51535.1. MCPs must ensure that ICF/DD homes notify the Member or the Member’s authorized representative in writing of the right to exercise the bed hold provision. MCPs must regularly review all denials of bed holds. Additionally, MCPs must provide transition assistance and care coordination to a new ICF/DD home when an ICF/DD home claims an exception under the bed hold regulations or fails to comply with the regulations. </a:t>
            </a:r>
            <a:endParaRPr lang="en-US" sz="2900" dirty="0"/>
          </a:p>
          <a:p>
            <a:endParaRPr lang="en-US" b="1" strike="sngStrike" dirty="0">
              <a:solidFill>
                <a:srgbClr val="782B8B"/>
              </a:solidFill>
              <a:latin typeface="Segoe UI"/>
              <a:cs typeface="Segoe UI"/>
            </a:endParaRPr>
          </a:p>
        </p:txBody>
      </p:sp>
      <p:sp>
        <p:nvSpPr>
          <p:cNvPr id="8" name="TextBox 7"/>
          <p:cNvSpPr txBox="1"/>
          <p:nvPr/>
        </p:nvSpPr>
        <p:spPr>
          <a:xfrm>
            <a:off x="1213804" y="1710524"/>
            <a:ext cx="9786163" cy="646331"/>
          </a:xfrm>
          <a:prstGeom prst="rect">
            <a:avLst/>
          </a:prstGeom>
          <a:noFill/>
          <a:ln w="57150">
            <a:solidFill>
              <a:srgbClr val="7030A0"/>
            </a:solidFill>
          </a:ln>
        </p:spPr>
        <p:txBody>
          <a:bodyPr wrap="square" lIns="91440" tIns="45720" rIns="91440" bIns="45720" rtlCol="0" anchor="t">
            <a:spAutoFit/>
          </a:bodyPr>
          <a:lstStyle/>
          <a:p>
            <a:pPr algn="ctr"/>
            <a:r>
              <a:rPr lang="en-US" b="1" dirty="0"/>
              <a:t>Current COHS Plans Process</a:t>
            </a:r>
          </a:p>
          <a:p>
            <a:r>
              <a:rPr lang="en-US" dirty="0">
                <a:latin typeface="Segoe UI"/>
                <a:cs typeface="Segoe UI"/>
              </a:rPr>
              <a:t>Bed holds are ordered by an attending physician and billed as Bed Hold (BH) days.</a:t>
            </a:r>
            <a:endParaRPr lang="en-US" dirty="0">
              <a:latin typeface="Segoe UI"/>
              <a:ea typeface="+mn-lt"/>
              <a:cs typeface="+mn-lt"/>
            </a:endParaRPr>
          </a:p>
        </p:txBody>
      </p:sp>
      <p:sp>
        <p:nvSpPr>
          <p:cNvPr id="2" name="Slide Number Placeholder 1">
            <a:extLst>
              <a:ext uri="{FF2B5EF4-FFF2-40B4-BE49-F238E27FC236}">
                <a16:creationId xmlns:a16="http://schemas.microsoft.com/office/drawing/2014/main" id="{91F53EAF-375A-09EB-CF7A-526B5CB3BE63}"/>
              </a:ext>
            </a:extLst>
          </p:cNvPr>
          <p:cNvSpPr>
            <a:spLocks noGrp="1"/>
          </p:cNvSpPr>
          <p:nvPr>
            <p:ph type="sldNum" sz="quarter" idx="12"/>
          </p:nvPr>
        </p:nvSpPr>
        <p:spPr/>
        <p:txBody>
          <a:bodyPr/>
          <a:lstStyle/>
          <a:p>
            <a:fld id="{EB8090AE-F645-47C1-81A8-D4E28BF03D47}" type="slidenum">
              <a:rPr lang="en-US" smtClean="0"/>
              <a:t>30</a:t>
            </a:fld>
            <a:endParaRPr lang="en-US"/>
          </a:p>
        </p:txBody>
      </p:sp>
    </p:spTree>
    <p:extLst>
      <p:ext uri="{BB962C8B-B14F-4D97-AF65-F5344CB8AC3E}">
        <p14:creationId xmlns:p14="http://schemas.microsoft.com/office/powerpoint/2010/main" val="33078493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latin typeface="Segoe UI"/>
                <a:cs typeface="Segoe UI"/>
              </a:rPr>
              <a:t>What are the bed hold policies for ICF/DD homes? </a:t>
            </a:r>
            <a:r>
              <a:rPr lang="en-US" dirty="0" err="1">
                <a:latin typeface="Segoe UI"/>
                <a:cs typeface="Segoe UI"/>
              </a:rPr>
              <a:t>Cont</a:t>
            </a:r>
            <a:r>
              <a:rPr lang="en-US" dirty="0">
                <a:latin typeface="Segoe UI"/>
                <a:cs typeface="Segoe UI"/>
              </a:rPr>
              <a:t>…</a:t>
            </a:r>
            <a:endParaRPr lang="en-US" dirty="0"/>
          </a:p>
        </p:txBody>
      </p:sp>
      <p:sp>
        <p:nvSpPr>
          <p:cNvPr id="6" name="Content Placeholder 5"/>
          <p:cNvSpPr>
            <a:spLocks noGrp="1"/>
          </p:cNvSpPr>
          <p:nvPr>
            <p:ph idx="1"/>
          </p:nvPr>
        </p:nvSpPr>
        <p:spPr>
          <a:xfrm>
            <a:off x="849086" y="1956400"/>
            <a:ext cx="10515600" cy="4509488"/>
          </a:xfrm>
        </p:spPr>
        <p:txBody>
          <a:bodyPr vert="horz" lIns="91440" tIns="45720" rIns="91440" bIns="45720" rtlCol="0" anchor="t">
            <a:normAutofit fontScale="77500" lnSpcReduction="20000"/>
          </a:bodyPr>
          <a:lstStyle/>
          <a:p>
            <a:r>
              <a:rPr lang="en-US" sz="2900" u="sng" dirty="0">
                <a:latin typeface="Segoe UI"/>
                <a:cs typeface="Segoe UI"/>
              </a:rPr>
              <a:t>Current Practices:</a:t>
            </a:r>
            <a:r>
              <a:rPr lang="en-US" sz="2900" dirty="0">
                <a:latin typeface="Segoe UI"/>
                <a:cs typeface="Segoe UI"/>
              </a:rPr>
              <a:t> Bed holds are allowed for up to 7 days. Bed holds are ordered by an attending physician and billed as Bed Hold (BH) days.</a:t>
            </a:r>
            <a:endParaRPr lang="en-US" sz="2900" dirty="0"/>
          </a:p>
          <a:p>
            <a:pPr marL="0" indent="0">
              <a:buNone/>
            </a:pPr>
            <a:br>
              <a:rPr lang="en-US" u="sng" dirty="0">
                <a:latin typeface="Segoe UI"/>
                <a:cs typeface="Segoe UI"/>
              </a:rPr>
            </a:br>
            <a:br>
              <a:rPr lang="en-US" u="sng" dirty="0">
                <a:latin typeface="Segoe UI"/>
                <a:cs typeface="Segoe UI"/>
              </a:rPr>
            </a:br>
            <a:br>
              <a:rPr lang="en-US" u="sng" dirty="0">
                <a:latin typeface="Segoe UI"/>
                <a:cs typeface="Segoe UI"/>
              </a:rPr>
            </a:br>
            <a:r>
              <a:rPr lang="en-US" sz="2900" b="1" dirty="0">
                <a:solidFill>
                  <a:srgbClr val="782B8B"/>
                </a:solidFill>
                <a:latin typeface="Segoe UI"/>
                <a:cs typeface="Segoe UI"/>
              </a:rPr>
              <a:t>Feedback Incorporated: </a:t>
            </a:r>
            <a:r>
              <a:rPr lang="en-US" sz="2900" dirty="0">
                <a:latin typeface="Segoe UI"/>
                <a:cs typeface="Segoe UI"/>
              </a:rPr>
              <a:t>The ICF/DD home provider/MCP contract will need to include language specifying that the ICF/DD home is to notify the MCP any time a member requires out-of-home care resulting in the need for a bed hold.</a:t>
            </a:r>
          </a:p>
          <a:p>
            <a:pPr lvl="1">
              <a:lnSpc>
                <a:spcPct val="120000"/>
              </a:lnSpc>
            </a:pPr>
            <a:r>
              <a:rPr lang="en-US" sz="2500" dirty="0">
                <a:latin typeface="Segoe UI"/>
                <a:cs typeface="Segoe UI"/>
              </a:rPr>
              <a:t>DHCS has asked the MCPs and ICF/DD homes to identify points-of-contact to help create communication channels to address needs such as payment questions, contracting, claims processes, etc. and will share the compiled resource for MCPs and ICF/DD homes.</a:t>
            </a:r>
            <a:endParaRPr lang="en-US" sz="2500" dirty="0">
              <a:solidFill>
                <a:srgbClr val="000000"/>
              </a:solidFill>
              <a:latin typeface="Segoe UI"/>
              <a:cs typeface="Segoe UI"/>
            </a:endParaRPr>
          </a:p>
          <a:p>
            <a:pPr marL="0" indent="0">
              <a:buNone/>
            </a:pPr>
            <a:endParaRPr lang="en-US" b="1" strike="sngStrike" dirty="0">
              <a:solidFill>
                <a:srgbClr val="782B8B"/>
              </a:solidFill>
              <a:latin typeface="Segoe UI"/>
              <a:cs typeface="Segoe UI"/>
            </a:endParaRPr>
          </a:p>
        </p:txBody>
      </p:sp>
      <p:sp>
        <p:nvSpPr>
          <p:cNvPr id="8" name="TextBox 7"/>
          <p:cNvSpPr txBox="1"/>
          <p:nvPr/>
        </p:nvSpPr>
        <p:spPr>
          <a:xfrm>
            <a:off x="1213804" y="2782669"/>
            <a:ext cx="9786163" cy="646331"/>
          </a:xfrm>
          <a:prstGeom prst="rect">
            <a:avLst/>
          </a:prstGeom>
          <a:noFill/>
          <a:ln w="57150">
            <a:solidFill>
              <a:srgbClr val="7030A0"/>
            </a:solidFill>
          </a:ln>
        </p:spPr>
        <p:txBody>
          <a:bodyPr wrap="square" lIns="91440" tIns="45720" rIns="91440" bIns="45720" rtlCol="0" anchor="t">
            <a:spAutoFit/>
          </a:bodyPr>
          <a:lstStyle/>
          <a:p>
            <a:pPr algn="ctr"/>
            <a:r>
              <a:rPr lang="en-US" b="1" dirty="0"/>
              <a:t>Current COHS Plans Process</a:t>
            </a:r>
          </a:p>
          <a:p>
            <a:r>
              <a:rPr lang="en-US" dirty="0">
                <a:latin typeface="Segoe UI"/>
                <a:cs typeface="Segoe UI"/>
              </a:rPr>
              <a:t>Bed holds are ordered by an attending physician and billed as Bed Hold (BH) days.</a:t>
            </a:r>
            <a:endParaRPr lang="en-US" dirty="0">
              <a:latin typeface="Segoe UI"/>
              <a:ea typeface="+mn-lt"/>
              <a:cs typeface="+mn-lt"/>
            </a:endParaRPr>
          </a:p>
        </p:txBody>
      </p:sp>
      <p:sp>
        <p:nvSpPr>
          <p:cNvPr id="2" name="Slide Number Placeholder 1">
            <a:extLst>
              <a:ext uri="{FF2B5EF4-FFF2-40B4-BE49-F238E27FC236}">
                <a16:creationId xmlns:a16="http://schemas.microsoft.com/office/drawing/2014/main" id="{91F53EAF-375A-09EB-CF7A-526B5CB3BE63}"/>
              </a:ext>
            </a:extLst>
          </p:cNvPr>
          <p:cNvSpPr>
            <a:spLocks noGrp="1"/>
          </p:cNvSpPr>
          <p:nvPr>
            <p:ph type="sldNum" sz="quarter" idx="12"/>
          </p:nvPr>
        </p:nvSpPr>
        <p:spPr/>
        <p:txBody>
          <a:bodyPr/>
          <a:lstStyle/>
          <a:p>
            <a:fld id="{EB8090AE-F645-47C1-81A8-D4E28BF03D47}" type="slidenum">
              <a:rPr lang="en-US" smtClean="0"/>
              <a:t>31</a:t>
            </a:fld>
            <a:endParaRPr lang="en-US"/>
          </a:p>
        </p:txBody>
      </p:sp>
    </p:spTree>
    <p:extLst>
      <p:ext uri="{BB962C8B-B14F-4D97-AF65-F5344CB8AC3E}">
        <p14:creationId xmlns:p14="http://schemas.microsoft.com/office/powerpoint/2010/main" val="23129492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51115" y="549501"/>
            <a:ext cx="10502685" cy="1687191"/>
          </a:xfrm>
        </p:spPr>
        <p:txBody>
          <a:bodyPr>
            <a:normAutofit/>
          </a:bodyPr>
          <a:lstStyle/>
          <a:p>
            <a:r>
              <a:rPr lang="en-US" sz="4000" dirty="0">
                <a:latin typeface="Segoe UI"/>
                <a:cs typeface="Segoe UI"/>
              </a:rPr>
              <a:t>What will be the process and timeframes for service authorizations?</a:t>
            </a:r>
            <a:endParaRPr lang="en-US" sz="4000" dirty="0"/>
          </a:p>
        </p:txBody>
      </p:sp>
      <p:sp>
        <p:nvSpPr>
          <p:cNvPr id="6" name="Content Placeholder 5"/>
          <p:cNvSpPr>
            <a:spLocks noGrp="1"/>
          </p:cNvSpPr>
          <p:nvPr>
            <p:ph idx="1"/>
          </p:nvPr>
        </p:nvSpPr>
        <p:spPr>
          <a:xfrm>
            <a:off x="679753" y="1948566"/>
            <a:ext cx="10907203" cy="4506001"/>
          </a:xfrm>
        </p:spPr>
        <p:txBody>
          <a:bodyPr vert="horz" lIns="91440" tIns="45720" rIns="91440" bIns="45720" rtlCol="0" anchor="t">
            <a:noAutofit/>
          </a:bodyPr>
          <a:lstStyle/>
          <a:p>
            <a:r>
              <a:rPr lang="en-US" sz="1800" u="sng" dirty="0">
                <a:latin typeface="Segoe UI"/>
                <a:cs typeface="Segoe UI"/>
              </a:rPr>
              <a:t>Current Practices:</a:t>
            </a:r>
            <a:r>
              <a:rPr lang="en-US" sz="1800" dirty="0">
                <a:latin typeface="Segoe UI"/>
                <a:cs typeface="Segoe UI"/>
              </a:rPr>
              <a:t> Any health care service needed by an individual residing in an ICF/DD home must be ordered by an authorized physician and be medically necessary. In Medi-Cal FFS, the servicing provider then bills that service by submitting a claim to the Fiscal Intermediary (FI). The authorization and its duration is service-specific.</a:t>
            </a:r>
            <a:br>
              <a:rPr lang="en-US" sz="1800" dirty="0">
                <a:latin typeface="Segoe UI"/>
                <a:cs typeface="Segoe UI"/>
              </a:rPr>
            </a:br>
            <a:endParaRPr lang="en-US" sz="1800" dirty="0"/>
          </a:p>
          <a:p>
            <a:pPr marL="0" indent="0">
              <a:buNone/>
            </a:pPr>
            <a:br>
              <a:rPr lang="en-US" sz="1800" u="sng" dirty="0">
                <a:latin typeface="Segoe UI"/>
                <a:cs typeface="Segoe UI"/>
              </a:rPr>
            </a:br>
            <a:endParaRPr lang="en-US" sz="1800" u="sng" dirty="0">
              <a:latin typeface="Segoe UI"/>
              <a:cs typeface="Segoe UI"/>
            </a:endParaRPr>
          </a:p>
          <a:p>
            <a:r>
              <a:rPr lang="en-US" sz="1800" u="sng" dirty="0">
                <a:latin typeface="Segoe UI"/>
                <a:cs typeface="Segoe UI"/>
              </a:rPr>
              <a:t>Recommendation</a:t>
            </a:r>
            <a:r>
              <a:rPr lang="en-US" sz="1800" dirty="0">
                <a:latin typeface="Segoe UI"/>
                <a:cs typeface="Segoe UI"/>
              </a:rPr>
              <a:t>: MCPs are responsible for the medical necessity review, service authorization (including applicable prior authorization), and reimbursement of services provided to Members residing in an ICF/DD, ICF/DD-H, or ICF/DD-N home and transitioning from Medi-Cal FFS to Medi-Cal managed care that are provided by qualified health care providers. Any authorization will be service-specific.</a:t>
            </a:r>
            <a:endParaRPr lang="en-US" sz="1800" strike="sngStrike" dirty="0"/>
          </a:p>
          <a:p>
            <a:pPr lvl="1">
              <a:lnSpc>
                <a:spcPct val="120000"/>
              </a:lnSpc>
            </a:pPr>
            <a:endParaRPr lang="en-US" sz="1800" dirty="0"/>
          </a:p>
        </p:txBody>
      </p:sp>
      <p:sp>
        <p:nvSpPr>
          <p:cNvPr id="8" name="TextBox 7"/>
          <p:cNvSpPr txBox="1"/>
          <p:nvPr/>
        </p:nvSpPr>
        <p:spPr>
          <a:xfrm>
            <a:off x="1202918" y="3373191"/>
            <a:ext cx="9786163" cy="923330"/>
          </a:xfrm>
          <a:prstGeom prst="rect">
            <a:avLst/>
          </a:prstGeom>
          <a:noFill/>
          <a:ln w="57150">
            <a:solidFill>
              <a:srgbClr val="7030A0"/>
            </a:solidFill>
          </a:ln>
        </p:spPr>
        <p:txBody>
          <a:bodyPr wrap="square" lIns="91440" tIns="45720" rIns="91440" bIns="45720" rtlCol="0" anchor="t">
            <a:spAutoFit/>
          </a:bodyPr>
          <a:lstStyle/>
          <a:p>
            <a:pPr algn="ctr"/>
            <a:r>
              <a:rPr lang="en-US" b="1" dirty="0"/>
              <a:t>Current COHS Plans Process</a:t>
            </a:r>
          </a:p>
          <a:p>
            <a:r>
              <a:rPr lang="en-US" dirty="0"/>
              <a:t>The COHS plans reimburse the provider for any service that is ordered by an authorized physician and is medically necessary.</a:t>
            </a:r>
            <a:endParaRPr lang="en-US" dirty="0">
              <a:cs typeface="Calibri"/>
            </a:endParaRPr>
          </a:p>
        </p:txBody>
      </p:sp>
      <p:sp>
        <p:nvSpPr>
          <p:cNvPr id="2" name="Slide Number Placeholder 1">
            <a:extLst>
              <a:ext uri="{FF2B5EF4-FFF2-40B4-BE49-F238E27FC236}">
                <a16:creationId xmlns:a16="http://schemas.microsoft.com/office/drawing/2014/main" id="{05F7F4BC-5B89-0F46-D583-4BFB339E8769}"/>
              </a:ext>
            </a:extLst>
          </p:cNvPr>
          <p:cNvSpPr>
            <a:spLocks noGrp="1"/>
          </p:cNvSpPr>
          <p:nvPr>
            <p:ph type="sldNum" sz="quarter" idx="12"/>
          </p:nvPr>
        </p:nvSpPr>
        <p:spPr/>
        <p:txBody>
          <a:bodyPr/>
          <a:lstStyle/>
          <a:p>
            <a:fld id="{EB8090AE-F645-47C1-81A8-D4E28BF03D47}" type="slidenum">
              <a:rPr lang="en-US" smtClean="0"/>
              <a:t>32</a:t>
            </a:fld>
            <a:endParaRPr lang="en-US"/>
          </a:p>
        </p:txBody>
      </p:sp>
    </p:spTree>
    <p:extLst>
      <p:ext uri="{BB962C8B-B14F-4D97-AF65-F5344CB8AC3E}">
        <p14:creationId xmlns:p14="http://schemas.microsoft.com/office/powerpoint/2010/main" val="20384597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51115" y="549502"/>
            <a:ext cx="10502685" cy="798532"/>
          </a:xfrm>
        </p:spPr>
        <p:txBody>
          <a:bodyPr>
            <a:noAutofit/>
          </a:bodyPr>
          <a:lstStyle/>
          <a:p>
            <a:r>
              <a:rPr lang="en-US" sz="3400" dirty="0">
                <a:latin typeface="Segoe UI"/>
                <a:cs typeface="Segoe UI"/>
              </a:rPr>
              <a:t>What will be the process and timeframes for service authorizations? </a:t>
            </a:r>
            <a:r>
              <a:rPr lang="en-US" sz="3400" dirty="0" err="1">
                <a:latin typeface="Segoe UI"/>
                <a:cs typeface="Segoe UI"/>
              </a:rPr>
              <a:t>Cont</a:t>
            </a:r>
            <a:r>
              <a:rPr lang="en-US" sz="3400" dirty="0">
                <a:latin typeface="Segoe UI"/>
                <a:cs typeface="Segoe UI"/>
              </a:rPr>
              <a:t>…</a:t>
            </a:r>
            <a:endParaRPr lang="en-US" sz="3400" dirty="0"/>
          </a:p>
        </p:txBody>
      </p:sp>
      <p:sp>
        <p:nvSpPr>
          <p:cNvPr id="6" name="Content Placeholder 5"/>
          <p:cNvSpPr>
            <a:spLocks noGrp="1"/>
          </p:cNvSpPr>
          <p:nvPr>
            <p:ph idx="1"/>
          </p:nvPr>
        </p:nvSpPr>
        <p:spPr>
          <a:xfrm>
            <a:off x="593889" y="1348034"/>
            <a:ext cx="11378152" cy="5106533"/>
          </a:xfrm>
        </p:spPr>
        <p:txBody>
          <a:bodyPr vert="horz" lIns="91440" tIns="45720" rIns="91440" bIns="45720" rtlCol="0" anchor="t">
            <a:noAutofit/>
          </a:bodyPr>
          <a:lstStyle/>
          <a:p>
            <a:r>
              <a:rPr lang="en-US" sz="1800" u="sng" dirty="0">
                <a:latin typeface="Segoe UI"/>
                <a:cs typeface="Segoe UI"/>
              </a:rPr>
              <a:t>Current Practices:</a:t>
            </a:r>
            <a:r>
              <a:rPr lang="en-US" sz="1800" dirty="0">
                <a:latin typeface="Segoe UI"/>
                <a:cs typeface="Segoe UI"/>
              </a:rPr>
              <a:t> Any health care service needed by an individual residing in an ICF/DD home must be ordered by an authorized physician and be medically necessary. In Medi-Cal FFS, the servicing provider then bills that service by submitting a claim to the Fiscal Intermediary (FI). The authorization and its duration is service-specific.</a:t>
            </a:r>
          </a:p>
          <a:p>
            <a:pPr marL="0" indent="0">
              <a:buNone/>
            </a:pPr>
            <a:br>
              <a:rPr lang="en-US" sz="1800" dirty="0">
                <a:latin typeface="Segoe UI"/>
                <a:cs typeface="Segoe UI"/>
              </a:rPr>
            </a:br>
            <a:endParaRPr lang="en-US" sz="1800" dirty="0"/>
          </a:p>
          <a:p>
            <a:endParaRPr lang="en-US" sz="1800" b="1" dirty="0">
              <a:solidFill>
                <a:srgbClr val="782B8B"/>
              </a:solidFill>
              <a:latin typeface="Segoe UI"/>
              <a:cs typeface="Segoe UI"/>
            </a:endParaRPr>
          </a:p>
          <a:p>
            <a:r>
              <a:rPr lang="en-US" sz="1800" b="1" dirty="0">
                <a:solidFill>
                  <a:srgbClr val="782B8B"/>
                </a:solidFill>
                <a:latin typeface="Segoe UI"/>
                <a:cs typeface="Segoe UI"/>
              </a:rPr>
              <a:t>Feedback Incorporated: </a:t>
            </a:r>
            <a:r>
              <a:rPr lang="en-US" sz="1800" dirty="0">
                <a:latin typeface="Segoe UI"/>
                <a:cs typeface="Segoe UI"/>
              </a:rPr>
              <a:t>The MCPs will need to work with the ICF/DD homes to ensure they can submit authorization requests and claims, as many homes may not have electronic systems and may need to use more traditional paper-based processes.</a:t>
            </a:r>
          </a:p>
          <a:p>
            <a:pPr lvl="1">
              <a:lnSpc>
                <a:spcPct val="120000"/>
              </a:lnSpc>
            </a:pPr>
            <a:r>
              <a:rPr lang="en-US" sz="1800" dirty="0">
                <a:latin typeface="Segoe UI"/>
                <a:cs typeface="Segoe UI"/>
              </a:rPr>
              <a:t>DHCS has asked the MCPs and ICF/DD homes to identify points-of-contact to help create communication channels to address needs such as payment questions, contracting, claims processes, etc. And will share the compiled resource with MCPs and ICF/DD Homes.</a:t>
            </a:r>
          </a:p>
          <a:p>
            <a:pPr lvl="1"/>
            <a:r>
              <a:rPr lang="en-US" sz="1800" dirty="0">
                <a:latin typeface="Segoe UI"/>
                <a:cs typeface="Segoe UI"/>
              </a:rPr>
              <a:t>DHCS will also develop billing/invoicing guidance with minimum required data elements for payment.</a:t>
            </a:r>
          </a:p>
          <a:p>
            <a:pPr lvl="1">
              <a:lnSpc>
                <a:spcPct val="120000"/>
              </a:lnSpc>
            </a:pPr>
            <a:endParaRPr lang="en-US" sz="1800" dirty="0"/>
          </a:p>
        </p:txBody>
      </p:sp>
      <p:sp>
        <p:nvSpPr>
          <p:cNvPr id="8" name="TextBox 7"/>
          <p:cNvSpPr txBox="1"/>
          <p:nvPr/>
        </p:nvSpPr>
        <p:spPr>
          <a:xfrm>
            <a:off x="1202692" y="2928862"/>
            <a:ext cx="10395419" cy="923330"/>
          </a:xfrm>
          <a:prstGeom prst="rect">
            <a:avLst/>
          </a:prstGeom>
          <a:noFill/>
          <a:ln w="57150">
            <a:solidFill>
              <a:srgbClr val="7030A0"/>
            </a:solidFill>
          </a:ln>
        </p:spPr>
        <p:txBody>
          <a:bodyPr wrap="square" lIns="91440" tIns="45720" rIns="91440" bIns="45720" rtlCol="0" anchor="t">
            <a:spAutoFit/>
          </a:bodyPr>
          <a:lstStyle/>
          <a:p>
            <a:pPr algn="ctr"/>
            <a:r>
              <a:rPr lang="en-US" b="1" dirty="0"/>
              <a:t>Current COHS Plans Process</a:t>
            </a:r>
          </a:p>
          <a:p>
            <a:r>
              <a:rPr lang="en-US" dirty="0"/>
              <a:t>The COHS plans reimburse the provider for any service that is ordered by an authorized physician and is medically necessary.</a:t>
            </a:r>
            <a:endParaRPr lang="en-US" dirty="0">
              <a:cs typeface="Calibri"/>
            </a:endParaRPr>
          </a:p>
        </p:txBody>
      </p:sp>
      <p:sp>
        <p:nvSpPr>
          <p:cNvPr id="2" name="Slide Number Placeholder 1">
            <a:extLst>
              <a:ext uri="{FF2B5EF4-FFF2-40B4-BE49-F238E27FC236}">
                <a16:creationId xmlns:a16="http://schemas.microsoft.com/office/drawing/2014/main" id="{05F7F4BC-5B89-0F46-D583-4BFB339E8769}"/>
              </a:ext>
            </a:extLst>
          </p:cNvPr>
          <p:cNvSpPr>
            <a:spLocks noGrp="1"/>
          </p:cNvSpPr>
          <p:nvPr>
            <p:ph type="sldNum" sz="quarter" idx="12"/>
          </p:nvPr>
        </p:nvSpPr>
        <p:spPr/>
        <p:txBody>
          <a:bodyPr/>
          <a:lstStyle/>
          <a:p>
            <a:fld id="{EB8090AE-F645-47C1-81A8-D4E28BF03D47}" type="slidenum">
              <a:rPr lang="en-US" smtClean="0"/>
              <a:t>33</a:t>
            </a:fld>
            <a:endParaRPr lang="en-US"/>
          </a:p>
        </p:txBody>
      </p:sp>
    </p:spTree>
    <p:extLst>
      <p:ext uri="{BB962C8B-B14F-4D97-AF65-F5344CB8AC3E}">
        <p14:creationId xmlns:p14="http://schemas.microsoft.com/office/powerpoint/2010/main" val="11654971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17592-1A3E-0790-3618-4B27BB3736D8}"/>
              </a:ext>
            </a:extLst>
          </p:cNvPr>
          <p:cNvSpPr>
            <a:spLocks noGrp="1"/>
          </p:cNvSpPr>
          <p:nvPr>
            <p:ph type="title"/>
          </p:nvPr>
        </p:nvSpPr>
        <p:spPr/>
        <p:txBody>
          <a:bodyPr>
            <a:normAutofit fontScale="90000"/>
          </a:bodyPr>
          <a:lstStyle/>
          <a:p>
            <a:r>
              <a:rPr lang="en-US" dirty="0">
                <a:latin typeface="Segoe UI"/>
                <a:cs typeface="Segoe UI"/>
              </a:rPr>
              <a:t>Member and Provider Communication</a:t>
            </a:r>
            <a:endParaRPr lang="en-US" dirty="0"/>
          </a:p>
        </p:txBody>
      </p:sp>
      <p:sp>
        <p:nvSpPr>
          <p:cNvPr id="3" name="Slide Number Placeholder 2">
            <a:extLst>
              <a:ext uri="{FF2B5EF4-FFF2-40B4-BE49-F238E27FC236}">
                <a16:creationId xmlns:a16="http://schemas.microsoft.com/office/drawing/2014/main" id="{4864EA9D-3CAB-1936-CC7E-BD1674BA3C35}"/>
              </a:ext>
            </a:extLst>
          </p:cNvPr>
          <p:cNvSpPr>
            <a:spLocks noGrp="1"/>
          </p:cNvSpPr>
          <p:nvPr>
            <p:ph type="sldNum" sz="quarter" idx="12"/>
          </p:nvPr>
        </p:nvSpPr>
        <p:spPr/>
        <p:txBody>
          <a:bodyPr/>
          <a:lstStyle/>
          <a:p>
            <a:fld id="{EB8090AE-F645-47C1-81A8-D4E28BF03D47}" type="slidenum">
              <a:rPr lang="en-US" smtClean="0"/>
              <a:t>34</a:t>
            </a:fld>
            <a:endParaRPr lang="en-US"/>
          </a:p>
        </p:txBody>
      </p:sp>
    </p:spTree>
    <p:extLst>
      <p:ext uri="{BB962C8B-B14F-4D97-AF65-F5344CB8AC3E}">
        <p14:creationId xmlns:p14="http://schemas.microsoft.com/office/powerpoint/2010/main" val="7244872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latin typeface="Segoe UI"/>
                <a:cs typeface="Segoe UI"/>
              </a:rPr>
              <a:t>How will individuals be notified of the ICF/DD carve-in (member noticing)?</a:t>
            </a:r>
          </a:p>
        </p:txBody>
      </p:sp>
      <p:sp>
        <p:nvSpPr>
          <p:cNvPr id="6" name="Content Placeholder 5"/>
          <p:cNvSpPr>
            <a:spLocks noGrp="1"/>
          </p:cNvSpPr>
          <p:nvPr>
            <p:ph idx="1"/>
          </p:nvPr>
        </p:nvSpPr>
        <p:spPr/>
        <p:txBody>
          <a:bodyPr vert="horz" lIns="91440" tIns="45720" rIns="91440" bIns="45720" rtlCol="0" anchor="t">
            <a:normAutofit/>
          </a:bodyPr>
          <a:lstStyle/>
          <a:p>
            <a:r>
              <a:rPr lang="en-US" sz="2000" u="sng" dirty="0">
                <a:latin typeface="Segoe UI"/>
                <a:cs typeface="Segoe UI"/>
              </a:rPr>
              <a:t>Current Practices:</a:t>
            </a:r>
            <a:r>
              <a:rPr lang="en-US" sz="2000" dirty="0">
                <a:latin typeface="Segoe UI"/>
                <a:cs typeface="Segoe UI"/>
              </a:rPr>
              <a:t> This will be a new required process as part of the ICF/DD carve-in transition and conducted similarly to other managed care transitions.</a:t>
            </a:r>
            <a:br>
              <a:rPr lang="en-US" sz="2000" dirty="0"/>
            </a:br>
            <a:endParaRPr lang="en-US" sz="2000" u="sng" dirty="0">
              <a:latin typeface="Segoe UI"/>
              <a:cs typeface="Segoe UI"/>
            </a:endParaRPr>
          </a:p>
          <a:p>
            <a:endParaRPr lang="en-US" sz="2000" u="sng" dirty="0">
              <a:latin typeface="Segoe UI"/>
              <a:cs typeface="Segoe UI"/>
            </a:endParaRPr>
          </a:p>
          <a:p>
            <a:endParaRPr lang="en-US" sz="2000" u="sng" dirty="0">
              <a:latin typeface="Segoe UI"/>
              <a:cs typeface="Segoe UI"/>
            </a:endParaRPr>
          </a:p>
          <a:p>
            <a:r>
              <a:rPr lang="en-US" sz="2000" u="sng" dirty="0">
                <a:latin typeface="Segoe UI"/>
                <a:cs typeface="Segoe UI"/>
              </a:rPr>
              <a:t>Recommendation</a:t>
            </a:r>
            <a:r>
              <a:rPr lang="en-US" sz="2000" dirty="0">
                <a:latin typeface="Segoe UI"/>
                <a:cs typeface="Segoe UI"/>
              </a:rPr>
              <a:t>: Members living in ICF/DD homes will receive mailed letters 60 and 30 days prior to the transition of services from FFS Medi-Cal to Medi-Cal managed care. They will also receive an Enrollment Choice Packet approximately 45 days ahead of the transition. </a:t>
            </a:r>
          </a:p>
        </p:txBody>
      </p:sp>
      <p:sp>
        <p:nvSpPr>
          <p:cNvPr id="8" name="TextBox 7"/>
          <p:cNvSpPr txBox="1"/>
          <p:nvPr/>
        </p:nvSpPr>
        <p:spPr>
          <a:xfrm>
            <a:off x="1213804" y="3259007"/>
            <a:ext cx="9786163" cy="707886"/>
          </a:xfrm>
          <a:prstGeom prst="rect">
            <a:avLst/>
          </a:prstGeom>
          <a:noFill/>
          <a:ln w="57150">
            <a:solidFill>
              <a:srgbClr val="7030A0"/>
            </a:solidFill>
          </a:ln>
        </p:spPr>
        <p:txBody>
          <a:bodyPr wrap="square" lIns="91440" tIns="45720" rIns="91440" bIns="45720" rtlCol="0" anchor="t">
            <a:spAutoFit/>
          </a:bodyPr>
          <a:lstStyle/>
          <a:p>
            <a:pPr algn="ctr"/>
            <a:r>
              <a:rPr lang="en-US" sz="2000" b="1" dirty="0"/>
              <a:t>Current COHS Plans Process</a:t>
            </a:r>
          </a:p>
          <a:p>
            <a:r>
              <a:rPr lang="en-US" sz="2000" dirty="0"/>
              <a:t>Not applicable as this will be a new process for the carve-in transition.</a:t>
            </a:r>
            <a:endParaRPr lang="en-US" sz="2000" dirty="0">
              <a:cs typeface="Calibri"/>
            </a:endParaRPr>
          </a:p>
        </p:txBody>
      </p:sp>
      <p:sp>
        <p:nvSpPr>
          <p:cNvPr id="2" name="Slide Number Placeholder 1">
            <a:extLst>
              <a:ext uri="{FF2B5EF4-FFF2-40B4-BE49-F238E27FC236}">
                <a16:creationId xmlns:a16="http://schemas.microsoft.com/office/drawing/2014/main" id="{AE4F87DB-DBDC-DDCE-1E45-88340D067F0A}"/>
              </a:ext>
            </a:extLst>
          </p:cNvPr>
          <p:cNvSpPr>
            <a:spLocks noGrp="1"/>
          </p:cNvSpPr>
          <p:nvPr>
            <p:ph type="sldNum" sz="quarter" idx="12"/>
          </p:nvPr>
        </p:nvSpPr>
        <p:spPr/>
        <p:txBody>
          <a:bodyPr/>
          <a:lstStyle/>
          <a:p>
            <a:fld id="{EB8090AE-F645-47C1-81A8-D4E28BF03D47}" type="slidenum">
              <a:rPr lang="en-US" smtClean="0"/>
              <a:t>35</a:t>
            </a:fld>
            <a:endParaRPr lang="en-US" dirty="0"/>
          </a:p>
        </p:txBody>
      </p:sp>
    </p:spTree>
    <p:extLst>
      <p:ext uri="{BB962C8B-B14F-4D97-AF65-F5344CB8AC3E}">
        <p14:creationId xmlns:p14="http://schemas.microsoft.com/office/powerpoint/2010/main" val="979122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latin typeface="Segoe UI"/>
                <a:cs typeface="Segoe UI"/>
              </a:rPr>
              <a:t>How will individuals be notified of the ICF/DD carve-in (member noticing)? </a:t>
            </a:r>
            <a:r>
              <a:rPr lang="en-US" dirty="0" err="1">
                <a:latin typeface="Segoe UI"/>
                <a:cs typeface="Segoe UI"/>
              </a:rPr>
              <a:t>Cont</a:t>
            </a:r>
            <a:r>
              <a:rPr lang="en-US" dirty="0">
                <a:latin typeface="Segoe UI"/>
                <a:cs typeface="Segoe UI"/>
              </a:rPr>
              <a:t>…</a:t>
            </a:r>
          </a:p>
        </p:txBody>
      </p:sp>
      <p:sp>
        <p:nvSpPr>
          <p:cNvPr id="6" name="Content Placeholder 5"/>
          <p:cNvSpPr>
            <a:spLocks noGrp="1"/>
          </p:cNvSpPr>
          <p:nvPr>
            <p:ph idx="1"/>
          </p:nvPr>
        </p:nvSpPr>
        <p:spPr/>
        <p:txBody>
          <a:bodyPr vert="horz" lIns="91440" tIns="45720" rIns="91440" bIns="45720" rtlCol="0" anchor="t">
            <a:normAutofit fontScale="77500" lnSpcReduction="20000"/>
          </a:bodyPr>
          <a:lstStyle/>
          <a:p>
            <a:r>
              <a:rPr lang="en-US" sz="2300" u="sng" dirty="0">
                <a:latin typeface="Segoe UI"/>
                <a:cs typeface="Segoe UI"/>
              </a:rPr>
              <a:t>Current Practices:</a:t>
            </a:r>
            <a:r>
              <a:rPr lang="en-US" sz="2300" dirty="0">
                <a:latin typeface="Segoe UI"/>
                <a:cs typeface="Segoe UI"/>
              </a:rPr>
              <a:t> This will be a new required process as part of the ICF/DD carve-in transition and conducted similarly to other managed care transitions.</a:t>
            </a:r>
            <a:br>
              <a:rPr lang="en-US" dirty="0"/>
            </a:br>
            <a:endParaRPr lang="en-US" dirty="0"/>
          </a:p>
          <a:p>
            <a:endParaRPr lang="en-US" u="sng" dirty="0">
              <a:latin typeface="Segoe UI"/>
              <a:cs typeface="Segoe UI"/>
            </a:endParaRPr>
          </a:p>
          <a:p>
            <a:endParaRPr lang="en-US" u="sng" dirty="0">
              <a:latin typeface="Segoe UI"/>
              <a:cs typeface="Segoe UI"/>
            </a:endParaRPr>
          </a:p>
          <a:p>
            <a:r>
              <a:rPr lang="en-US" sz="2400" u="sng" dirty="0">
                <a:latin typeface="Segoe UI"/>
                <a:cs typeface="Segoe UI"/>
              </a:rPr>
              <a:t>Recommendation</a:t>
            </a:r>
            <a:r>
              <a:rPr lang="en-US" sz="2400" dirty="0">
                <a:latin typeface="Segoe UI"/>
                <a:cs typeface="Segoe UI"/>
              </a:rPr>
              <a:t>: </a:t>
            </a:r>
            <a:r>
              <a:rPr lang="en-US" sz="2300" dirty="0">
                <a:latin typeface="Segoe UI"/>
                <a:cs typeface="Segoe UI"/>
              </a:rPr>
              <a:t>The mailings provided will include important news about the beneficiaries Medi-Cal coverage as well as the "Notice of Additional Information about Your Rights" (NOAI) document, both of which serve as official member notifications of the changes and how members can ask questions, continue to receive services and supports, and any exceptions processes.</a:t>
            </a:r>
            <a:endParaRPr lang="en-US" sz="2300" dirty="0"/>
          </a:p>
          <a:p>
            <a:r>
              <a:rPr lang="en-US" sz="2300" b="1" dirty="0">
                <a:solidFill>
                  <a:srgbClr val="782B8B"/>
                </a:solidFill>
                <a:latin typeface="Segoe UI"/>
                <a:cs typeface="Segoe UI"/>
              </a:rPr>
              <a:t>Feedback Incorporated: </a:t>
            </a:r>
            <a:r>
              <a:rPr lang="en-US" sz="2300" dirty="0">
                <a:latin typeface="Segoe UI"/>
                <a:cs typeface="Segoe UI"/>
              </a:rPr>
              <a:t>Drafts of these notices will be provided to the Stakeholder Workgroup to review and, where possible, plain language or a plain language supplement will be provided.</a:t>
            </a:r>
          </a:p>
        </p:txBody>
      </p:sp>
      <p:sp>
        <p:nvSpPr>
          <p:cNvPr id="8" name="TextBox 7"/>
          <p:cNvSpPr txBox="1"/>
          <p:nvPr/>
        </p:nvSpPr>
        <p:spPr>
          <a:xfrm>
            <a:off x="1215607" y="2966776"/>
            <a:ext cx="9786163" cy="646331"/>
          </a:xfrm>
          <a:prstGeom prst="rect">
            <a:avLst/>
          </a:prstGeom>
          <a:noFill/>
          <a:ln w="57150">
            <a:solidFill>
              <a:srgbClr val="7030A0"/>
            </a:solidFill>
          </a:ln>
        </p:spPr>
        <p:txBody>
          <a:bodyPr wrap="square" lIns="91440" tIns="45720" rIns="91440" bIns="45720" rtlCol="0" anchor="t">
            <a:spAutoFit/>
          </a:bodyPr>
          <a:lstStyle/>
          <a:p>
            <a:pPr algn="ctr"/>
            <a:r>
              <a:rPr lang="en-US" b="1" dirty="0"/>
              <a:t>Current COHS Plans Process</a:t>
            </a:r>
          </a:p>
          <a:p>
            <a:r>
              <a:rPr lang="en-US" dirty="0"/>
              <a:t>Not applicable as this will be a new process for the carve-in transition.</a:t>
            </a:r>
            <a:endParaRPr lang="en-US" dirty="0">
              <a:cs typeface="Calibri"/>
            </a:endParaRPr>
          </a:p>
        </p:txBody>
      </p:sp>
      <p:sp>
        <p:nvSpPr>
          <p:cNvPr id="2" name="Slide Number Placeholder 1">
            <a:extLst>
              <a:ext uri="{FF2B5EF4-FFF2-40B4-BE49-F238E27FC236}">
                <a16:creationId xmlns:a16="http://schemas.microsoft.com/office/drawing/2014/main" id="{AE4F87DB-DBDC-DDCE-1E45-88340D067F0A}"/>
              </a:ext>
            </a:extLst>
          </p:cNvPr>
          <p:cNvSpPr>
            <a:spLocks noGrp="1"/>
          </p:cNvSpPr>
          <p:nvPr>
            <p:ph type="sldNum" sz="quarter" idx="12"/>
          </p:nvPr>
        </p:nvSpPr>
        <p:spPr/>
        <p:txBody>
          <a:bodyPr/>
          <a:lstStyle/>
          <a:p>
            <a:fld id="{EB8090AE-F645-47C1-81A8-D4E28BF03D47}" type="slidenum">
              <a:rPr lang="en-US" smtClean="0"/>
              <a:t>36</a:t>
            </a:fld>
            <a:endParaRPr lang="en-US"/>
          </a:p>
        </p:txBody>
      </p:sp>
    </p:spTree>
    <p:extLst>
      <p:ext uri="{BB962C8B-B14F-4D97-AF65-F5344CB8AC3E}">
        <p14:creationId xmlns:p14="http://schemas.microsoft.com/office/powerpoint/2010/main" val="37195886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DCCF5-7A3F-3223-4FE8-85A47675FCD1}"/>
              </a:ext>
            </a:extLst>
          </p:cNvPr>
          <p:cNvSpPr>
            <a:spLocks noGrp="1"/>
          </p:cNvSpPr>
          <p:nvPr>
            <p:ph type="title"/>
          </p:nvPr>
        </p:nvSpPr>
        <p:spPr>
          <a:xfrm>
            <a:off x="838200" y="549502"/>
            <a:ext cx="10515600" cy="675984"/>
          </a:xfrm>
        </p:spPr>
        <p:txBody>
          <a:bodyPr>
            <a:normAutofit fontScale="90000"/>
          </a:bodyPr>
          <a:lstStyle/>
          <a:p>
            <a:r>
              <a:rPr lang="en-US" dirty="0">
                <a:latin typeface="Segoe UI"/>
                <a:cs typeface="Segoe UI"/>
              </a:rPr>
              <a:t>How will provider (homes) be notified of the ICF/DD carve-in?</a:t>
            </a:r>
            <a:endParaRPr lang="en-US" dirty="0"/>
          </a:p>
        </p:txBody>
      </p:sp>
      <p:sp>
        <p:nvSpPr>
          <p:cNvPr id="4" name="Slide Number Placeholder 3">
            <a:extLst>
              <a:ext uri="{FF2B5EF4-FFF2-40B4-BE49-F238E27FC236}">
                <a16:creationId xmlns:a16="http://schemas.microsoft.com/office/drawing/2014/main" id="{DB4CC385-80C9-344C-F784-A12D0057CCD9}"/>
              </a:ext>
            </a:extLst>
          </p:cNvPr>
          <p:cNvSpPr>
            <a:spLocks noGrp="1"/>
          </p:cNvSpPr>
          <p:nvPr>
            <p:ph type="sldNum" sz="quarter" idx="12"/>
          </p:nvPr>
        </p:nvSpPr>
        <p:spPr/>
        <p:txBody>
          <a:bodyPr/>
          <a:lstStyle/>
          <a:p>
            <a:fld id="{EB8090AE-F645-47C1-81A8-D4E28BF03D47}" type="slidenum">
              <a:rPr lang="en-US" smtClean="0"/>
              <a:t>37</a:t>
            </a:fld>
            <a:endParaRPr lang="en-US"/>
          </a:p>
        </p:txBody>
      </p:sp>
      <p:sp>
        <p:nvSpPr>
          <p:cNvPr id="6" name="Content Placeholder 5">
            <a:extLst>
              <a:ext uri="{FF2B5EF4-FFF2-40B4-BE49-F238E27FC236}">
                <a16:creationId xmlns:a16="http://schemas.microsoft.com/office/drawing/2014/main" id="{421FB850-3BF1-499A-EA8C-33395BBD0D21}"/>
              </a:ext>
            </a:extLst>
          </p:cNvPr>
          <p:cNvSpPr>
            <a:spLocks noGrp="1"/>
          </p:cNvSpPr>
          <p:nvPr>
            <p:ph idx="1"/>
          </p:nvPr>
        </p:nvSpPr>
        <p:spPr>
          <a:xfrm>
            <a:off x="849086" y="1395167"/>
            <a:ext cx="10515600" cy="5070721"/>
          </a:xfrm>
        </p:spPr>
        <p:txBody>
          <a:bodyPr vert="horz" lIns="91440" tIns="45720" rIns="91440" bIns="45720" rtlCol="0" anchor="t">
            <a:normAutofit fontScale="70000" lnSpcReduction="20000"/>
          </a:bodyPr>
          <a:lstStyle/>
          <a:p>
            <a:r>
              <a:rPr lang="en-US" u="sng" dirty="0">
                <a:latin typeface="Segoe UI"/>
                <a:cs typeface="Segoe UI"/>
              </a:rPr>
              <a:t>Current Practices:</a:t>
            </a:r>
            <a:r>
              <a:rPr lang="en-US" dirty="0">
                <a:latin typeface="Segoe UI"/>
                <a:cs typeface="Segoe UI"/>
              </a:rPr>
              <a:t> This will be a new required process as part of the ICF/DD carve-in transition and conducted similarly to other managed care transitions.</a:t>
            </a:r>
          </a:p>
          <a:p>
            <a:endParaRPr lang="en-US" dirty="0">
              <a:latin typeface="Segoe UI"/>
              <a:cs typeface="Segoe UI"/>
            </a:endParaRPr>
          </a:p>
          <a:p>
            <a:endParaRPr lang="en-US" dirty="0">
              <a:latin typeface="Segoe UI"/>
              <a:cs typeface="Segoe UI"/>
            </a:endParaRPr>
          </a:p>
          <a:p>
            <a:endParaRPr lang="en-US" dirty="0">
              <a:latin typeface="Segoe UI"/>
              <a:cs typeface="Segoe UI"/>
            </a:endParaRPr>
          </a:p>
          <a:p>
            <a:r>
              <a:rPr lang="en-US" u="sng" dirty="0">
                <a:latin typeface="Segoe UI"/>
                <a:cs typeface="Segoe UI"/>
              </a:rPr>
              <a:t>Recommendation</a:t>
            </a:r>
            <a:r>
              <a:rPr lang="en-US" dirty="0">
                <a:latin typeface="Segoe UI"/>
                <a:cs typeface="Segoe UI"/>
              </a:rPr>
              <a:t>: Communication to providers (homes) as already begun, and will continue throughout lead-up to and execution of ICF/DD carve-in. DHCS is triangulating available provider contact lists to ensure maximum outreach. DHCS will also work with trade organizations to disseminate information. </a:t>
            </a:r>
          </a:p>
          <a:p>
            <a:r>
              <a:rPr lang="en-US" dirty="0">
                <a:solidFill>
                  <a:srgbClr val="000000"/>
                </a:solidFill>
                <a:latin typeface="Segoe UI"/>
                <a:cs typeface="Segoe UI"/>
              </a:rPr>
              <a:t>DHCS will utilize a multi-prong approach to provider communication, including provider bulletins, updates, and outreach through FFS rate division.</a:t>
            </a:r>
          </a:p>
          <a:p>
            <a:r>
              <a:rPr lang="en-US" b="1" dirty="0">
                <a:solidFill>
                  <a:srgbClr val="782B8B"/>
                </a:solidFill>
                <a:latin typeface="Segoe UI"/>
                <a:cs typeface="Segoe UI"/>
              </a:rPr>
              <a:t>Feedback Incorporated: </a:t>
            </a:r>
            <a:r>
              <a:rPr lang="en-US" dirty="0">
                <a:latin typeface="Segoe UI"/>
                <a:cs typeface="Segoe UI"/>
              </a:rPr>
              <a:t>DHCS will work with CAHF and DSN to conduct outreach. DHCS and DDS are exploring other provider communication vehicles and mechanisms. </a:t>
            </a:r>
          </a:p>
        </p:txBody>
      </p:sp>
      <p:sp>
        <p:nvSpPr>
          <p:cNvPr id="10" name="TextBox 9">
            <a:extLst>
              <a:ext uri="{FF2B5EF4-FFF2-40B4-BE49-F238E27FC236}">
                <a16:creationId xmlns:a16="http://schemas.microsoft.com/office/drawing/2014/main" id="{E22A8729-330F-F6DF-482C-5EAF69E6C5EC}"/>
              </a:ext>
            </a:extLst>
          </p:cNvPr>
          <p:cNvSpPr txBox="1"/>
          <p:nvPr/>
        </p:nvSpPr>
        <p:spPr>
          <a:xfrm>
            <a:off x="1213804" y="2341188"/>
            <a:ext cx="9786163" cy="707886"/>
          </a:xfrm>
          <a:prstGeom prst="rect">
            <a:avLst/>
          </a:prstGeom>
          <a:noFill/>
          <a:ln w="57150">
            <a:solidFill>
              <a:srgbClr val="7030A0"/>
            </a:solidFill>
          </a:ln>
        </p:spPr>
        <p:txBody>
          <a:bodyPr wrap="square" lIns="91440" tIns="45720" rIns="91440" bIns="45720" rtlCol="0" anchor="t">
            <a:spAutoFit/>
          </a:bodyPr>
          <a:lstStyle/>
          <a:p>
            <a:pPr algn="ctr"/>
            <a:r>
              <a:rPr lang="en-US" sz="2000" b="1" dirty="0"/>
              <a:t>Current COHS Plans Process</a:t>
            </a:r>
          </a:p>
          <a:p>
            <a:r>
              <a:rPr lang="en-US" sz="2000" dirty="0"/>
              <a:t>Not applicable as this will be a new process for the carve-in transition.</a:t>
            </a:r>
            <a:endParaRPr lang="en-US" sz="2000" dirty="0">
              <a:cs typeface="Calibri"/>
            </a:endParaRPr>
          </a:p>
        </p:txBody>
      </p:sp>
    </p:spTree>
    <p:extLst>
      <p:ext uri="{BB962C8B-B14F-4D97-AF65-F5344CB8AC3E}">
        <p14:creationId xmlns:p14="http://schemas.microsoft.com/office/powerpoint/2010/main" val="18966318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E793B-8C28-2870-4CB3-4EF0C2F54E93}"/>
              </a:ext>
            </a:extLst>
          </p:cNvPr>
          <p:cNvSpPr>
            <a:spLocks noGrp="1"/>
          </p:cNvSpPr>
          <p:nvPr>
            <p:ph type="title"/>
          </p:nvPr>
        </p:nvSpPr>
        <p:spPr/>
        <p:txBody>
          <a:bodyPr/>
          <a:lstStyle/>
          <a:p>
            <a:r>
              <a:rPr lang="en-US" dirty="0">
                <a:latin typeface="Segoe UI"/>
                <a:cs typeface="Segoe UI"/>
              </a:rPr>
              <a:t>Payments and Rates</a:t>
            </a:r>
            <a:endParaRPr lang="en-US" dirty="0"/>
          </a:p>
        </p:txBody>
      </p:sp>
      <p:sp>
        <p:nvSpPr>
          <p:cNvPr id="3" name="Slide Number Placeholder 2">
            <a:extLst>
              <a:ext uri="{FF2B5EF4-FFF2-40B4-BE49-F238E27FC236}">
                <a16:creationId xmlns:a16="http://schemas.microsoft.com/office/drawing/2014/main" id="{1CB610EC-E5D0-2FB5-CA29-AB3CBCB8DB7A}"/>
              </a:ext>
            </a:extLst>
          </p:cNvPr>
          <p:cNvSpPr>
            <a:spLocks noGrp="1"/>
          </p:cNvSpPr>
          <p:nvPr>
            <p:ph type="sldNum" sz="quarter" idx="12"/>
          </p:nvPr>
        </p:nvSpPr>
        <p:spPr/>
        <p:txBody>
          <a:bodyPr/>
          <a:lstStyle/>
          <a:p>
            <a:fld id="{EB8090AE-F645-47C1-81A8-D4E28BF03D47}" type="slidenum">
              <a:rPr lang="en-US" smtClean="0"/>
              <a:t>38</a:t>
            </a:fld>
            <a:endParaRPr lang="en-US"/>
          </a:p>
        </p:txBody>
      </p:sp>
    </p:spTree>
    <p:extLst>
      <p:ext uri="{BB962C8B-B14F-4D97-AF65-F5344CB8AC3E}">
        <p14:creationId xmlns:p14="http://schemas.microsoft.com/office/powerpoint/2010/main" val="3751817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51115" y="549501"/>
            <a:ext cx="10502900" cy="902227"/>
          </a:xfrm>
        </p:spPr>
        <p:txBody>
          <a:bodyPr vert="horz" lIns="91440" tIns="45720" rIns="91440" bIns="45720" rtlCol="0" anchor="t">
            <a:noAutofit/>
          </a:bodyPr>
          <a:lstStyle/>
          <a:p>
            <a:pPr>
              <a:lnSpc>
                <a:spcPct val="100000"/>
              </a:lnSpc>
            </a:pPr>
            <a:r>
              <a:rPr lang="en-US" sz="2800" dirty="0">
                <a:solidFill>
                  <a:schemeClr val="tx2"/>
                </a:solidFill>
                <a:latin typeface="Segoe UI"/>
                <a:cs typeface="Segoe UI"/>
              </a:rPr>
              <a:t>Will there be any changes to how services provided by the ICF/DD homes or Regional Centers are paid? </a:t>
            </a:r>
            <a:endParaRPr lang="en-US" sz="2800" dirty="0">
              <a:solidFill>
                <a:schemeClr val="tx2"/>
              </a:solidFill>
            </a:endParaRPr>
          </a:p>
        </p:txBody>
      </p:sp>
      <p:sp>
        <p:nvSpPr>
          <p:cNvPr id="6" name="Content Placeholder 5"/>
          <p:cNvSpPr>
            <a:spLocks noGrp="1"/>
          </p:cNvSpPr>
          <p:nvPr>
            <p:ph idx="1"/>
          </p:nvPr>
        </p:nvSpPr>
        <p:spPr>
          <a:xfrm>
            <a:off x="405354" y="1451728"/>
            <a:ext cx="11594968" cy="4904622"/>
          </a:xfrm>
        </p:spPr>
        <p:txBody>
          <a:bodyPr vert="horz" lIns="91440" tIns="45720" rIns="91440" bIns="45720" rtlCol="0" anchor="t">
            <a:noAutofit/>
          </a:bodyPr>
          <a:lstStyle/>
          <a:p>
            <a:r>
              <a:rPr lang="en-US" sz="1800" u="sng" dirty="0">
                <a:latin typeface="Segoe UI"/>
                <a:cs typeface="Segoe UI"/>
              </a:rPr>
              <a:t>Current Practices:</a:t>
            </a:r>
            <a:r>
              <a:rPr lang="en-US" sz="1800" dirty="0">
                <a:latin typeface="Segoe UI"/>
                <a:cs typeface="Segoe UI"/>
              </a:rPr>
              <a:t> Some services are provided to members living in ICF/DD homes by the ICF/DD home as part of the ICF/DD rate/service model, other Medi-Cal health care services are provided by consulting/contracted providers and paid for by COHS plans or through Medi-Cal FFS and some services are provided by the Regional Centers. (Reference Title 22 codes for Medi-Cal Services included in the ICF/DD per diem and those to be billed separately: </a:t>
            </a:r>
            <a:r>
              <a:rPr lang="en-US" sz="1800" dirty="0">
                <a:latin typeface="Segoe UI"/>
                <a:cs typeface="Segoe UI"/>
                <a:hlinkClick r:id="rId3"/>
              </a:rPr>
              <a:t>ICF/DD</a:t>
            </a:r>
            <a:r>
              <a:rPr lang="en-US" sz="1800" dirty="0">
                <a:latin typeface="Segoe UI"/>
                <a:cs typeface="Segoe UI"/>
              </a:rPr>
              <a:t>, </a:t>
            </a:r>
            <a:r>
              <a:rPr lang="en-US" sz="1800" dirty="0">
                <a:latin typeface="Segoe UI"/>
                <a:cs typeface="Segoe UI"/>
                <a:hlinkClick r:id="rId4"/>
              </a:rPr>
              <a:t>ICF/DD-H</a:t>
            </a:r>
            <a:r>
              <a:rPr lang="en-US" sz="1800" dirty="0">
                <a:latin typeface="Segoe UI"/>
                <a:cs typeface="Segoe UI"/>
              </a:rPr>
              <a:t>, </a:t>
            </a:r>
            <a:r>
              <a:rPr lang="en-US" sz="1800" dirty="0">
                <a:latin typeface="Segoe UI"/>
                <a:cs typeface="Segoe UI"/>
                <a:hlinkClick r:id="rId5"/>
              </a:rPr>
              <a:t>ICF/DD-N</a:t>
            </a:r>
            <a:r>
              <a:rPr lang="en-US" sz="1800" dirty="0">
                <a:latin typeface="Segoe UI"/>
                <a:cs typeface="Segoe UI"/>
              </a:rPr>
              <a:t>)</a:t>
            </a:r>
            <a:br>
              <a:rPr lang="en-US" sz="1800" dirty="0">
                <a:latin typeface="Segoe UI"/>
                <a:cs typeface="Segoe UI"/>
              </a:rPr>
            </a:br>
            <a:endParaRPr lang="en-US" sz="1800" dirty="0"/>
          </a:p>
          <a:p>
            <a:pPr marL="0" indent="0">
              <a:buNone/>
            </a:pPr>
            <a:br>
              <a:rPr lang="en-US" sz="1800" u="sng" dirty="0">
                <a:latin typeface="Segoe UI"/>
                <a:cs typeface="Segoe UI"/>
              </a:rPr>
            </a:br>
            <a:br>
              <a:rPr lang="en-US" sz="1800" u="sng" dirty="0">
                <a:latin typeface="Segoe UI"/>
                <a:cs typeface="Segoe UI"/>
              </a:rPr>
            </a:br>
            <a:r>
              <a:rPr lang="en-US" sz="1800" u="sng" dirty="0">
                <a:latin typeface="Segoe UI"/>
                <a:cs typeface="Segoe UI"/>
              </a:rPr>
              <a:t>Established policy</a:t>
            </a:r>
            <a:r>
              <a:rPr lang="en-US" sz="1800" dirty="0">
                <a:latin typeface="Segoe UI"/>
                <a:cs typeface="Segoe UI"/>
              </a:rPr>
              <a:t>: Any health care service currently paid for via Medi-Cal FFS will be authorized and paid for by the MCP. There will be no changes to the required services provided by ICF/DD homes and included in their per diem rate. There will be no changes to services identified in the Individual Program Plan (IPP) purchased by regional centers for Members residing in ICF/DD homes.</a:t>
            </a:r>
            <a:endParaRPr lang="en-US" sz="1800" dirty="0">
              <a:solidFill>
                <a:srgbClr val="000000"/>
              </a:solidFill>
              <a:latin typeface="Segoe UI"/>
              <a:cs typeface="Segoe UI"/>
            </a:endParaRPr>
          </a:p>
          <a:p>
            <a:r>
              <a:rPr lang="en-US" sz="1800" b="1" dirty="0">
                <a:solidFill>
                  <a:srgbClr val="782B8B"/>
                </a:solidFill>
                <a:latin typeface="Segoe UI"/>
                <a:cs typeface="Segoe UI"/>
              </a:rPr>
              <a:t>Feedback Incorporated: </a:t>
            </a:r>
            <a:r>
              <a:rPr lang="en-US" sz="1800" dirty="0">
                <a:latin typeface="Segoe UI"/>
                <a:cs typeface="Segoe UI"/>
              </a:rPr>
              <a:t>DHCS will be sharing planning data with MCPs so MCPs are aware of member utilization needs. </a:t>
            </a:r>
            <a:endParaRPr lang="en-US" sz="1800" b="1" dirty="0"/>
          </a:p>
        </p:txBody>
      </p:sp>
      <p:sp>
        <p:nvSpPr>
          <p:cNvPr id="8" name="TextBox 7"/>
          <p:cNvSpPr txBox="1"/>
          <p:nvPr/>
        </p:nvSpPr>
        <p:spPr>
          <a:xfrm>
            <a:off x="914256" y="3234188"/>
            <a:ext cx="10577163" cy="923330"/>
          </a:xfrm>
          <a:prstGeom prst="rect">
            <a:avLst/>
          </a:prstGeom>
          <a:noFill/>
          <a:ln w="57150">
            <a:solidFill>
              <a:srgbClr val="7030A0"/>
            </a:solidFill>
          </a:ln>
        </p:spPr>
        <p:txBody>
          <a:bodyPr wrap="square" lIns="91440" tIns="45720" rIns="91440" bIns="45720" rtlCol="0" anchor="t">
            <a:spAutoFit/>
          </a:bodyPr>
          <a:lstStyle/>
          <a:p>
            <a:pPr algn="ctr"/>
            <a:r>
              <a:rPr lang="en-US" b="1" dirty="0"/>
              <a:t>Current COHS Plans Process</a:t>
            </a:r>
          </a:p>
          <a:p>
            <a:r>
              <a:rPr lang="en-US" dirty="0"/>
              <a:t>ICF/DD homes provide services as part of the required ICF model, Regional Centers provide services required in the Lanterman Act, and the COHS plans authorize and pay for other Medi-Cal health care services.</a:t>
            </a:r>
            <a:endParaRPr lang="en-US" dirty="0">
              <a:cs typeface="Calibri"/>
            </a:endParaRPr>
          </a:p>
        </p:txBody>
      </p:sp>
      <p:sp>
        <p:nvSpPr>
          <p:cNvPr id="2" name="Slide Number Placeholder 1">
            <a:extLst>
              <a:ext uri="{FF2B5EF4-FFF2-40B4-BE49-F238E27FC236}">
                <a16:creationId xmlns:a16="http://schemas.microsoft.com/office/drawing/2014/main" id="{A9CFC96E-7360-E368-702D-CF8BDC0AEF7A}"/>
              </a:ext>
            </a:extLst>
          </p:cNvPr>
          <p:cNvSpPr>
            <a:spLocks noGrp="1"/>
          </p:cNvSpPr>
          <p:nvPr>
            <p:ph type="sldNum" sz="quarter" idx="12"/>
          </p:nvPr>
        </p:nvSpPr>
        <p:spPr/>
        <p:txBody>
          <a:bodyPr/>
          <a:lstStyle/>
          <a:p>
            <a:fld id="{EB8090AE-F645-47C1-81A8-D4E28BF03D47}" type="slidenum">
              <a:rPr lang="en-US" smtClean="0"/>
              <a:t>39</a:t>
            </a:fld>
            <a:endParaRPr lang="en-US"/>
          </a:p>
        </p:txBody>
      </p:sp>
    </p:spTree>
    <p:extLst>
      <p:ext uri="{BB962C8B-B14F-4D97-AF65-F5344CB8AC3E}">
        <p14:creationId xmlns:p14="http://schemas.microsoft.com/office/powerpoint/2010/main" val="1880162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4096F-26C7-6F16-5005-CC1B9FE95CC2}"/>
              </a:ext>
            </a:extLst>
          </p:cNvPr>
          <p:cNvSpPr>
            <a:spLocks noGrp="1"/>
          </p:cNvSpPr>
          <p:nvPr>
            <p:ph type="title"/>
          </p:nvPr>
        </p:nvSpPr>
        <p:spPr/>
        <p:txBody>
          <a:bodyPr>
            <a:normAutofit fontScale="90000"/>
          </a:bodyPr>
          <a:lstStyle/>
          <a:p>
            <a:r>
              <a:rPr lang="en-US" dirty="0">
                <a:latin typeface="Segoe UI"/>
                <a:cs typeface="Segoe UI"/>
              </a:rPr>
              <a:t>Workgroup Charge and Goals</a:t>
            </a:r>
            <a:endParaRPr lang="en-US" dirty="0"/>
          </a:p>
        </p:txBody>
      </p:sp>
      <p:sp>
        <p:nvSpPr>
          <p:cNvPr id="3" name="Slide Number Placeholder 2">
            <a:extLst>
              <a:ext uri="{FF2B5EF4-FFF2-40B4-BE49-F238E27FC236}">
                <a16:creationId xmlns:a16="http://schemas.microsoft.com/office/drawing/2014/main" id="{6C26C297-70EC-F48F-0162-48D0C21046E1}"/>
              </a:ext>
            </a:extLst>
          </p:cNvPr>
          <p:cNvSpPr>
            <a:spLocks noGrp="1"/>
          </p:cNvSpPr>
          <p:nvPr>
            <p:ph type="sldNum" sz="quarter" idx="12"/>
          </p:nvPr>
        </p:nvSpPr>
        <p:spPr/>
        <p:txBody>
          <a:bodyPr/>
          <a:lstStyle/>
          <a:p>
            <a:fld id="{EB8090AE-F645-47C1-81A8-D4E28BF03D47}" type="slidenum">
              <a:rPr lang="en-US" smtClean="0"/>
              <a:t>4</a:t>
            </a:fld>
            <a:endParaRPr lang="en-US"/>
          </a:p>
        </p:txBody>
      </p:sp>
    </p:spTree>
    <p:extLst>
      <p:ext uri="{BB962C8B-B14F-4D97-AF65-F5344CB8AC3E}">
        <p14:creationId xmlns:p14="http://schemas.microsoft.com/office/powerpoint/2010/main" val="6579065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51115" y="549501"/>
            <a:ext cx="10515600" cy="1299732"/>
          </a:xfrm>
        </p:spPr>
        <p:txBody>
          <a:bodyPr>
            <a:normAutofit/>
          </a:bodyPr>
          <a:lstStyle/>
          <a:p>
            <a:r>
              <a:rPr lang="en-US" dirty="0"/>
              <a:t>How will ICF/DD homes be paid?</a:t>
            </a:r>
          </a:p>
        </p:txBody>
      </p:sp>
      <p:sp>
        <p:nvSpPr>
          <p:cNvPr id="6" name="Content Placeholder 5"/>
          <p:cNvSpPr>
            <a:spLocks noGrp="1"/>
          </p:cNvSpPr>
          <p:nvPr>
            <p:ph idx="1"/>
          </p:nvPr>
        </p:nvSpPr>
        <p:spPr>
          <a:xfrm>
            <a:off x="849086" y="1584388"/>
            <a:ext cx="10506193" cy="4597365"/>
          </a:xfrm>
        </p:spPr>
        <p:txBody>
          <a:bodyPr vert="horz" lIns="91440" tIns="45720" rIns="91440" bIns="45720" rtlCol="0" anchor="t">
            <a:normAutofit/>
          </a:bodyPr>
          <a:lstStyle/>
          <a:p>
            <a:r>
              <a:rPr lang="en-US" sz="1800" u="sng" dirty="0">
                <a:latin typeface="Segoe UI"/>
                <a:cs typeface="Segoe UI"/>
              </a:rPr>
              <a:t>Current Practices:</a:t>
            </a:r>
            <a:r>
              <a:rPr lang="en-US" sz="1800" dirty="0">
                <a:latin typeface="Segoe UI"/>
                <a:cs typeface="Segoe UI"/>
              </a:rPr>
              <a:t> ICF/DD homes in non-COHS counties are paid via Gainwell (the fiscal intermediary). In COHS counties, the COHS plans pay the ICF/DD homes directly.</a:t>
            </a:r>
            <a:endParaRPr lang="en-US" sz="1800" dirty="0"/>
          </a:p>
          <a:p>
            <a:pPr marL="0" indent="0">
              <a:buNone/>
            </a:pPr>
            <a:br>
              <a:rPr lang="en-US" sz="1800" u="sng" dirty="0">
                <a:latin typeface="Segoe UI"/>
                <a:cs typeface="Segoe UI"/>
              </a:rPr>
            </a:br>
            <a:endParaRPr lang="en-US" sz="1800" u="sng" dirty="0">
              <a:latin typeface="Segoe UI"/>
              <a:cs typeface="Segoe UI"/>
            </a:endParaRPr>
          </a:p>
          <a:p>
            <a:r>
              <a:rPr lang="en-US" sz="1800" u="sng" dirty="0">
                <a:latin typeface="Segoe UI"/>
                <a:cs typeface="Segoe UI"/>
              </a:rPr>
              <a:t>Recommendation</a:t>
            </a:r>
            <a:r>
              <a:rPr lang="en-US" sz="1800" dirty="0">
                <a:latin typeface="Segoe UI"/>
                <a:cs typeface="Segoe UI"/>
              </a:rPr>
              <a:t>: The major change in reimbursement procedures is that after the carve-in of ICF/DD benefit, the ICF/DD homes will submit claims and treatment authorization requests (TAR) to the MCPs instead of to DHCS.</a:t>
            </a:r>
            <a:endParaRPr lang="en-US" sz="1800" dirty="0"/>
          </a:p>
          <a:p>
            <a:pPr lvl="1">
              <a:lnSpc>
                <a:spcPct val="120000"/>
              </a:lnSpc>
            </a:pPr>
            <a:r>
              <a:rPr lang="en-US" sz="1800" dirty="0">
                <a:latin typeface="Segoe UI"/>
                <a:cs typeface="Segoe UI"/>
              </a:rPr>
              <a:t>Effective July 1, 2023, ICF/DD, ICF/DD-H, and ICF/DD-N homes will submit their authorization requests to the MCPs and will be paid directly by the MCPs.</a:t>
            </a:r>
          </a:p>
          <a:p>
            <a:r>
              <a:rPr lang="en-US" sz="1800" dirty="0">
                <a:latin typeface="Segoe UI"/>
                <a:cs typeface="Segoe UI"/>
              </a:rPr>
              <a:t>Each MCP may have different TAR and claims submission processes. Following the carve-in, most ICF/DD homes will work with 1-3 MCPs or more in more densely populated counties (I.e., LA County).</a:t>
            </a:r>
          </a:p>
        </p:txBody>
      </p:sp>
      <p:sp>
        <p:nvSpPr>
          <p:cNvPr id="8" name="TextBox 7"/>
          <p:cNvSpPr txBox="1"/>
          <p:nvPr/>
        </p:nvSpPr>
        <p:spPr>
          <a:xfrm>
            <a:off x="1215833" y="2380265"/>
            <a:ext cx="9786163" cy="646331"/>
          </a:xfrm>
          <a:prstGeom prst="rect">
            <a:avLst/>
          </a:prstGeom>
          <a:noFill/>
          <a:ln w="57150">
            <a:solidFill>
              <a:srgbClr val="7030A0"/>
            </a:solidFill>
          </a:ln>
        </p:spPr>
        <p:txBody>
          <a:bodyPr wrap="square" lIns="91440" tIns="45720" rIns="91440" bIns="45720" rtlCol="0" anchor="t">
            <a:spAutoFit/>
          </a:bodyPr>
          <a:lstStyle/>
          <a:p>
            <a:pPr algn="ctr"/>
            <a:r>
              <a:rPr lang="en-US" b="1" dirty="0"/>
              <a:t>Current COHS Plans Process</a:t>
            </a:r>
          </a:p>
          <a:p>
            <a:r>
              <a:rPr lang="en-US" dirty="0">
                <a:ea typeface="+mn-lt"/>
                <a:cs typeface="+mn-lt"/>
              </a:rPr>
              <a:t>COHS MCPs pay the ICF/DD homes directly.</a:t>
            </a:r>
          </a:p>
        </p:txBody>
      </p:sp>
      <p:sp>
        <p:nvSpPr>
          <p:cNvPr id="2" name="Slide Number Placeholder 1">
            <a:extLst>
              <a:ext uri="{FF2B5EF4-FFF2-40B4-BE49-F238E27FC236}">
                <a16:creationId xmlns:a16="http://schemas.microsoft.com/office/drawing/2014/main" id="{9FD13F8F-542D-C1D0-E46A-CC9F0F768718}"/>
              </a:ext>
            </a:extLst>
          </p:cNvPr>
          <p:cNvSpPr>
            <a:spLocks noGrp="1"/>
          </p:cNvSpPr>
          <p:nvPr>
            <p:ph type="sldNum" sz="quarter" idx="12"/>
          </p:nvPr>
        </p:nvSpPr>
        <p:spPr/>
        <p:txBody>
          <a:bodyPr/>
          <a:lstStyle/>
          <a:p>
            <a:fld id="{EB8090AE-F645-47C1-81A8-D4E28BF03D47}" type="slidenum">
              <a:rPr lang="en-US" smtClean="0"/>
              <a:t>40</a:t>
            </a:fld>
            <a:endParaRPr lang="en-US"/>
          </a:p>
        </p:txBody>
      </p:sp>
    </p:spTree>
    <p:extLst>
      <p:ext uri="{BB962C8B-B14F-4D97-AF65-F5344CB8AC3E}">
        <p14:creationId xmlns:p14="http://schemas.microsoft.com/office/powerpoint/2010/main" val="34848217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51115" y="549501"/>
            <a:ext cx="10668440" cy="1299732"/>
          </a:xfrm>
        </p:spPr>
        <p:txBody>
          <a:bodyPr>
            <a:normAutofit/>
          </a:bodyPr>
          <a:lstStyle/>
          <a:p>
            <a:r>
              <a:rPr lang="en-US" sz="4000" dirty="0"/>
              <a:t>How will ICF/DD homes be paid? </a:t>
            </a:r>
            <a:r>
              <a:rPr lang="en-US" sz="4000" dirty="0" err="1"/>
              <a:t>Cont</a:t>
            </a:r>
            <a:r>
              <a:rPr lang="en-US" sz="4000" dirty="0"/>
              <a:t>…</a:t>
            </a:r>
          </a:p>
        </p:txBody>
      </p:sp>
      <p:sp>
        <p:nvSpPr>
          <p:cNvPr id="6" name="Content Placeholder 5"/>
          <p:cNvSpPr>
            <a:spLocks noGrp="1"/>
          </p:cNvSpPr>
          <p:nvPr>
            <p:ph idx="1"/>
          </p:nvPr>
        </p:nvSpPr>
        <p:spPr>
          <a:xfrm>
            <a:off x="849086" y="1584388"/>
            <a:ext cx="10506193" cy="4597365"/>
          </a:xfrm>
        </p:spPr>
        <p:txBody>
          <a:bodyPr vert="horz" lIns="91440" tIns="45720" rIns="91440" bIns="45720" rtlCol="0" anchor="t">
            <a:noAutofit/>
          </a:bodyPr>
          <a:lstStyle/>
          <a:p>
            <a:r>
              <a:rPr lang="en-US" sz="1800" u="sng" dirty="0">
                <a:latin typeface="Segoe UI"/>
                <a:cs typeface="Segoe UI"/>
              </a:rPr>
              <a:t>Current Practices:</a:t>
            </a:r>
            <a:r>
              <a:rPr lang="en-US" sz="1800" dirty="0">
                <a:latin typeface="Segoe UI"/>
                <a:cs typeface="Segoe UI"/>
              </a:rPr>
              <a:t> ICF/DD homes in non-COHS counties are paid via Gainwell (the fiscal intermediary). In COHS counties, the COHS plans pay the ICF/DD homes directly.</a:t>
            </a:r>
            <a:endParaRPr lang="en-US" sz="1800" dirty="0"/>
          </a:p>
          <a:p>
            <a:pPr marL="0" indent="0">
              <a:buNone/>
            </a:pPr>
            <a:br>
              <a:rPr lang="en-US" sz="1800" u="sng" dirty="0">
                <a:latin typeface="Segoe UI"/>
                <a:cs typeface="Segoe UI"/>
              </a:rPr>
            </a:br>
            <a:endParaRPr lang="en-US" sz="1800" u="sng" dirty="0">
              <a:latin typeface="Segoe UI"/>
              <a:cs typeface="Segoe UI"/>
            </a:endParaRPr>
          </a:p>
          <a:p>
            <a:r>
              <a:rPr lang="en-US" sz="1800" u="sng" dirty="0">
                <a:latin typeface="Segoe UI"/>
                <a:cs typeface="Segoe UI"/>
              </a:rPr>
              <a:t>Recommendation</a:t>
            </a:r>
            <a:r>
              <a:rPr lang="en-US" sz="1800" dirty="0">
                <a:latin typeface="Segoe UI"/>
                <a:cs typeface="Segoe UI"/>
              </a:rPr>
              <a:t>: The MCPS will need to work with the homes to ensure they can submit TARs and claims, as many homes may not have electronic systems and may need to use more traditional paper-based processes.</a:t>
            </a:r>
            <a:endParaRPr lang="en-US" sz="1800" dirty="0"/>
          </a:p>
          <a:p>
            <a:r>
              <a:rPr lang="en-US" sz="1800" dirty="0">
                <a:latin typeface="Segoe UI"/>
                <a:cs typeface="Segoe UI"/>
              </a:rPr>
              <a:t>DHCS has asked the MCPs and ICF/DD homes to identify points-of-contact to help create communication channels to address needs such as payment questions, contracting, claims processes, etc.</a:t>
            </a:r>
            <a:endParaRPr lang="en-US" sz="1800" dirty="0"/>
          </a:p>
          <a:p>
            <a:r>
              <a:rPr lang="en-US" sz="1800" b="1" dirty="0">
                <a:solidFill>
                  <a:srgbClr val="782B8B"/>
                </a:solidFill>
                <a:latin typeface="Segoe UI"/>
                <a:cs typeface="Segoe UI"/>
              </a:rPr>
              <a:t>Feedback Incorporated:</a:t>
            </a:r>
            <a:r>
              <a:rPr lang="en-US" sz="1800" b="1" dirty="0">
                <a:latin typeface="Segoe UI"/>
                <a:cs typeface="Segoe UI"/>
              </a:rPr>
              <a:t> </a:t>
            </a:r>
            <a:r>
              <a:rPr lang="en-US" sz="1800" dirty="0">
                <a:latin typeface="Segoe UI"/>
                <a:cs typeface="Segoe UI"/>
              </a:rPr>
              <a:t>DHCS will make clear in its APL guidance the MCPs’ responsibility for timely payment and develop promising practices on billing/invoicing guidance for ICF/DD homes that do not have the electronic capability to transmit claims.</a:t>
            </a:r>
            <a:endParaRPr lang="en-US" sz="1800" dirty="0"/>
          </a:p>
        </p:txBody>
      </p:sp>
      <p:sp>
        <p:nvSpPr>
          <p:cNvPr id="8" name="TextBox 7"/>
          <p:cNvSpPr txBox="1"/>
          <p:nvPr/>
        </p:nvSpPr>
        <p:spPr>
          <a:xfrm>
            <a:off x="1215833" y="2427398"/>
            <a:ext cx="9786163" cy="646331"/>
          </a:xfrm>
          <a:prstGeom prst="rect">
            <a:avLst/>
          </a:prstGeom>
          <a:noFill/>
          <a:ln w="57150">
            <a:solidFill>
              <a:srgbClr val="7030A0"/>
            </a:solidFill>
          </a:ln>
        </p:spPr>
        <p:txBody>
          <a:bodyPr wrap="square" lIns="91440" tIns="45720" rIns="91440" bIns="45720" rtlCol="0" anchor="t">
            <a:spAutoFit/>
          </a:bodyPr>
          <a:lstStyle/>
          <a:p>
            <a:pPr algn="ctr"/>
            <a:r>
              <a:rPr lang="en-US" b="1"/>
              <a:t>Current COHS Plans Process</a:t>
            </a:r>
          </a:p>
          <a:p>
            <a:r>
              <a:rPr lang="en-US">
                <a:ea typeface="+mn-lt"/>
                <a:cs typeface="+mn-lt"/>
              </a:rPr>
              <a:t>COHS MCPs pay the ICF/DD homes directly.</a:t>
            </a:r>
          </a:p>
        </p:txBody>
      </p:sp>
      <p:sp>
        <p:nvSpPr>
          <p:cNvPr id="2" name="Slide Number Placeholder 1">
            <a:extLst>
              <a:ext uri="{FF2B5EF4-FFF2-40B4-BE49-F238E27FC236}">
                <a16:creationId xmlns:a16="http://schemas.microsoft.com/office/drawing/2014/main" id="{9FD13F8F-542D-C1D0-E46A-CC9F0F768718}"/>
              </a:ext>
            </a:extLst>
          </p:cNvPr>
          <p:cNvSpPr>
            <a:spLocks noGrp="1"/>
          </p:cNvSpPr>
          <p:nvPr>
            <p:ph type="sldNum" sz="quarter" idx="12"/>
          </p:nvPr>
        </p:nvSpPr>
        <p:spPr/>
        <p:txBody>
          <a:bodyPr/>
          <a:lstStyle/>
          <a:p>
            <a:fld id="{EB8090AE-F645-47C1-81A8-D4E28BF03D47}" type="slidenum">
              <a:rPr lang="en-US" smtClean="0"/>
              <a:t>41</a:t>
            </a:fld>
            <a:endParaRPr lang="en-US"/>
          </a:p>
        </p:txBody>
      </p:sp>
    </p:spTree>
    <p:extLst>
      <p:ext uri="{BB962C8B-B14F-4D97-AF65-F5344CB8AC3E}">
        <p14:creationId xmlns:p14="http://schemas.microsoft.com/office/powerpoint/2010/main" val="34477845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51115" y="549501"/>
            <a:ext cx="10515600" cy="421460"/>
          </a:xfrm>
        </p:spPr>
        <p:txBody>
          <a:bodyPr>
            <a:normAutofit fontScale="90000"/>
          </a:bodyPr>
          <a:lstStyle/>
          <a:p>
            <a:r>
              <a:rPr lang="en-US" sz="3200" dirty="0">
                <a:latin typeface="Segoe UI"/>
                <a:cs typeface="Segoe UI"/>
              </a:rPr>
              <a:t>How will rates be set for ICF/DD homes?</a:t>
            </a:r>
            <a:endParaRPr lang="en-US" sz="3200" dirty="0"/>
          </a:p>
        </p:txBody>
      </p:sp>
      <p:sp>
        <p:nvSpPr>
          <p:cNvPr id="6" name="Content Placeholder 5"/>
          <p:cNvSpPr>
            <a:spLocks noGrp="1"/>
          </p:cNvSpPr>
          <p:nvPr>
            <p:ph idx="1"/>
          </p:nvPr>
        </p:nvSpPr>
        <p:spPr>
          <a:xfrm>
            <a:off x="575035" y="970962"/>
            <a:ext cx="10789651" cy="5476972"/>
          </a:xfrm>
        </p:spPr>
        <p:txBody>
          <a:bodyPr vert="horz" lIns="91440" tIns="45720" rIns="91440" bIns="45720" rtlCol="0" anchor="t">
            <a:noAutofit/>
          </a:bodyPr>
          <a:lstStyle/>
          <a:p>
            <a:r>
              <a:rPr lang="en-US" sz="1800" u="sng" dirty="0">
                <a:latin typeface="Segoe UI"/>
                <a:cs typeface="Segoe UI"/>
              </a:rPr>
              <a:t>Current Practices:</a:t>
            </a:r>
            <a:r>
              <a:rPr lang="en-US" sz="1800" dirty="0">
                <a:latin typeface="Segoe UI"/>
                <a:cs typeface="Segoe UI"/>
              </a:rPr>
              <a:t> Current DHCS policy establishes the rate setting process for ICF/DD, ICF/DD-H, and ICF/DD-N homes.</a:t>
            </a:r>
            <a:endParaRPr lang="en-US" sz="1800" dirty="0"/>
          </a:p>
          <a:p>
            <a:pPr lvl="1"/>
            <a:r>
              <a:rPr lang="en-US" sz="1800" dirty="0">
                <a:latin typeface="Segoe UI"/>
                <a:cs typeface="Segoe UI"/>
                <a:hlinkClick r:id="rId3"/>
              </a:rPr>
              <a:t>See the linked DHCS web site for ICF/DD Rates</a:t>
            </a:r>
            <a:endParaRPr lang="en-US" sz="1800" dirty="0">
              <a:latin typeface="Segoe UI"/>
              <a:cs typeface="Segoe UI"/>
            </a:endParaRPr>
          </a:p>
          <a:p>
            <a:pPr marL="0" indent="0">
              <a:buNone/>
            </a:pPr>
            <a:endParaRPr lang="en-US" sz="1800" u="sng" dirty="0">
              <a:latin typeface="Segoe UI"/>
              <a:cs typeface="Segoe UI"/>
            </a:endParaRPr>
          </a:p>
          <a:p>
            <a:endParaRPr lang="en-US" sz="1800" u="sng" dirty="0">
              <a:latin typeface="Segoe UI"/>
              <a:cs typeface="Segoe UI"/>
            </a:endParaRPr>
          </a:p>
          <a:p>
            <a:r>
              <a:rPr lang="en-US" sz="1800" u="sng" dirty="0">
                <a:latin typeface="Segoe UI"/>
                <a:cs typeface="Segoe UI"/>
              </a:rPr>
              <a:t>Established Policy [</a:t>
            </a:r>
            <a:r>
              <a:rPr lang="en-US" sz="1800" u="sng" dirty="0">
                <a:latin typeface="Segoe UI"/>
                <a:cs typeface="Segoe UI"/>
                <a:hlinkClick r:id="rId4"/>
              </a:rPr>
              <a:t>Rates: Facility Per Diem</a:t>
            </a:r>
            <a:r>
              <a:rPr lang="en-US" sz="1800" u="sng" dirty="0">
                <a:latin typeface="Segoe UI"/>
                <a:cs typeface="Segoe UI"/>
              </a:rPr>
              <a:t>]: </a:t>
            </a:r>
            <a:r>
              <a:rPr lang="en-US" sz="1800" dirty="0">
                <a:latin typeface="Segoe UI"/>
                <a:cs typeface="Segoe UI"/>
              </a:rPr>
              <a:t>MCPs in transitioning counties will be required to execute the directed payment rate established by DHCS for ICF/DD services and MCPs in counties where ICF/DD services are already carved in to managed care will be required to pay at minimum the directed payment rate established by DHCS for ICF/DD services.</a:t>
            </a:r>
            <a:endParaRPr lang="en-US" sz="1800" dirty="0"/>
          </a:p>
          <a:p>
            <a:r>
              <a:rPr lang="en-US" sz="1800" dirty="0">
                <a:solidFill>
                  <a:srgbClr val="000000"/>
                </a:solidFill>
                <a:latin typeface="Segoe UI"/>
                <a:cs typeface="Segoe UI"/>
              </a:rPr>
              <a:t>This reimbursement requirement only applies to ICF/DD home services as defined in Title 22 (</a:t>
            </a:r>
            <a:r>
              <a:rPr lang="en-US" sz="1800" dirty="0">
                <a:latin typeface="Segoe UI"/>
                <a:cs typeface="Segoe UI"/>
                <a:hlinkClick r:id="rId5"/>
              </a:rPr>
              <a:t>ICF/DD</a:t>
            </a:r>
            <a:r>
              <a:rPr lang="en-US" sz="1800" dirty="0">
                <a:latin typeface="Segoe UI"/>
                <a:cs typeface="Segoe UI"/>
              </a:rPr>
              <a:t>, </a:t>
            </a:r>
            <a:r>
              <a:rPr lang="en-US" sz="1800" dirty="0">
                <a:latin typeface="Segoe UI"/>
                <a:cs typeface="Segoe UI"/>
                <a:hlinkClick r:id="rId6"/>
              </a:rPr>
              <a:t>ICF/DD-H</a:t>
            </a:r>
            <a:r>
              <a:rPr lang="en-US" sz="1800" dirty="0">
                <a:latin typeface="Segoe UI"/>
                <a:cs typeface="Segoe UI"/>
              </a:rPr>
              <a:t>, </a:t>
            </a:r>
            <a:r>
              <a:rPr lang="en-US" sz="1800" dirty="0">
                <a:latin typeface="Segoe UI"/>
                <a:cs typeface="Segoe UI"/>
                <a:hlinkClick r:id="rId7"/>
              </a:rPr>
              <a:t>ICF/DD-N</a:t>
            </a:r>
            <a:r>
              <a:rPr lang="en-US" sz="1800" dirty="0">
                <a:solidFill>
                  <a:srgbClr val="000000"/>
                </a:solidFill>
                <a:latin typeface="Segoe UI"/>
                <a:cs typeface="Segoe UI"/>
              </a:rPr>
              <a:t>). Other services outside of the ICF/DD per diem are not subject to the terms of this State directed payment and are payable by MCPs in accordance with the MCP’s agreement with the Network Provider. </a:t>
            </a:r>
            <a:endParaRPr lang="en-US" sz="1800" dirty="0">
              <a:solidFill>
                <a:srgbClr val="000000"/>
              </a:solidFill>
              <a:highlight>
                <a:srgbClr val="FFFF00"/>
              </a:highlight>
              <a:latin typeface="Segoe UI"/>
              <a:cs typeface="Segoe UI"/>
            </a:endParaRPr>
          </a:p>
          <a:p>
            <a:r>
              <a:rPr lang="en-US" sz="1800" b="1" dirty="0">
                <a:solidFill>
                  <a:srgbClr val="782B8B"/>
                </a:solidFill>
                <a:latin typeface="Segoe UI"/>
                <a:cs typeface="Segoe UI"/>
              </a:rPr>
              <a:t>Feedback Incorporated:</a:t>
            </a:r>
            <a:r>
              <a:rPr lang="en-US" sz="1800" b="1" dirty="0">
                <a:solidFill>
                  <a:srgbClr val="FF0000"/>
                </a:solidFill>
                <a:latin typeface="Segoe UI"/>
                <a:cs typeface="Segoe UI"/>
              </a:rPr>
              <a:t> </a:t>
            </a:r>
            <a:r>
              <a:rPr lang="en-US" sz="1800" dirty="0">
                <a:latin typeface="Segoe UI"/>
                <a:cs typeface="Segoe UI"/>
              </a:rPr>
              <a:t>DHCS will make clear in its APL guidance inclusion of directed payments.</a:t>
            </a:r>
            <a:endParaRPr lang="en-US" sz="1800" b="1" dirty="0"/>
          </a:p>
        </p:txBody>
      </p:sp>
      <p:sp>
        <p:nvSpPr>
          <p:cNvPr id="8" name="TextBox 7"/>
          <p:cNvSpPr txBox="1"/>
          <p:nvPr/>
        </p:nvSpPr>
        <p:spPr>
          <a:xfrm>
            <a:off x="1202918" y="2135116"/>
            <a:ext cx="9786163" cy="646331"/>
          </a:xfrm>
          <a:prstGeom prst="rect">
            <a:avLst/>
          </a:prstGeom>
          <a:noFill/>
          <a:ln w="57150">
            <a:solidFill>
              <a:srgbClr val="7030A0"/>
            </a:solidFill>
          </a:ln>
        </p:spPr>
        <p:txBody>
          <a:bodyPr wrap="square" lIns="91440" tIns="45720" rIns="91440" bIns="45720" rtlCol="0" anchor="t">
            <a:spAutoFit/>
          </a:bodyPr>
          <a:lstStyle/>
          <a:p>
            <a:pPr algn="ctr"/>
            <a:r>
              <a:rPr lang="en-US" b="1" dirty="0"/>
              <a:t>Current COHS Plans Process</a:t>
            </a:r>
          </a:p>
          <a:p>
            <a:r>
              <a:rPr lang="en-US" dirty="0">
                <a:ea typeface="+mn-lt"/>
                <a:cs typeface="+mn-lt"/>
              </a:rPr>
              <a:t>Plans in COHS counties may pay the FFS rate as the reimbursement floor.</a:t>
            </a:r>
            <a:endParaRPr lang="en-US" dirty="0"/>
          </a:p>
        </p:txBody>
      </p:sp>
      <p:sp>
        <p:nvSpPr>
          <p:cNvPr id="2" name="Slide Number Placeholder 1">
            <a:extLst>
              <a:ext uri="{FF2B5EF4-FFF2-40B4-BE49-F238E27FC236}">
                <a16:creationId xmlns:a16="http://schemas.microsoft.com/office/drawing/2014/main" id="{70AC07F1-8592-4E9F-3FF7-924A6FC376E5}"/>
              </a:ext>
            </a:extLst>
          </p:cNvPr>
          <p:cNvSpPr>
            <a:spLocks noGrp="1"/>
          </p:cNvSpPr>
          <p:nvPr>
            <p:ph type="sldNum" sz="quarter" idx="12"/>
          </p:nvPr>
        </p:nvSpPr>
        <p:spPr/>
        <p:txBody>
          <a:bodyPr/>
          <a:lstStyle/>
          <a:p>
            <a:fld id="{EB8090AE-F645-47C1-81A8-D4E28BF03D47}" type="slidenum">
              <a:rPr lang="en-US" smtClean="0"/>
              <a:t>42</a:t>
            </a:fld>
            <a:endParaRPr lang="en-US"/>
          </a:p>
        </p:txBody>
      </p:sp>
    </p:spTree>
    <p:extLst>
      <p:ext uri="{BB962C8B-B14F-4D97-AF65-F5344CB8AC3E}">
        <p14:creationId xmlns:p14="http://schemas.microsoft.com/office/powerpoint/2010/main" val="3141050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23382-D766-C0A8-262C-513DC4BBAF82}"/>
              </a:ext>
            </a:extLst>
          </p:cNvPr>
          <p:cNvSpPr>
            <a:spLocks noGrp="1"/>
          </p:cNvSpPr>
          <p:nvPr>
            <p:ph type="title"/>
          </p:nvPr>
        </p:nvSpPr>
        <p:spPr>
          <a:xfrm>
            <a:off x="509046" y="549502"/>
            <a:ext cx="11265032" cy="1024774"/>
          </a:xfrm>
        </p:spPr>
        <p:txBody>
          <a:bodyPr>
            <a:normAutofit/>
          </a:bodyPr>
          <a:lstStyle/>
          <a:p>
            <a:r>
              <a:rPr lang="en-US" sz="3200" dirty="0">
                <a:latin typeface="Segoe UI"/>
                <a:cs typeface="Segoe UI"/>
              </a:rPr>
              <a:t>DHCS Data Sharing with Plans for LTC ICF/DD Transition</a:t>
            </a:r>
          </a:p>
        </p:txBody>
      </p:sp>
      <p:graphicFrame>
        <p:nvGraphicFramePr>
          <p:cNvPr id="6" name="Content Placeholder 5">
            <a:extLst>
              <a:ext uri="{FF2B5EF4-FFF2-40B4-BE49-F238E27FC236}">
                <a16:creationId xmlns:a16="http://schemas.microsoft.com/office/drawing/2014/main" id="{F485EDE9-9366-A950-C418-959738AEF1FF}"/>
              </a:ext>
            </a:extLst>
          </p:cNvPr>
          <p:cNvGraphicFramePr>
            <a:graphicFrameLocks noGrp="1"/>
          </p:cNvGraphicFramePr>
          <p:nvPr>
            <p:ph idx="1"/>
            <p:extLst>
              <p:ext uri="{D42A27DB-BD31-4B8C-83A1-F6EECF244321}">
                <p14:modId xmlns:p14="http://schemas.microsoft.com/office/powerpoint/2010/main" val="4180213434"/>
              </p:ext>
            </p:extLst>
          </p:nvPr>
        </p:nvGraphicFramePr>
        <p:xfrm>
          <a:off x="509046" y="1423447"/>
          <a:ext cx="11265032" cy="3927232"/>
        </p:xfrm>
        <a:graphic>
          <a:graphicData uri="http://schemas.openxmlformats.org/drawingml/2006/table">
            <a:tbl>
              <a:tblPr firstRow="1" bandRow="1">
                <a:tableStyleId>{5C22544A-7EE6-4342-B048-85BDC9FD1C3A}</a:tableStyleId>
              </a:tblPr>
              <a:tblGrid>
                <a:gridCol w="2459253">
                  <a:extLst>
                    <a:ext uri="{9D8B030D-6E8A-4147-A177-3AD203B41FA5}">
                      <a16:colId xmlns:a16="http://schemas.microsoft.com/office/drawing/2014/main" val="1826093499"/>
                    </a:ext>
                  </a:extLst>
                </a:gridCol>
                <a:gridCol w="6210133">
                  <a:extLst>
                    <a:ext uri="{9D8B030D-6E8A-4147-A177-3AD203B41FA5}">
                      <a16:colId xmlns:a16="http://schemas.microsoft.com/office/drawing/2014/main" val="766194786"/>
                    </a:ext>
                  </a:extLst>
                </a:gridCol>
                <a:gridCol w="2595646">
                  <a:extLst>
                    <a:ext uri="{9D8B030D-6E8A-4147-A177-3AD203B41FA5}">
                      <a16:colId xmlns:a16="http://schemas.microsoft.com/office/drawing/2014/main" val="799005282"/>
                    </a:ext>
                  </a:extLst>
                </a:gridCol>
              </a:tblGrid>
              <a:tr h="995708">
                <a:tc>
                  <a:txBody>
                    <a:bodyPr/>
                    <a:lstStyle/>
                    <a:p>
                      <a:pPr marL="0" rtl="0" latinLnBrk="0">
                        <a:spcBef>
                          <a:spcPts val="0"/>
                        </a:spcBef>
                        <a:spcAft>
                          <a:spcPts val="0"/>
                        </a:spcAft>
                      </a:pPr>
                      <a:r>
                        <a:rPr lang="en-US" sz="1800" kern="1200" dirty="0">
                          <a:effectLst/>
                        </a:rPr>
                        <a:t> Type of Data</a:t>
                      </a:r>
                      <a:endParaRPr lang="en-US" sz="1800" dirty="0">
                        <a:effectLst/>
                      </a:endParaRPr>
                    </a:p>
                  </a:txBody>
                  <a:tcPr marL="0" marR="0" marT="0" marB="0" anchor="ctr"/>
                </a:tc>
                <a:tc>
                  <a:txBody>
                    <a:bodyPr/>
                    <a:lstStyle/>
                    <a:p>
                      <a:pPr marL="0" rtl="0" latinLnBrk="0">
                        <a:spcBef>
                          <a:spcPts val="0"/>
                        </a:spcBef>
                        <a:spcAft>
                          <a:spcPts val="0"/>
                        </a:spcAft>
                      </a:pPr>
                      <a:r>
                        <a:rPr lang="en-US" sz="1800" kern="1200" dirty="0">
                          <a:effectLst/>
                        </a:rPr>
                        <a:t> Specific Data</a:t>
                      </a:r>
                      <a:endParaRPr lang="en-US" sz="1800" dirty="0">
                        <a:effectLst/>
                      </a:endParaRPr>
                    </a:p>
                  </a:txBody>
                  <a:tcPr marL="0" marR="0" marT="0" marB="0" anchor="ctr"/>
                </a:tc>
                <a:tc>
                  <a:txBody>
                    <a:bodyPr/>
                    <a:lstStyle/>
                    <a:p>
                      <a:pPr marL="0" rtl="0" latinLnBrk="0">
                        <a:spcBef>
                          <a:spcPts val="0"/>
                        </a:spcBef>
                        <a:spcAft>
                          <a:spcPts val="0"/>
                        </a:spcAft>
                      </a:pPr>
                      <a:r>
                        <a:rPr lang="en-US" sz="1800" kern="1200" dirty="0">
                          <a:effectLst/>
                        </a:rPr>
                        <a:t>Timeline for providing data to MCPs</a:t>
                      </a:r>
                      <a:endParaRPr lang="en-US" sz="1800" dirty="0">
                        <a:effectLst/>
                      </a:endParaRPr>
                    </a:p>
                  </a:txBody>
                  <a:tcPr marL="0" marR="0" marT="0" marB="0" anchor="ctr"/>
                </a:tc>
                <a:extLst>
                  <a:ext uri="{0D108BD9-81ED-4DB2-BD59-A6C34878D82A}">
                    <a16:rowId xmlns:a16="http://schemas.microsoft.com/office/drawing/2014/main" val="1461038588"/>
                  </a:ext>
                </a:extLst>
              </a:tr>
              <a:tr h="792292">
                <a:tc>
                  <a:txBody>
                    <a:bodyPr/>
                    <a:lstStyle/>
                    <a:p>
                      <a:pPr marL="0" rtl="0" latinLnBrk="0">
                        <a:spcBef>
                          <a:spcPts val="0"/>
                        </a:spcBef>
                        <a:spcAft>
                          <a:spcPts val="0"/>
                        </a:spcAft>
                      </a:pPr>
                      <a:r>
                        <a:rPr lang="en-US" sz="1800" dirty="0">
                          <a:effectLst/>
                        </a:rPr>
                        <a:t> Planning Data</a:t>
                      </a:r>
                    </a:p>
                  </a:txBody>
                  <a:tcPr marL="0" marR="0" marT="0" marB="0" anchor="ctr"/>
                </a:tc>
                <a:tc>
                  <a:txBody>
                    <a:bodyPr/>
                    <a:lstStyle/>
                    <a:p>
                      <a:pPr marL="0" lvl="0" indent="0" algn="l">
                        <a:lnSpc>
                          <a:spcPct val="100000"/>
                        </a:lnSpc>
                        <a:buNone/>
                      </a:pPr>
                      <a:r>
                        <a:rPr lang="en-US" sz="1800" b="0" i="0" u="none" strike="noStrike" baseline="0" noProof="0" dirty="0">
                          <a:solidFill>
                            <a:srgbClr val="000000"/>
                          </a:solidFill>
                          <a:effectLst/>
                          <a:latin typeface="Calibri"/>
                        </a:rPr>
                        <a:t>Estimate of population transitioning based on the number of beneficiaries residing in a LTC Intermediate Care Facilities  (ICF), ICF-DDs, or Subacute Care Facility and in FFS today </a:t>
                      </a:r>
                      <a:endParaRPr lang="en-US" sz="1800" dirty="0"/>
                    </a:p>
                  </a:txBody>
                  <a:tcPr marL="0" marR="0" marT="0" marB="0" anchor="ctr"/>
                </a:tc>
                <a:tc>
                  <a:txBody>
                    <a:bodyPr/>
                    <a:lstStyle/>
                    <a:p>
                      <a:pPr marL="0" rtl="0" latinLnBrk="0">
                        <a:spcBef>
                          <a:spcPts val="0"/>
                        </a:spcBef>
                        <a:spcAft>
                          <a:spcPts val="0"/>
                        </a:spcAft>
                      </a:pPr>
                      <a:r>
                        <a:rPr lang="en-US" sz="1800">
                          <a:effectLst/>
                        </a:rPr>
                        <a:t> 2023 – Quarter 1</a:t>
                      </a:r>
                    </a:p>
                  </a:txBody>
                  <a:tcPr marL="0" marR="0" marT="0" marB="0" anchor="ctr"/>
                </a:tc>
                <a:extLst>
                  <a:ext uri="{0D108BD9-81ED-4DB2-BD59-A6C34878D82A}">
                    <a16:rowId xmlns:a16="http://schemas.microsoft.com/office/drawing/2014/main" val="4288202737"/>
                  </a:ext>
                </a:extLst>
              </a:tr>
              <a:tr h="605236">
                <a:tc>
                  <a:txBody>
                    <a:bodyPr/>
                    <a:lstStyle/>
                    <a:p>
                      <a:pPr marL="0" rtl="0" latinLnBrk="0">
                        <a:spcBef>
                          <a:spcPts val="0"/>
                        </a:spcBef>
                        <a:spcAft>
                          <a:spcPts val="0"/>
                        </a:spcAft>
                      </a:pPr>
                      <a:r>
                        <a:rPr lang="en-US" sz="1800" dirty="0">
                          <a:effectLst/>
                        </a:rPr>
                        <a:t> Planning Data</a:t>
                      </a:r>
                    </a:p>
                  </a:txBody>
                  <a:tcPr marL="0" marR="0" marT="0" marB="0" anchor="ctr"/>
                </a:tc>
                <a:tc>
                  <a:txBody>
                    <a:bodyPr/>
                    <a:lstStyle/>
                    <a:p>
                      <a:pPr marL="0" rtl="0" latinLnBrk="0">
                        <a:spcBef>
                          <a:spcPts val="0"/>
                        </a:spcBef>
                        <a:spcAft>
                          <a:spcPts val="0"/>
                        </a:spcAft>
                      </a:pPr>
                      <a:r>
                        <a:rPr lang="en-US" sz="1800" dirty="0">
                          <a:effectLst/>
                        </a:rPr>
                        <a:t>Population utilization data </a:t>
                      </a:r>
                    </a:p>
                  </a:txBody>
                  <a:tcPr marL="0" marR="0" marT="0" marB="0" anchor="ctr"/>
                </a:tc>
                <a:tc>
                  <a:txBody>
                    <a:bodyPr/>
                    <a:lstStyle/>
                    <a:p>
                      <a:pPr marL="0" rtl="0" latinLnBrk="0">
                        <a:spcBef>
                          <a:spcPts val="0"/>
                        </a:spcBef>
                        <a:spcAft>
                          <a:spcPts val="0"/>
                        </a:spcAft>
                      </a:pPr>
                      <a:r>
                        <a:rPr lang="en-US" sz="1800">
                          <a:effectLst/>
                        </a:rPr>
                        <a:t> 2023 – Quarter 1</a:t>
                      </a:r>
                    </a:p>
                  </a:txBody>
                  <a:tcPr marL="0" marR="0" marT="0" marB="0" anchor="ctr"/>
                </a:tc>
                <a:extLst>
                  <a:ext uri="{0D108BD9-81ED-4DB2-BD59-A6C34878D82A}">
                    <a16:rowId xmlns:a16="http://schemas.microsoft.com/office/drawing/2014/main" val="2523324147"/>
                  </a:ext>
                </a:extLst>
              </a:tr>
              <a:tr h="761427">
                <a:tc>
                  <a:txBody>
                    <a:bodyPr/>
                    <a:lstStyle/>
                    <a:p>
                      <a:pPr marL="0" rtl="0" latinLnBrk="0">
                        <a:spcBef>
                          <a:spcPts val="0"/>
                        </a:spcBef>
                        <a:spcAft>
                          <a:spcPts val="0"/>
                        </a:spcAft>
                      </a:pPr>
                      <a:r>
                        <a:rPr lang="en-US" sz="1800" dirty="0">
                          <a:effectLst/>
                        </a:rPr>
                        <a:t> Transition Data</a:t>
                      </a:r>
                    </a:p>
                  </a:txBody>
                  <a:tcPr marL="0" marR="0" marT="0" marB="0" anchor="ctr"/>
                </a:tc>
                <a:tc>
                  <a:txBody>
                    <a:bodyPr/>
                    <a:lstStyle/>
                    <a:p>
                      <a:pPr marL="0" rtl="0" latinLnBrk="0">
                        <a:spcBef>
                          <a:spcPts val="0"/>
                        </a:spcBef>
                        <a:spcAft>
                          <a:spcPts val="0"/>
                        </a:spcAft>
                      </a:pPr>
                      <a:r>
                        <a:rPr lang="en-US" sz="1800" dirty="0">
                          <a:effectLst/>
                        </a:rPr>
                        <a:t>Beneficiary-level demographic and claim level data for each MCP’s specific transitioning population in July 2023 (including TAR data)</a:t>
                      </a:r>
                    </a:p>
                  </a:txBody>
                  <a:tcPr marL="0" marR="0" marT="0" marB="0" anchor="ctr"/>
                </a:tc>
                <a:tc>
                  <a:txBody>
                    <a:bodyPr/>
                    <a:lstStyle/>
                    <a:p>
                      <a:pPr marL="0" rtl="0" latinLnBrk="0">
                        <a:spcBef>
                          <a:spcPts val="0"/>
                        </a:spcBef>
                        <a:spcAft>
                          <a:spcPts val="0"/>
                        </a:spcAft>
                      </a:pPr>
                      <a:r>
                        <a:rPr lang="en-US" sz="1800" dirty="0">
                          <a:effectLst/>
                        </a:rPr>
                        <a:t> May 2023</a:t>
                      </a:r>
                    </a:p>
                  </a:txBody>
                  <a:tcPr marL="0" marR="0" marT="0" marB="0" anchor="ctr"/>
                </a:tc>
                <a:extLst>
                  <a:ext uri="{0D108BD9-81ED-4DB2-BD59-A6C34878D82A}">
                    <a16:rowId xmlns:a16="http://schemas.microsoft.com/office/drawing/2014/main" val="3405879795"/>
                  </a:ext>
                </a:extLst>
              </a:tr>
              <a:tr h="741901">
                <a:tc>
                  <a:txBody>
                    <a:bodyPr/>
                    <a:lstStyle/>
                    <a:p>
                      <a:pPr marL="0" rtl="0" latinLnBrk="0">
                        <a:spcBef>
                          <a:spcPts val="0"/>
                        </a:spcBef>
                        <a:spcAft>
                          <a:spcPts val="0"/>
                        </a:spcAft>
                      </a:pPr>
                      <a:r>
                        <a:rPr lang="en-US" sz="1800">
                          <a:effectLst/>
                        </a:rPr>
                        <a:t> Standard Ongoing </a:t>
                      </a:r>
                    </a:p>
                    <a:p>
                      <a:pPr marL="0" lvl="0">
                        <a:spcBef>
                          <a:spcPts val="0"/>
                        </a:spcBef>
                        <a:spcAft>
                          <a:spcPts val="0"/>
                        </a:spcAft>
                        <a:buNone/>
                      </a:pPr>
                      <a:r>
                        <a:rPr lang="en-US" sz="1800">
                          <a:effectLst/>
                        </a:rPr>
                        <a:t> Data Feeds</a:t>
                      </a:r>
                    </a:p>
                  </a:txBody>
                  <a:tcPr marL="0" marR="0" marT="0" marB="0" anchor="ctr"/>
                </a:tc>
                <a:tc>
                  <a:txBody>
                    <a:bodyPr/>
                    <a:lstStyle/>
                    <a:p>
                      <a:pPr marL="0" rtl="0" latinLnBrk="0">
                        <a:spcBef>
                          <a:spcPts val="0"/>
                        </a:spcBef>
                        <a:spcAft>
                          <a:spcPts val="0"/>
                        </a:spcAft>
                      </a:pPr>
                      <a:r>
                        <a:rPr lang="en-US" sz="1800" dirty="0">
                          <a:effectLst/>
                        </a:rPr>
                        <a:t>Beneficiaries new to Medi-Cal, or transitioning between plans</a:t>
                      </a:r>
                    </a:p>
                  </a:txBody>
                  <a:tcPr marL="0" marR="0" marT="0" marB="0" anchor="ctr"/>
                </a:tc>
                <a:tc>
                  <a:txBody>
                    <a:bodyPr/>
                    <a:lstStyle/>
                    <a:p>
                      <a:pPr marL="0" rtl="0" latinLnBrk="0">
                        <a:spcBef>
                          <a:spcPts val="0"/>
                        </a:spcBef>
                        <a:spcAft>
                          <a:spcPts val="0"/>
                        </a:spcAft>
                      </a:pPr>
                      <a:r>
                        <a:rPr lang="en-US" sz="1800" dirty="0">
                          <a:effectLst/>
                        </a:rPr>
                        <a:t> Post-implementation </a:t>
                      </a:r>
                    </a:p>
                    <a:p>
                      <a:pPr marL="0" lvl="0">
                        <a:spcBef>
                          <a:spcPts val="0"/>
                        </a:spcBef>
                        <a:spcAft>
                          <a:spcPts val="0"/>
                        </a:spcAft>
                        <a:buNone/>
                      </a:pPr>
                      <a:r>
                        <a:rPr lang="en-US" sz="1800" dirty="0">
                          <a:effectLst/>
                        </a:rPr>
                        <a:t> July 2023</a:t>
                      </a:r>
                    </a:p>
                  </a:txBody>
                  <a:tcPr marL="0" marR="0" marT="0" marB="0" anchor="ctr"/>
                </a:tc>
                <a:extLst>
                  <a:ext uri="{0D108BD9-81ED-4DB2-BD59-A6C34878D82A}">
                    <a16:rowId xmlns:a16="http://schemas.microsoft.com/office/drawing/2014/main" val="141203973"/>
                  </a:ext>
                </a:extLst>
              </a:tr>
            </a:tbl>
          </a:graphicData>
        </a:graphic>
      </p:graphicFrame>
      <p:sp>
        <p:nvSpPr>
          <p:cNvPr id="4" name="Slide Number Placeholder 3">
            <a:extLst>
              <a:ext uri="{FF2B5EF4-FFF2-40B4-BE49-F238E27FC236}">
                <a16:creationId xmlns:a16="http://schemas.microsoft.com/office/drawing/2014/main" id="{7F19403A-A13E-AE55-13BB-1A1CC6F22194}"/>
              </a:ext>
              <a:ext uri="{C183D7F6-B498-43B3-948B-1728B52AA6E4}">
                <adec:decorative xmlns:adec="http://schemas.microsoft.com/office/drawing/2017/decorative" val="1"/>
              </a:ext>
            </a:extLst>
          </p:cNvPr>
          <p:cNvSpPr>
            <a:spLocks noGrp="1"/>
          </p:cNvSpPr>
          <p:nvPr>
            <p:ph type="sldNum" sz="quarter" idx="12"/>
          </p:nvPr>
        </p:nvSpPr>
        <p:spPr/>
        <p:txBody>
          <a:bodyPr/>
          <a:lstStyle/>
          <a:p>
            <a:fld id="{EB8090AE-F645-47C1-81A8-D4E28BF03D47}" type="slidenum">
              <a:rPr lang="en-US" smtClean="0"/>
              <a:t>43</a:t>
            </a:fld>
            <a:endParaRPr lang="en-US"/>
          </a:p>
        </p:txBody>
      </p:sp>
      <p:sp>
        <p:nvSpPr>
          <p:cNvPr id="5" name="Title 1">
            <a:extLst>
              <a:ext uri="{FF2B5EF4-FFF2-40B4-BE49-F238E27FC236}">
                <a16:creationId xmlns:a16="http://schemas.microsoft.com/office/drawing/2014/main" id="{EA96D95C-85D7-122F-ADF3-A50DB00D82C2}"/>
              </a:ext>
            </a:extLst>
          </p:cNvPr>
          <p:cNvSpPr txBox="1">
            <a:spLocks/>
          </p:cNvSpPr>
          <p:nvPr/>
        </p:nvSpPr>
        <p:spPr>
          <a:xfrm>
            <a:off x="320511" y="5434553"/>
            <a:ext cx="11453567" cy="93243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rgbClr val="14315A"/>
                </a:solidFill>
                <a:latin typeface="Segoe UI" panose="020B0502040204020203" pitchFamily="34" charset="0"/>
                <a:ea typeface="+mj-ea"/>
                <a:cs typeface="Segoe UI" panose="020B0502040204020203" pitchFamily="34" charset="0"/>
              </a:defRPr>
            </a:lvl1pPr>
          </a:lstStyle>
          <a:p>
            <a:pPr>
              <a:lnSpc>
                <a:spcPct val="100000"/>
              </a:lnSpc>
            </a:pPr>
            <a:r>
              <a:rPr lang="en-US" sz="1800" b="0" dirty="0">
                <a:latin typeface="Segoe UI"/>
                <a:cs typeface="Segoe UI"/>
              </a:rPr>
              <a:t>*DHCS has asked the MCPs and ICF/DD homes to identify points-of-contact to help create communication channels to address needs such as payment questions, contracting, claims processes, etc. This will also be helpful if there are issues that arise during the data sharing phases of the transition.</a:t>
            </a:r>
            <a:endParaRPr lang="en-US" sz="1800" b="0" dirty="0"/>
          </a:p>
        </p:txBody>
      </p:sp>
    </p:spTree>
    <p:extLst>
      <p:ext uri="{BB962C8B-B14F-4D97-AF65-F5344CB8AC3E}">
        <p14:creationId xmlns:p14="http://schemas.microsoft.com/office/powerpoint/2010/main" val="19474102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31535-1539-DD13-5270-4313B0CFD785}"/>
              </a:ext>
            </a:extLst>
          </p:cNvPr>
          <p:cNvSpPr>
            <a:spLocks noGrp="1"/>
          </p:cNvSpPr>
          <p:nvPr>
            <p:ph type="title"/>
          </p:nvPr>
        </p:nvSpPr>
        <p:spPr/>
        <p:txBody>
          <a:bodyPr/>
          <a:lstStyle/>
          <a:p>
            <a:r>
              <a:rPr lang="en-US" dirty="0"/>
              <a:t>Next Steps</a:t>
            </a:r>
          </a:p>
        </p:txBody>
      </p:sp>
      <p:sp>
        <p:nvSpPr>
          <p:cNvPr id="3" name="Slide Number Placeholder 2">
            <a:extLst>
              <a:ext uri="{FF2B5EF4-FFF2-40B4-BE49-F238E27FC236}">
                <a16:creationId xmlns:a16="http://schemas.microsoft.com/office/drawing/2014/main" id="{773D40E6-135A-FDF0-AE0C-358354AFCF4E}"/>
              </a:ext>
            </a:extLst>
          </p:cNvPr>
          <p:cNvSpPr>
            <a:spLocks noGrp="1"/>
          </p:cNvSpPr>
          <p:nvPr>
            <p:ph type="sldNum" sz="quarter" idx="12"/>
          </p:nvPr>
        </p:nvSpPr>
        <p:spPr/>
        <p:txBody>
          <a:bodyPr/>
          <a:lstStyle/>
          <a:p>
            <a:fld id="{EB8090AE-F645-47C1-81A8-D4E28BF03D47}" type="slidenum">
              <a:rPr lang="en-US" smtClean="0"/>
              <a:t>44</a:t>
            </a:fld>
            <a:endParaRPr lang="en-US"/>
          </a:p>
        </p:txBody>
      </p:sp>
    </p:spTree>
    <p:extLst>
      <p:ext uri="{BB962C8B-B14F-4D97-AF65-F5344CB8AC3E}">
        <p14:creationId xmlns:p14="http://schemas.microsoft.com/office/powerpoint/2010/main" val="36914464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BD67D-0648-41F6-E7E4-06FCB6EB1849}"/>
              </a:ext>
            </a:extLst>
          </p:cNvPr>
          <p:cNvSpPr>
            <a:spLocks noGrp="1"/>
          </p:cNvSpPr>
          <p:nvPr>
            <p:ph type="title"/>
          </p:nvPr>
        </p:nvSpPr>
        <p:spPr/>
        <p:txBody>
          <a:bodyPr/>
          <a:lstStyle/>
          <a:p>
            <a:r>
              <a:rPr lang="en-US" dirty="0">
                <a:latin typeface="Segoe UI"/>
                <a:cs typeface="Segoe UI"/>
              </a:rPr>
              <a:t>January topics</a:t>
            </a:r>
            <a:endParaRPr lang="en-US" dirty="0"/>
          </a:p>
        </p:txBody>
      </p:sp>
      <p:sp>
        <p:nvSpPr>
          <p:cNvPr id="3" name="Content Placeholder 2">
            <a:extLst>
              <a:ext uri="{FF2B5EF4-FFF2-40B4-BE49-F238E27FC236}">
                <a16:creationId xmlns:a16="http://schemas.microsoft.com/office/drawing/2014/main" id="{2215EC8E-89D7-614B-A991-74848C3ADC82}"/>
              </a:ext>
            </a:extLst>
          </p:cNvPr>
          <p:cNvSpPr>
            <a:spLocks noGrp="1"/>
          </p:cNvSpPr>
          <p:nvPr>
            <p:ph idx="1"/>
          </p:nvPr>
        </p:nvSpPr>
        <p:spPr/>
        <p:txBody>
          <a:bodyPr vert="horz" lIns="91440" tIns="45720" rIns="91440" bIns="45720" rtlCol="0" anchor="t">
            <a:normAutofit/>
          </a:bodyPr>
          <a:lstStyle/>
          <a:p>
            <a:r>
              <a:rPr lang="en-US" dirty="0">
                <a:latin typeface="Segoe UI"/>
                <a:cs typeface="Segoe UI"/>
              </a:rPr>
              <a:t>Credentialing and Networks</a:t>
            </a:r>
            <a:endParaRPr lang="en-US" dirty="0"/>
          </a:p>
          <a:p>
            <a:r>
              <a:rPr lang="en-US" dirty="0">
                <a:latin typeface="Segoe UI"/>
                <a:cs typeface="Segoe UI"/>
              </a:rPr>
              <a:t>Member Communication</a:t>
            </a:r>
          </a:p>
          <a:p>
            <a:r>
              <a:rPr lang="en-US" dirty="0">
                <a:latin typeface="Segoe UI"/>
                <a:cs typeface="Segoe UI"/>
              </a:rPr>
              <a:t>Data Sharing</a:t>
            </a:r>
            <a:endParaRPr lang="en-US" dirty="0"/>
          </a:p>
          <a:p>
            <a:r>
              <a:rPr lang="en-US" dirty="0">
                <a:latin typeface="Segoe UI"/>
                <a:cs typeface="Segoe UI"/>
              </a:rPr>
              <a:t>Leaves of Absence (LOA)</a:t>
            </a:r>
          </a:p>
          <a:p>
            <a:r>
              <a:rPr lang="en-US" dirty="0">
                <a:latin typeface="Segoe UI"/>
                <a:cs typeface="Segoe UI"/>
              </a:rPr>
              <a:t>Complaint Resolution</a:t>
            </a: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763170D-2B1B-B50D-70F6-9B82983AF502}"/>
              </a:ext>
            </a:extLst>
          </p:cNvPr>
          <p:cNvSpPr>
            <a:spLocks noGrp="1"/>
          </p:cNvSpPr>
          <p:nvPr>
            <p:ph type="sldNum" sz="quarter" idx="12"/>
          </p:nvPr>
        </p:nvSpPr>
        <p:spPr/>
        <p:txBody>
          <a:bodyPr/>
          <a:lstStyle/>
          <a:p>
            <a:fld id="{EB8090AE-F645-47C1-81A8-D4E28BF03D47}" type="slidenum">
              <a:rPr lang="en-US" smtClean="0"/>
              <a:t>45</a:t>
            </a:fld>
            <a:endParaRPr lang="en-US"/>
          </a:p>
        </p:txBody>
      </p:sp>
    </p:spTree>
    <p:extLst>
      <p:ext uri="{BB962C8B-B14F-4D97-AF65-F5344CB8AC3E}">
        <p14:creationId xmlns:p14="http://schemas.microsoft.com/office/powerpoint/2010/main" val="23941665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2D7BB-9CE4-448D-B5EB-D43178E89D40}"/>
              </a:ext>
            </a:extLst>
          </p:cNvPr>
          <p:cNvSpPr>
            <a:spLocks noGrp="1"/>
          </p:cNvSpPr>
          <p:nvPr>
            <p:ph type="title"/>
          </p:nvPr>
        </p:nvSpPr>
        <p:spPr/>
        <p:txBody>
          <a:bodyPr/>
          <a:lstStyle/>
          <a:p>
            <a:r>
              <a:rPr lang="en-US" dirty="0"/>
              <a:t>Policy Questions/Issues Timeline</a:t>
            </a:r>
          </a:p>
        </p:txBody>
      </p:sp>
      <p:sp>
        <p:nvSpPr>
          <p:cNvPr id="4" name="Slide Number Placeholder 3">
            <a:extLst>
              <a:ext uri="{FF2B5EF4-FFF2-40B4-BE49-F238E27FC236}">
                <a16:creationId xmlns:a16="http://schemas.microsoft.com/office/drawing/2014/main" id="{3E9FC5E8-5941-4D85-95C3-5ACF0A8B0D41}"/>
              </a:ext>
            </a:extLst>
          </p:cNvPr>
          <p:cNvSpPr>
            <a:spLocks noGrp="1"/>
          </p:cNvSpPr>
          <p:nvPr>
            <p:ph type="sldNum" sz="quarter" idx="12"/>
          </p:nvPr>
        </p:nvSpPr>
        <p:spPr/>
        <p:txBody>
          <a:bodyPr/>
          <a:lstStyle/>
          <a:p>
            <a:fld id="{0F22356E-2A12-4147-9C02-1C2F05D23B3C}" type="slidenum">
              <a:rPr lang="en-US">
                <a:solidFill>
                  <a:srgbClr val="2E2E2E">
                    <a:tint val="75000"/>
                  </a:srgbClr>
                </a:solidFill>
                <a:latin typeface="Arial"/>
              </a:rPr>
              <a:pPr/>
              <a:t>46</a:t>
            </a:fld>
            <a:endParaRPr lang="en-US">
              <a:solidFill>
                <a:srgbClr val="2E2E2E">
                  <a:tint val="75000"/>
                </a:srgbClr>
              </a:solidFill>
              <a:latin typeface="Arial"/>
            </a:endParaRPr>
          </a:p>
        </p:txBody>
      </p:sp>
      <p:graphicFrame>
        <p:nvGraphicFramePr>
          <p:cNvPr id="11" name="Table 10">
            <a:extLst>
              <a:ext uri="{FF2B5EF4-FFF2-40B4-BE49-F238E27FC236}">
                <a16:creationId xmlns:a16="http://schemas.microsoft.com/office/drawing/2014/main" id="{08EB3E64-E0BA-46EF-A39D-06A6614FEF98}"/>
              </a:ext>
            </a:extLst>
          </p:cNvPr>
          <p:cNvGraphicFramePr>
            <a:graphicFrameLocks noGrp="1"/>
          </p:cNvGraphicFramePr>
          <p:nvPr>
            <p:extLst>
              <p:ext uri="{D42A27DB-BD31-4B8C-83A1-F6EECF244321}">
                <p14:modId xmlns:p14="http://schemas.microsoft.com/office/powerpoint/2010/main" val="1679177947"/>
              </p:ext>
            </p:extLst>
          </p:nvPr>
        </p:nvGraphicFramePr>
        <p:xfrm>
          <a:off x="826576" y="1782304"/>
          <a:ext cx="10567890" cy="4663440"/>
        </p:xfrm>
        <a:graphic>
          <a:graphicData uri="http://schemas.openxmlformats.org/drawingml/2006/table">
            <a:tbl>
              <a:tblPr firstRow="1" firstCol="1" bandRow="1">
                <a:tableStyleId>{5940675A-B579-460E-94D1-54222C63F5DA}</a:tableStyleId>
              </a:tblPr>
              <a:tblGrid>
                <a:gridCol w="1858533">
                  <a:extLst>
                    <a:ext uri="{9D8B030D-6E8A-4147-A177-3AD203B41FA5}">
                      <a16:colId xmlns:a16="http://schemas.microsoft.com/office/drawing/2014/main" val="2755859846"/>
                    </a:ext>
                  </a:extLst>
                </a:gridCol>
                <a:gridCol w="7101155">
                  <a:extLst>
                    <a:ext uri="{9D8B030D-6E8A-4147-A177-3AD203B41FA5}">
                      <a16:colId xmlns:a16="http://schemas.microsoft.com/office/drawing/2014/main" val="2289192759"/>
                    </a:ext>
                  </a:extLst>
                </a:gridCol>
                <a:gridCol w="1608202">
                  <a:extLst>
                    <a:ext uri="{9D8B030D-6E8A-4147-A177-3AD203B41FA5}">
                      <a16:colId xmlns:a16="http://schemas.microsoft.com/office/drawing/2014/main" val="1784425322"/>
                    </a:ext>
                  </a:extLst>
                </a:gridCol>
              </a:tblGrid>
              <a:tr h="259546">
                <a:tc>
                  <a:txBody>
                    <a:bodyPr/>
                    <a:lstStyle/>
                    <a:p>
                      <a:pPr marL="0" marR="0">
                        <a:spcBef>
                          <a:spcPts val="0"/>
                        </a:spcBef>
                        <a:spcAft>
                          <a:spcPts val="0"/>
                        </a:spcAft>
                      </a:pPr>
                      <a:r>
                        <a:rPr lang="en-US" sz="1800" b="1">
                          <a:solidFill>
                            <a:schemeClr val="bg1"/>
                          </a:solidFill>
                          <a:effectLst/>
                          <a:latin typeface="Segoe UI"/>
                        </a:rPr>
                        <a:t>Category</a:t>
                      </a:r>
                    </a:p>
                  </a:txBody>
                  <a:tcPr marL="53089" marR="53089" marT="0" marB="0">
                    <a:solidFill>
                      <a:srgbClr val="97388E"/>
                    </a:solidFill>
                  </a:tcPr>
                </a:tc>
                <a:tc>
                  <a:txBody>
                    <a:bodyPr/>
                    <a:lstStyle/>
                    <a:p>
                      <a:pPr marL="0" marR="0">
                        <a:spcBef>
                          <a:spcPts val="0"/>
                        </a:spcBef>
                        <a:spcAft>
                          <a:spcPts val="0"/>
                        </a:spcAft>
                      </a:pPr>
                      <a:r>
                        <a:rPr lang="en-US" sz="1800" b="1">
                          <a:solidFill>
                            <a:schemeClr val="bg1"/>
                          </a:solidFill>
                          <a:effectLst/>
                          <a:latin typeface="Segoe UI"/>
                        </a:rPr>
                        <a:t>Policy Questions</a:t>
                      </a:r>
                    </a:p>
                  </a:txBody>
                  <a:tcPr marL="53089" marR="53089" marT="0" marB="0">
                    <a:solidFill>
                      <a:srgbClr val="97388E"/>
                    </a:solidFill>
                  </a:tcPr>
                </a:tc>
                <a:tc>
                  <a:txBody>
                    <a:bodyPr/>
                    <a:lstStyle/>
                    <a:p>
                      <a:pPr marL="0" marR="0">
                        <a:spcBef>
                          <a:spcPts val="0"/>
                        </a:spcBef>
                        <a:spcAft>
                          <a:spcPts val="0"/>
                        </a:spcAft>
                      </a:pPr>
                      <a:r>
                        <a:rPr lang="en-US" sz="1800" b="1">
                          <a:solidFill>
                            <a:schemeClr val="bg1"/>
                          </a:solidFill>
                          <a:effectLst/>
                          <a:latin typeface="Segoe UI"/>
                        </a:rPr>
                        <a:t>Workgroup Review Timeline</a:t>
                      </a:r>
                    </a:p>
                  </a:txBody>
                  <a:tcPr marL="53089" marR="53089" marT="0" marB="0">
                    <a:solidFill>
                      <a:srgbClr val="97388E"/>
                    </a:solidFill>
                  </a:tcPr>
                </a:tc>
                <a:extLst>
                  <a:ext uri="{0D108BD9-81ED-4DB2-BD59-A6C34878D82A}">
                    <a16:rowId xmlns:a16="http://schemas.microsoft.com/office/drawing/2014/main" val="3775386663"/>
                  </a:ext>
                </a:extLst>
              </a:tr>
              <a:tr h="259545">
                <a:tc rowSpan="3">
                  <a:txBody>
                    <a:bodyPr/>
                    <a:lstStyle/>
                    <a:p>
                      <a:pPr marL="0" marR="0" lvl="0">
                        <a:spcBef>
                          <a:spcPts val="0"/>
                        </a:spcBef>
                        <a:spcAft>
                          <a:spcPts val="0"/>
                        </a:spcAft>
                        <a:buNone/>
                      </a:pPr>
                      <a:r>
                        <a:rPr lang="en-US" sz="1800" b="1" dirty="0">
                          <a:effectLst/>
                          <a:latin typeface="Segoe UI"/>
                        </a:rPr>
                        <a:t>Credentialing and Networks</a:t>
                      </a:r>
                      <a:endParaRPr lang="en-US" sz="1800" dirty="0">
                        <a:latin typeface="Segoe UI"/>
                      </a:endParaRPr>
                    </a:p>
                  </a:txBody>
                  <a:tcPr marL="53089" marR="53089" marT="0" marB="0">
                    <a:noFill/>
                  </a:tcPr>
                </a:tc>
                <a:tc>
                  <a:txBody>
                    <a:bodyPr/>
                    <a:lstStyle/>
                    <a:p>
                      <a:pPr marL="342900" marR="0" lvl="0" indent="-342900">
                        <a:spcBef>
                          <a:spcPts val="0"/>
                        </a:spcBef>
                        <a:spcAft>
                          <a:spcPts val="0"/>
                        </a:spcAft>
                        <a:buFont typeface="Arial"/>
                        <a:buChar char="•"/>
                      </a:pPr>
                      <a:r>
                        <a:rPr lang="en-US" sz="1800" b="0" i="0" u="none" strike="noStrike" noProof="0">
                          <a:effectLst/>
                          <a:latin typeface="Segoe UI"/>
                        </a:rPr>
                        <a:t>How can MCPs engage with ICF/DD homes for contracting?</a:t>
                      </a:r>
                      <a:endParaRPr lang="en-US" sz="1800">
                        <a:effectLst/>
                        <a:latin typeface="Segoe UI"/>
                      </a:endParaRPr>
                    </a:p>
                  </a:txBody>
                  <a:tcPr marL="53089" marR="53089" marT="0" marB="0">
                    <a:noFill/>
                  </a:tcPr>
                </a:tc>
                <a:tc rowSpan="3">
                  <a:txBody>
                    <a:bodyPr/>
                    <a:lstStyle/>
                    <a:p>
                      <a:pPr marL="0" marR="0" lvl="0" algn="ctr">
                        <a:spcBef>
                          <a:spcPts val="0"/>
                        </a:spcBef>
                        <a:spcAft>
                          <a:spcPts val="0"/>
                        </a:spcAft>
                        <a:buNone/>
                      </a:pPr>
                      <a:r>
                        <a:rPr lang="en-US" sz="1800">
                          <a:effectLst/>
                          <a:latin typeface="Segoe UI"/>
                        </a:rPr>
                        <a:t>January 2023</a:t>
                      </a:r>
                      <a:endParaRPr lang="en-US" sz="1800">
                        <a:latin typeface="Segoe UI"/>
                      </a:endParaRPr>
                    </a:p>
                  </a:txBody>
                  <a:tcPr marL="53089" marR="53089" marT="0" marB="0" anchor="ctr">
                    <a:noFill/>
                  </a:tcPr>
                </a:tc>
                <a:extLst>
                  <a:ext uri="{0D108BD9-81ED-4DB2-BD59-A6C34878D82A}">
                    <a16:rowId xmlns:a16="http://schemas.microsoft.com/office/drawing/2014/main" val="2572756142"/>
                  </a:ext>
                </a:extLst>
              </a:tr>
              <a:tr h="259545">
                <a:tc vMerge="1">
                  <a:txBody>
                    <a:bodyPr/>
                    <a:lstStyle/>
                    <a:p>
                      <a:endParaRPr lang="en-US"/>
                    </a:p>
                  </a:txBody>
                  <a:tcPr marL="53089" marR="53089" marT="0" marB="0"/>
                </a:tc>
                <a:tc>
                  <a:txBody>
                    <a:bodyPr/>
                    <a:lstStyle/>
                    <a:p>
                      <a:pPr marL="342900" marR="0" lvl="0" indent="-342900">
                        <a:spcBef>
                          <a:spcPts val="0"/>
                        </a:spcBef>
                        <a:spcAft>
                          <a:spcPts val="0"/>
                        </a:spcAft>
                        <a:buFont typeface="Arial"/>
                        <a:buChar char="•"/>
                      </a:pPr>
                      <a:r>
                        <a:rPr lang="en-US" sz="1800" b="0" i="0" u="none" strike="noStrike" noProof="0" dirty="0">
                          <a:effectLst/>
                          <a:latin typeface="Segoe UI"/>
                        </a:rPr>
                        <a:t>How will ICF/DD homes and contracted/consulting providers be enrolled and credentialed with the MCPs?</a:t>
                      </a:r>
                      <a:endParaRPr lang="en-US" sz="1800" b="0" i="0" u="none" strike="noStrike" noProof="0" dirty="0">
                        <a:effectLst/>
                      </a:endParaRPr>
                    </a:p>
                  </a:txBody>
                  <a:tcPr marL="53089" marR="53089" marT="0" marB="0">
                    <a:noFill/>
                  </a:tcPr>
                </a:tc>
                <a:tc vMerge="1">
                  <a:txBody>
                    <a:bodyPr/>
                    <a:lstStyle/>
                    <a:p>
                      <a:endParaRPr lang="en-US"/>
                    </a:p>
                  </a:txBody>
                  <a:tcPr marL="53089" marR="53089" marT="0" marB="0" anchor="ctr"/>
                </a:tc>
                <a:extLst>
                  <a:ext uri="{0D108BD9-81ED-4DB2-BD59-A6C34878D82A}">
                    <a16:rowId xmlns:a16="http://schemas.microsoft.com/office/drawing/2014/main" val="2498357558"/>
                  </a:ext>
                </a:extLst>
              </a:tr>
              <a:tr h="259545">
                <a:tc vMerge="1">
                  <a:txBody>
                    <a:bodyPr/>
                    <a:lstStyle/>
                    <a:p>
                      <a:endParaRPr lang="en-US"/>
                    </a:p>
                  </a:txBody>
                  <a:tcPr marL="53089" marR="53089" marT="0" marB="0"/>
                </a:tc>
                <a:tc>
                  <a:txBody>
                    <a:bodyPr/>
                    <a:lstStyle/>
                    <a:p>
                      <a:pPr marL="342900" marR="0" lvl="0" indent="-342900">
                        <a:spcBef>
                          <a:spcPts val="0"/>
                        </a:spcBef>
                        <a:spcAft>
                          <a:spcPts val="0"/>
                        </a:spcAft>
                        <a:buFont typeface="Arial"/>
                        <a:buChar char="•"/>
                      </a:pPr>
                      <a:r>
                        <a:rPr lang="en-US" sz="1800" dirty="0">
                          <a:effectLst/>
                          <a:latin typeface="Segoe UI"/>
                        </a:rPr>
                        <a:t>What are DHCS’ network adequacy requirements for MCPs pertaining to ICF/DD homes?</a:t>
                      </a:r>
                      <a:endParaRPr lang="en-US" sz="1800" dirty="0">
                        <a:latin typeface="Segoe UI"/>
                      </a:endParaRPr>
                    </a:p>
                  </a:txBody>
                  <a:tcPr marL="53089" marR="53089" marT="0" marB="0">
                    <a:noFill/>
                  </a:tcPr>
                </a:tc>
                <a:tc vMerge="1">
                  <a:txBody>
                    <a:bodyPr/>
                    <a:lstStyle/>
                    <a:p>
                      <a:endParaRPr lang="en-US"/>
                    </a:p>
                  </a:txBody>
                  <a:tcPr marL="53089" marR="53089" marT="0" marB="0" anchor="ctr"/>
                </a:tc>
                <a:extLst>
                  <a:ext uri="{0D108BD9-81ED-4DB2-BD59-A6C34878D82A}">
                    <a16:rowId xmlns:a16="http://schemas.microsoft.com/office/drawing/2014/main" val="2930777803"/>
                  </a:ext>
                </a:extLst>
              </a:tr>
              <a:tr h="259545">
                <a:tc>
                  <a:txBody>
                    <a:bodyPr/>
                    <a:lstStyle/>
                    <a:p>
                      <a:pPr marL="0" lvl="0">
                        <a:spcBef>
                          <a:spcPts val="0"/>
                        </a:spcBef>
                        <a:spcAft>
                          <a:spcPts val="0"/>
                        </a:spcAft>
                        <a:buNone/>
                      </a:pPr>
                      <a:r>
                        <a:rPr lang="en-US" sz="1800" b="1">
                          <a:effectLst/>
                          <a:latin typeface="Segoe UI"/>
                        </a:rPr>
                        <a:t>Member Communication</a:t>
                      </a:r>
                    </a:p>
                  </a:txBody>
                  <a:tcPr marL="53089" marR="53089" marT="0" marB="0">
                    <a:noFill/>
                  </a:tcPr>
                </a:tc>
                <a:tc>
                  <a:txBody>
                    <a:bodyPr/>
                    <a:lstStyle/>
                    <a:p>
                      <a:pPr marL="342900" lvl="0" indent="-342900">
                        <a:spcBef>
                          <a:spcPts val="0"/>
                        </a:spcBef>
                        <a:spcAft>
                          <a:spcPts val="0"/>
                        </a:spcAft>
                        <a:buFont typeface="Arial"/>
                        <a:buChar char="•"/>
                      </a:pPr>
                      <a:r>
                        <a:rPr lang="en-US" sz="1800">
                          <a:effectLst/>
                          <a:latin typeface="Segoe UI"/>
                        </a:rPr>
                        <a:t>Review of member noticing language.</a:t>
                      </a:r>
                    </a:p>
                  </a:txBody>
                  <a:tcPr marL="53089" marR="53089" marT="0" marB="0">
                    <a:noFill/>
                  </a:tcPr>
                </a:tc>
                <a:tc>
                  <a:txBody>
                    <a:bodyPr/>
                    <a:lstStyle/>
                    <a:p>
                      <a:pPr marL="0" lvl="0" algn="ctr">
                        <a:spcBef>
                          <a:spcPts val="0"/>
                        </a:spcBef>
                        <a:spcAft>
                          <a:spcPts val="0"/>
                        </a:spcAft>
                        <a:buNone/>
                      </a:pPr>
                      <a:r>
                        <a:rPr lang="en-US" sz="1800" b="0" i="0" u="none" strike="noStrike" noProof="0">
                          <a:effectLst/>
                          <a:latin typeface="Segoe UI"/>
                        </a:rPr>
                        <a:t>January 2023</a:t>
                      </a:r>
                    </a:p>
                  </a:txBody>
                  <a:tcPr marL="53089" marR="53089" marT="0" marB="0" anchor="ctr">
                    <a:noFill/>
                  </a:tcPr>
                </a:tc>
                <a:extLst>
                  <a:ext uri="{0D108BD9-81ED-4DB2-BD59-A6C34878D82A}">
                    <a16:rowId xmlns:a16="http://schemas.microsoft.com/office/drawing/2014/main" val="4271428747"/>
                  </a:ext>
                </a:extLst>
              </a:tr>
              <a:tr h="259545">
                <a:tc rowSpan="2">
                  <a:txBody>
                    <a:bodyPr/>
                    <a:lstStyle/>
                    <a:p>
                      <a:pPr marL="0" lvl="0">
                        <a:spcBef>
                          <a:spcPts val="0"/>
                        </a:spcBef>
                        <a:spcAft>
                          <a:spcPts val="0"/>
                        </a:spcAft>
                        <a:buNone/>
                      </a:pPr>
                      <a:r>
                        <a:rPr lang="en-US" sz="1800" b="1">
                          <a:effectLst/>
                          <a:latin typeface="Segoe UI"/>
                        </a:rPr>
                        <a:t>Data Sharing</a:t>
                      </a:r>
                      <a:endParaRPr lang="en-US" sz="1800"/>
                    </a:p>
                  </a:txBody>
                  <a:tcPr marL="53089" marR="53089" marT="0" marB="0">
                    <a:noFill/>
                  </a:tcPr>
                </a:tc>
                <a:tc>
                  <a:txBody>
                    <a:bodyPr/>
                    <a:lstStyle/>
                    <a:p>
                      <a:pPr marL="342900" lvl="0" indent="-342900">
                        <a:spcBef>
                          <a:spcPts val="0"/>
                        </a:spcBef>
                        <a:spcAft>
                          <a:spcPts val="0"/>
                        </a:spcAft>
                        <a:buFont typeface="Arial"/>
                        <a:buChar char="•"/>
                      </a:pPr>
                      <a:r>
                        <a:rPr lang="en-US" sz="1800">
                          <a:effectLst/>
                          <a:latin typeface="Segoe UI"/>
                        </a:rPr>
                        <a:t>What basic data sharing is needed among MCPs/RC/and Homes?</a:t>
                      </a:r>
                    </a:p>
                  </a:txBody>
                  <a:tcPr marL="53089" marR="53089" marT="0" marB="0">
                    <a:noFill/>
                  </a:tcPr>
                </a:tc>
                <a:tc rowSpan="2">
                  <a:txBody>
                    <a:bodyPr/>
                    <a:lstStyle/>
                    <a:p>
                      <a:pPr marL="0" lvl="0" algn="ctr">
                        <a:spcBef>
                          <a:spcPts val="0"/>
                        </a:spcBef>
                        <a:spcAft>
                          <a:spcPts val="0"/>
                        </a:spcAft>
                        <a:buNone/>
                      </a:pPr>
                      <a:r>
                        <a:rPr lang="en-US" sz="1800" b="0" i="0" u="none" strike="noStrike" noProof="0">
                          <a:effectLst/>
                          <a:latin typeface="Segoe UI"/>
                        </a:rPr>
                        <a:t>January 2023</a:t>
                      </a:r>
                      <a:endParaRPr lang="en-US" sz="1800"/>
                    </a:p>
                  </a:txBody>
                  <a:tcPr marL="53089" marR="53089" marT="0" marB="0" anchor="ctr">
                    <a:noFill/>
                  </a:tcPr>
                </a:tc>
                <a:extLst>
                  <a:ext uri="{0D108BD9-81ED-4DB2-BD59-A6C34878D82A}">
                    <a16:rowId xmlns:a16="http://schemas.microsoft.com/office/drawing/2014/main" val="1944345153"/>
                  </a:ext>
                </a:extLst>
              </a:tr>
              <a:tr h="259545">
                <a:tc vMerge="1">
                  <a:txBody>
                    <a:bodyPr/>
                    <a:lstStyle/>
                    <a:p>
                      <a:endParaRPr lang="en-US"/>
                    </a:p>
                  </a:txBody>
                  <a:tcPr marL="53089" marR="53089" marT="0" marB="0"/>
                </a:tc>
                <a:tc>
                  <a:txBody>
                    <a:bodyPr/>
                    <a:lstStyle/>
                    <a:p>
                      <a:pPr marL="342900" lvl="0" indent="-342900">
                        <a:spcBef>
                          <a:spcPts val="0"/>
                        </a:spcBef>
                        <a:spcAft>
                          <a:spcPts val="0"/>
                        </a:spcAft>
                        <a:buFont typeface="Arial"/>
                        <a:buChar char="•"/>
                      </a:pPr>
                      <a:r>
                        <a:rPr lang="en-US" sz="1800" dirty="0">
                          <a:effectLst/>
                          <a:latin typeface="Segoe UI"/>
                        </a:rPr>
                        <a:t>What data will DHCS need to share with MCPs to affect a smooth member transition?</a:t>
                      </a:r>
                    </a:p>
                  </a:txBody>
                  <a:tcPr marL="53089" marR="53089" marT="0" marB="0">
                    <a:noFill/>
                  </a:tcPr>
                </a:tc>
                <a:tc vMerge="1">
                  <a:txBody>
                    <a:bodyPr/>
                    <a:lstStyle/>
                    <a:p>
                      <a:endParaRPr lang="en-US"/>
                    </a:p>
                  </a:txBody>
                  <a:tcPr marL="53089" marR="53089" marT="0" marB="0" anchor="ctr"/>
                </a:tc>
                <a:extLst>
                  <a:ext uri="{0D108BD9-81ED-4DB2-BD59-A6C34878D82A}">
                    <a16:rowId xmlns:a16="http://schemas.microsoft.com/office/drawing/2014/main" val="223727122"/>
                  </a:ext>
                </a:extLst>
              </a:tr>
              <a:tr h="259545">
                <a:tc>
                  <a:txBody>
                    <a:bodyPr/>
                    <a:lstStyle/>
                    <a:p>
                      <a:pPr marL="0" lvl="0">
                        <a:spcBef>
                          <a:spcPts val="0"/>
                        </a:spcBef>
                        <a:spcAft>
                          <a:spcPts val="0"/>
                        </a:spcAft>
                        <a:buNone/>
                      </a:pPr>
                      <a:r>
                        <a:rPr lang="en-US" sz="1800" b="1">
                          <a:effectLst/>
                          <a:latin typeface="Segoe UI"/>
                        </a:rPr>
                        <a:t>Leaves of Absence (LOA)</a:t>
                      </a:r>
                    </a:p>
                  </a:txBody>
                  <a:tcPr marL="53089" marR="53089" marT="0" marB="0">
                    <a:noFill/>
                  </a:tcPr>
                </a:tc>
                <a:tc>
                  <a:txBody>
                    <a:bodyPr/>
                    <a:lstStyle/>
                    <a:p>
                      <a:pPr marL="342900" lvl="0" indent="-342900">
                        <a:spcBef>
                          <a:spcPts val="0"/>
                        </a:spcBef>
                        <a:spcAft>
                          <a:spcPts val="0"/>
                        </a:spcAft>
                        <a:buFont typeface="Arial"/>
                        <a:buChar char="•"/>
                      </a:pPr>
                      <a:r>
                        <a:rPr lang="en-US" sz="1800" b="0" i="0" u="none" strike="noStrike" noProof="0">
                          <a:effectLst/>
                        </a:rPr>
                        <a:t>What are the leave of absence policies?</a:t>
                      </a:r>
                      <a:endParaRPr lang="en-US" sz="1800">
                        <a:effectLst/>
                        <a:latin typeface="Segoe UI"/>
                      </a:endParaRPr>
                    </a:p>
                  </a:txBody>
                  <a:tcPr marL="53089" marR="53089" marT="0" marB="0">
                    <a:noFill/>
                  </a:tcPr>
                </a:tc>
                <a:tc>
                  <a:txBody>
                    <a:bodyPr/>
                    <a:lstStyle/>
                    <a:p>
                      <a:pPr marL="0" lvl="0" algn="ctr">
                        <a:spcBef>
                          <a:spcPts val="0"/>
                        </a:spcBef>
                        <a:spcAft>
                          <a:spcPts val="0"/>
                        </a:spcAft>
                        <a:buNone/>
                      </a:pPr>
                      <a:r>
                        <a:rPr lang="en-US" sz="1800" b="0" i="0" u="none" strike="noStrike" noProof="0" dirty="0">
                          <a:effectLst/>
                          <a:latin typeface="Segoe UI"/>
                        </a:rPr>
                        <a:t>January 2023</a:t>
                      </a:r>
                    </a:p>
                  </a:txBody>
                  <a:tcPr marL="53089" marR="53089" marT="0" marB="0" anchor="ctr">
                    <a:noFill/>
                  </a:tcPr>
                </a:tc>
                <a:extLst>
                  <a:ext uri="{0D108BD9-81ED-4DB2-BD59-A6C34878D82A}">
                    <a16:rowId xmlns:a16="http://schemas.microsoft.com/office/drawing/2014/main" val="2024644480"/>
                  </a:ext>
                </a:extLst>
              </a:tr>
              <a:tr h="259545">
                <a:tc>
                  <a:txBody>
                    <a:bodyPr/>
                    <a:lstStyle/>
                    <a:p>
                      <a:pPr marL="0" lvl="0">
                        <a:spcBef>
                          <a:spcPts val="0"/>
                        </a:spcBef>
                        <a:spcAft>
                          <a:spcPts val="0"/>
                        </a:spcAft>
                        <a:buNone/>
                      </a:pPr>
                      <a:r>
                        <a:rPr lang="en-US" sz="1800" b="1">
                          <a:effectLst/>
                          <a:latin typeface="Segoe UI"/>
                        </a:rPr>
                        <a:t>Complaint Resolution</a:t>
                      </a:r>
                    </a:p>
                  </a:txBody>
                  <a:tcPr marL="53089" marR="53089" marT="0" marB="0">
                    <a:noFill/>
                  </a:tcPr>
                </a:tc>
                <a:tc>
                  <a:txBody>
                    <a:bodyPr/>
                    <a:lstStyle/>
                    <a:p>
                      <a:pPr marL="342900" lvl="0" indent="-342900">
                        <a:spcBef>
                          <a:spcPts val="0"/>
                        </a:spcBef>
                        <a:spcAft>
                          <a:spcPts val="0"/>
                        </a:spcAft>
                        <a:buFont typeface="Arial"/>
                        <a:buChar char="•"/>
                      </a:pPr>
                      <a:r>
                        <a:rPr lang="en-US" sz="1800" b="0" i="0" u="none" strike="noStrike" noProof="0">
                          <a:effectLst/>
                          <a:latin typeface="Calibri"/>
                        </a:rPr>
                        <a:t>What is the process for complaint resolution among MCPs, ICF/DD homes, and Regional Centers?</a:t>
                      </a:r>
                      <a:endParaRPr lang="en-US" sz="1800" b="0" i="0" u="none" strike="noStrike" noProof="0">
                        <a:effectLst/>
                      </a:endParaRPr>
                    </a:p>
                  </a:txBody>
                  <a:tcPr marL="53089" marR="53089" marT="0" marB="0">
                    <a:noFill/>
                  </a:tcPr>
                </a:tc>
                <a:tc>
                  <a:txBody>
                    <a:bodyPr/>
                    <a:lstStyle/>
                    <a:p>
                      <a:pPr marL="0" lvl="0" algn="ctr">
                        <a:spcBef>
                          <a:spcPts val="0"/>
                        </a:spcBef>
                        <a:spcAft>
                          <a:spcPts val="0"/>
                        </a:spcAft>
                        <a:buNone/>
                      </a:pPr>
                      <a:r>
                        <a:rPr lang="en-US" sz="1800" b="0" i="0" u="none" strike="noStrike" noProof="0" dirty="0">
                          <a:effectLst/>
                          <a:latin typeface="Segoe UI"/>
                        </a:rPr>
                        <a:t>January 2023</a:t>
                      </a:r>
                    </a:p>
                  </a:txBody>
                  <a:tcPr marL="53089" marR="53089" marT="0" marB="0" anchor="ctr">
                    <a:noFill/>
                  </a:tcPr>
                </a:tc>
                <a:extLst>
                  <a:ext uri="{0D108BD9-81ED-4DB2-BD59-A6C34878D82A}">
                    <a16:rowId xmlns:a16="http://schemas.microsoft.com/office/drawing/2014/main" val="3669139316"/>
                  </a:ext>
                </a:extLst>
              </a:tr>
            </a:tbl>
          </a:graphicData>
        </a:graphic>
      </p:graphicFrame>
    </p:spTree>
    <p:extLst>
      <p:ext uri="{BB962C8B-B14F-4D97-AF65-F5344CB8AC3E}">
        <p14:creationId xmlns:p14="http://schemas.microsoft.com/office/powerpoint/2010/main" val="16132080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08EC5-F5EC-4A8A-9021-A6F73428DE47}"/>
              </a:ext>
            </a:extLst>
          </p:cNvPr>
          <p:cNvSpPr>
            <a:spLocks noGrp="1"/>
          </p:cNvSpPr>
          <p:nvPr>
            <p:ph type="title"/>
          </p:nvPr>
        </p:nvSpPr>
        <p:spPr>
          <a:xfrm>
            <a:off x="838200" y="69693"/>
            <a:ext cx="10515600" cy="1325563"/>
          </a:xfrm>
        </p:spPr>
        <p:txBody>
          <a:bodyPr anchor="ctr">
            <a:normAutofit/>
          </a:bodyPr>
          <a:lstStyle/>
          <a:p>
            <a:r>
              <a:rPr lang="en-US" sz="3200" b="1" dirty="0">
                <a:solidFill>
                  <a:srgbClr val="14315A"/>
                </a:solidFill>
                <a:latin typeface="Segoe UI" panose="020B0502040204020203" pitchFamily="34" charset="0"/>
                <a:cs typeface="Segoe UI" panose="020B0502040204020203" pitchFamily="34" charset="0"/>
              </a:rPr>
              <a:t>Project Timeline</a:t>
            </a:r>
            <a:endParaRPr lang="en-US" sz="3200" b="0" i="1" dirty="0"/>
          </a:p>
        </p:txBody>
      </p:sp>
      <p:sp>
        <p:nvSpPr>
          <p:cNvPr id="7" name="TextBox 6">
            <a:extLst>
              <a:ext uri="{FF2B5EF4-FFF2-40B4-BE49-F238E27FC236}">
                <a16:creationId xmlns:a16="http://schemas.microsoft.com/office/drawing/2014/main" id="{2E5AC0FE-3836-2337-C7DF-D9AD279101CD}"/>
              </a:ext>
            </a:extLst>
          </p:cNvPr>
          <p:cNvSpPr txBox="1"/>
          <p:nvPr/>
        </p:nvSpPr>
        <p:spPr>
          <a:xfrm>
            <a:off x="537328" y="5335713"/>
            <a:ext cx="5187350" cy="3731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Shading added to show work timing.</a:t>
            </a:r>
            <a:endParaRPr lang="en-US" dirty="0">
              <a:cs typeface="Calibri"/>
            </a:endParaRPr>
          </a:p>
        </p:txBody>
      </p:sp>
      <p:graphicFrame>
        <p:nvGraphicFramePr>
          <p:cNvPr id="9" name="Content Placeholder 3">
            <a:extLst>
              <a:ext uri="{FF2B5EF4-FFF2-40B4-BE49-F238E27FC236}">
                <a16:creationId xmlns:a16="http://schemas.microsoft.com/office/drawing/2014/main" id="{95EA1610-8AA4-40C5-90C6-EF20B852ACEE}"/>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3801050520"/>
              </p:ext>
            </p:extLst>
          </p:nvPr>
        </p:nvGraphicFramePr>
        <p:xfrm>
          <a:off x="537328" y="1215994"/>
          <a:ext cx="11076492" cy="3346580"/>
        </p:xfrm>
        <a:graphic>
          <a:graphicData uri="http://schemas.openxmlformats.org/drawingml/2006/table">
            <a:tbl>
              <a:tblPr firstRow="1"/>
              <a:tblGrid>
                <a:gridCol w="4312356">
                  <a:extLst>
                    <a:ext uri="{9D8B030D-6E8A-4147-A177-3AD203B41FA5}">
                      <a16:colId xmlns:a16="http://schemas.microsoft.com/office/drawing/2014/main" val="2686536070"/>
                    </a:ext>
                  </a:extLst>
                </a:gridCol>
                <a:gridCol w="563678">
                  <a:extLst>
                    <a:ext uri="{9D8B030D-6E8A-4147-A177-3AD203B41FA5}">
                      <a16:colId xmlns:a16="http://schemas.microsoft.com/office/drawing/2014/main" val="2151227889"/>
                    </a:ext>
                  </a:extLst>
                </a:gridCol>
                <a:gridCol w="563678">
                  <a:extLst>
                    <a:ext uri="{9D8B030D-6E8A-4147-A177-3AD203B41FA5}">
                      <a16:colId xmlns:a16="http://schemas.microsoft.com/office/drawing/2014/main" val="1122293768"/>
                    </a:ext>
                  </a:extLst>
                </a:gridCol>
                <a:gridCol w="563678">
                  <a:extLst>
                    <a:ext uri="{9D8B030D-6E8A-4147-A177-3AD203B41FA5}">
                      <a16:colId xmlns:a16="http://schemas.microsoft.com/office/drawing/2014/main" val="2735334549"/>
                    </a:ext>
                  </a:extLst>
                </a:gridCol>
                <a:gridCol w="563678">
                  <a:extLst>
                    <a:ext uri="{9D8B030D-6E8A-4147-A177-3AD203B41FA5}">
                      <a16:colId xmlns:a16="http://schemas.microsoft.com/office/drawing/2014/main" val="4240716159"/>
                    </a:ext>
                  </a:extLst>
                </a:gridCol>
                <a:gridCol w="691571">
                  <a:extLst>
                    <a:ext uri="{9D8B030D-6E8A-4147-A177-3AD203B41FA5}">
                      <a16:colId xmlns:a16="http://schemas.microsoft.com/office/drawing/2014/main" val="480209395"/>
                    </a:ext>
                  </a:extLst>
                </a:gridCol>
                <a:gridCol w="575035">
                  <a:extLst>
                    <a:ext uri="{9D8B030D-6E8A-4147-A177-3AD203B41FA5}">
                      <a16:colId xmlns:a16="http://schemas.microsoft.com/office/drawing/2014/main" val="3485300379"/>
                    </a:ext>
                  </a:extLst>
                </a:gridCol>
                <a:gridCol w="499621">
                  <a:extLst>
                    <a:ext uri="{9D8B030D-6E8A-4147-A177-3AD203B41FA5}">
                      <a16:colId xmlns:a16="http://schemas.microsoft.com/office/drawing/2014/main" val="1068612586"/>
                    </a:ext>
                  </a:extLst>
                </a:gridCol>
                <a:gridCol w="488485">
                  <a:extLst>
                    <a:ext uri="{9D8B030D-6E8A-4147-A177-3AD203B41FA5}">
                      <a16:colId xmlns:a16="http://schemas.microsoft.com/office/drawing/2014/main" val="268857158"/>
                    </a:ext>
                  </a:extLst>
                </a:gridCol>
                <a:gridCol w="563678">
                  <a:extLst>
                    <a:ext uri="{9D8B030D-6E8A-4147-A177-3AD203B41FA5}">
                      <a16:colId xmlns:a16="http://schemas.microsoft.com/office/drawing/2014/main" val="3145689713"/>
                    </a:ext>
                  </a:extLst>
                </a:gridCol>
                <a:gridCol w="563678">
                  <a:extLst>
                    <a:ext uri="{9D8B030D-6E8A-4147-A177-3AD203B41FA5}">
                      <a16:colId xmlns:a16="http://schemas.microsoft.com/office/drawing/2014/main" val="4248517896"/>
                    </a:ext>
                  </a:extLst>
                </a:gridCol>
                <a:gridCol w="563678">
                  <a:extLst>
                    <a:ext uri="{9D8B030D-6E8A-4147-A177-3AD203B41FA5}">
                      <a16:colId xmlns:a16="http://schemas.microsoft.com/office/drawing/2014/main" val="3485327402"/>
                    </a:ext>
                  </a:extLst>
                </a:gridCol>
                <a:gridCol w="563678">
                  <a:extLst>
                    <a:ext uri="{9D8B030D-6E8A-4147-A177-3AD203B41FA5}">
                      <a16:colId xmlns:a16="http://schemas.microsoft.com/office/drawing/2014/main" val="3084452862"/>
                    </a:ext>
                  </a:extLst>
                </a:gridCol>
              </a:tblGrid>
              <a:tr h="669316">
                <a:tc>
                  <a:txBody>
                    <a:bodyPr/>
                    <a:lstStyle/>
                    <a:p>
                      <a:pPr marL="53975" indent="0" algn="ctr" fontAlgn="b"/>
                      <a:r>
                        <a:rPr lang="en-US" sz="1800" b="1" i="0" u="none" strike="noStrike" baseline="0" dirty="0">
                          <a:solidFill>
                            <a:schemeClr val="bg1"/>
                          </a:solidFill>
                          <a:effectLst/>
                          <a:latin typeface="Segoe UI"/>
                          <a:cs typeface="Segoe UI"/>
                        </a:rPr>
                        <a:t>Milestones</a:t>
                      </a: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388E"/>
                    </a:solidFill>
                  </a:tcPr>
                </a:tc>
                <a:tc>
                  <a:txBody>
                    <a:bodyPr/>
                    <a:lstStyle/>
                    <a:p>
                      <a:pPr algn="ctr" fontAlgn="b"/>
                      <a:r>
                        <a:rPr lang="en-US" sz="1800" b="1" i="0" u="none" strike="noStrike" dirty="0">
                          <a:solidFill>
                            <a:schemeClr val="bg1"/>
                          </a:solidFill>
                          <a:effectLst/>
                          <a:latin typeface="Segoe UI"/>
                          <a:cs typeface="Segoe UI"/>
                        </a:rPr>
                        <a:t>Aug</a:t>
                      </a:r>
                      <a:br>
                        <a:rPr lang="en-US" sz="1800" b="1" i="0" u="none" strike="noStrike" dirty="0">
                          <a:solidFill>
                            <a:srgbClr val="FFFFFF"/>
                          </a:solidFill>
                          <a:effectLst/>
                          <a:latin typeface="Segoe UI"/>
                          <a:cs typeface="Segoe UI"/>
                        </a:rPr>
                      </a:br>
                      <a:r>
                        <a:rPr lang="en-US" sz="1800" b="1" i="0" u="none" strike="noStrike" dirty="0">
                          <a:solidFill>
                            <a:schemeClr val="bg1"/>
                          </a:solidFill>
                          <a:effectLst/>
                          <a:latin typeface="Segoe UI"/>
                          <a:cs typeface="Segoe UI"/>
                        </a:rPr>
                        <a:t>22</a:t>
                      </a: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388E"/>
                    </a:solidFill>
                  </a:tcPr>
                </a:tc>
                <a:tc>
                  <a:txBody>
                    <a:bodyPr/>
                    <a:lstStyle/>
                    <a:p>
                      <a:pPr algn="ctr" fontAlgn="b"/>
                      <a:r>
                        <a:rPr lang="en-US" sz="1800" b="1" i="0" u="none" strike="noStrike" dirty="0">
                          <a:solidFill>
                            <a:schemeClr val="bg1"/>
                          </a:solidFill>
                          <a:effectLst/>
                          <a:latin typeface="Segoe UI"/>
                          <a:cs typeface="Segoe UI"/>
                        </a:rPr>
                        <a:t>Sep</a:t>
                      </a:r>
                      <a:br>
                        <a:rPr lang="en-US" sz="1800" b="1" i="0" u="none" strike="noStrike" dirty="0">
                          <a:solidFill>
                            <a:srgbClr val="FFFFFF"/>
                          </a:solidFill>
                          <a:effectLst/>
                          <a:latin typeface="Segoe UI"/>
                          <a:cs typeface="Segoe UI"/>
                        </a:rPr>
                      </a:br>
                      <a:r>
                        <a:rPr lang="en-US" sz="1800" b="1" i="0" u="none" strike="noStrike" dirty="0">
                          <a:solidFill>
                            <a:schemeClr val="bg1"/>
                          </a:solidFill>
                          <a:effectLst/>
                          <a:latin typeface="Segoe UI"/>
                          <a:cs typeface="Segoe UI"/>
                        </a:rPr>
                        <a:t>22</a:t>
                      </a: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388E"/>
                    </a:solidFill>
                  </a:tcPr>
                </a:tc>
                <a:tc>
                  <a:txBody>
                    <a:bodyPr/>
                    <a:lstStyle/>
                    <a:p>
                      <a:pPr algn="ctr" fontAlgn="b"/>
                      <a:r>
                        <a:rPr lang="en-US" sz="1800" b="1" i="0" u="none" strike="noStrike" dirty="0">
                          <a:solidFill>
                            <a:schemeClr val="bg1"/>
                          </a:solidFill>
                          <a:effectLst/>
                          <a:latin typeface="Segoe UI"/>
                          <a:cs typeface="Segoe UI"/>
                        </a:rPr>
                        <a:t>Oct</a:t>
                      </a:r>
                      <a:br>
                        <a:rPr lang="en-US" sz="1800" b="1" i="0" u="none" strike="noStrike" dirty="0">
                          <a:solidFill>
                            <a:srgbClr val="FFFFFF"/>
                          </a:solidFill>
                          <a:effectLst/>
                          <a:latin typeface="Segoe UI"/>
                          <a:cs typeface="Segoe UI"/>
                        </a:rPr>
                      </a:br>
                      <a:r>
                        <a:rPr lang="en-US" sz="1800" b="1" i="0" u="none" strike="noStrike" dirty="0">
                          <a:solidFill>
                            <a:schemeClr val="bg1"/>
                          </a:solidFill>
                          <a:effectLst/>
                          <a:latin typeface="Segoe UI"/>
                          <a:cs typeface="Segoe UI"/>
                        </a:rPr>
                        <a:t>22</a:t>
                      </a: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388E"/>
                    </a:solidFill>
                  </a:tcPr>
                </a:tc>
                <a:tc>
                  <a:txBody>
                    <a:bodyPr/>
                    <a:lstStyle/>
                    <a:p>
                      <a:pPr algn="ctr" fontAlgn="b"/>
                      <a:r>
                        <a:rPr lang="en-US" sz="1800" b="1" i="0" u="none" strike="noStrike" dirty="0">
                          <a:solidFill>
                            <a:schemeClr val="bg1"/>
                          </a:solidFill>
                          <a:effectLst/>
                          <a:latin typeface="Segoe UI"/>
                          <a:cs typeface="Segoe UI"/>
                        </a:rPr>
                        <a:t>Nov</a:t>
                      </a:r>
                      <a:br>
                        <a:rPr lang="en-US" sz="1800" b="1" i="0" u="none" strike="noStrike" dirty="0">
                          <a:solidFill>
                            <a:srgbClr val="FFFFFF"/>
                          </a:solidFill>
                          <a:effectLst/>
                          <a:latin typeface="Segoe UI"/>
                          <a:cs typeface="Segoe UI"/>
                        </a:rPr>
                      </a:br>
                      <a:r>
                        <a:rPr lang="en-US" sz="1800" b="1" i="0" u="none" strike="noStrike" dirty="0">
                          <a:solidFill>
                            <a:schemeClr val="bg1"/>
                          </a:solidFill>
                          <a:effectLst/>
                          <a:latin typeface="Segoe UI"/>
                          <a:cs typeface="Segoe UI"/>
                        </a:rPr>
                        <a:t>22</a:t>
                      </a: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388E"/>
                    </a:solidFill>
                  </a:tcPr>
                </a:tc>
                <a:tc>
                  <a:txBody>
                    <a:bodyPr/>
                    <a:lstStyle/>
                    <a:p>
                      <a:pPr algn="ctr" fontAlgn="b"/>
                      <a:r>
                        <a:rPr lang="en-US" sz="1800" b="1" i="0" u="none" strike="noStrike" dirty="0">
                          <a:solidFill>
                            <a:schemeClr val="bg1"/>
                          </a:solidFill>
                          <a:effectLst/>
                          <a:latin typeface="Segoe UI"/>
                          <a:cs typeface="Segoe UI"/>
                        </a:rPr>
                        <a:t>Dec</a:t>
                      </a:r>
                      <a:br>
                        <a:rPr lang="en-US" sz="1800" b="1" i="0" u="none" strike="noStrike" dirty="0">
                          <a:solidFill>
                            <a:srgbClr val="FFFFFF"/>
                          </a:solidFill>
                          <a:effectLst/>
                          <a:latin typeface="Segoe UI"/>
                          <a:cs typeface="Segoe UI"/>
                        </a:rPr>
                      </a:br>
                      <a:r>
                        <a:rPr lang="en-US" sz="1800" b="1" i="0" u="none" strike="noStrike" dirty="0">
                          <a:solidFill>
                            <a:schemeClr val="bg1"/>
                          </a:solidFill>
                          <a:effectLst/>
                          <a:latin typeface="Segoe UI"/>
                          <a:cs typeface="Segoe UI"/>
                        </a:rPr>
                        <a:t>22</a:t>
                      </a: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388E"/>
                    </a:solidFill>
                  </a:tcPr>
                </a:tc>
                <a:tc>
                  <a:txBody>
                    <a:bodyPr/>
                    <a:lstStyle/>
                    <a:p>
                      <a:pPr algn="ctr" fontAlgn="b"/>
                      <a:r>
                        <a:rPr lang="en-US" sz="1800" b="1" i="0" u="none" strike="noStrike" dirty="0">
                          <a:solidFill>
                            <a:schemeClr val="bg1"/>
                          </a:solidFill>
                          <a:effectLst/>
                          <a:latin typeface="Segoe UI"/>
                          <a:cs typeface="Segoe UI"/>
                        </a:rPr>
                        <a:t>Jan</a:t>
                      </a:r>
                      <a:br>
                        <a:rPr lang="en-US" sz="1800" b="1" i="0" u="none" strike="noStrike" dirty="0">
                          <a:solidFill>
                            <a:srgbClr val="FFFFFF"/>
                          </a:solidFill>
                          <a:effectLst/>
                          <a:latin typeface="Segoe UI"/>
                          <a:cs typeface="Segoe UI"/>
                        </a:rPr>
                      </a:br>
                      <a:r>
                        <a:rPr lang="en-US" sz="1800" b="1" i="0" u="none" strike="noStrike" dirty="0">
                          <a:solidFill>
                            <a:schemeClr val="bg1"/>
                          </a:solidFill>
                          <a:effectLst/>
                          <a:latin typeface="Segoe UI"/>
                          <a:cs typeface="Segoe UI"/>
                        </a:rPr>
                        <a:t>23</a:t>
                      </a: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388E"/>
                    </a:solidFill>
                  </a:tcPr>
                </a:tc>
                <a:tc>
                  <a:txBody>
                    <a:bodyPr/>
                    <a:lstStyle/>
                    <a:p>
                      <a:pPr algn="ctr" fontAlgn="b"/>
                      <a:r>
                        <a:rPr lang="en-US" sz="1800" b="1" i="0" u="none" strike="noStrike" dirty="0">
                          <a:solidFill>
                            <a:schemeClr val="bg1"/>
                          </a:solidFill>
                          <a:effectLst/>
                          <a:latin typeface="Segoe UI"/>
                          <a:cs typeface="Segoe UI"/>
                        </a:rPr>
                        <a:t>Feb</a:t>
                      </a:r>
                      <a:br>
                        <a:rPr lang="en-US" sz="1800" b="1" i="0" u="none" strike="noStrike" dirty="0">
                          <a:solidFill>
                            <a:srgbClr val="FFFFFF"/>
                          </a:solidFill>
                          <a:effectLst/>
                          <a:latin typeface="Segoe UI"/>
                          <a:cs typeface="Segoe UI"/>
                        </a:rPr>
                      </a:br>
                      <a:r>
                        <a:rPr lang="en-US" sz="1800" b="1" i="0" u="none" strike="noStrike" dirty="0">
                          <a:solidFill>
                            <a:schemeClr val="bg1"/>
                          </a:solidFill>
                          <a:effectLst/>
                          <a:latin typeface="Segoe UI"/>
                          <a:cs typeface="Segoe UI"/>
                        </a:rPr>
                        <a:t>23</a:t>
                      </a: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388E"/>
                    </a:solidFill>
                  </a:tcPr>
                </a:tc>
                <a:tc>
                  <a:txBody>
                    <a:bodyPr/>
                    <a:lstStyle/>
                    <a:p>
                      <a:pPr algn="ctr" fontAlgn="b"/>
                      <a:r>
                        <a:rPr lang="en-US" sz="1800" b="1" i="0" u="none" strike="noStrike" dirty="0">
                          <a:solidFill>
                            <a:schemeClr val="bg1"/>
                          </a:solidFill>
                          <a:effectLst/>
                          <a:latin typeface="Segoe UI"/>
                          <a:cs typeface="Segoe UI"/>
                        </a:rPr>
                        <a:t>Mar</a:t>
                      </a:r>
                      <a:br>
                        <a:rPr lang="en-US" sz="1800" b="1" i="0" u="none" strike="noStrike" dirty="0">
                          <a:solidFill>
                            <a:srgbClr val="FFFFFF"/>
                          </a:solidFill>
                          <a:effectLst/>
                          <a:latin typeface="Segoe UI"/>
                          <a:cs typeface="Segoe UI"/>
                        </a:rPr>
                      </a:br>
                      <a:r>
                        <a:rPr lang="en-US" sz="1800" b="1" i="0" u="none" strike="noStrike" dirty="0">
                          <a:solidFill>
                            <a:schemeClr val="bg1"/>
                          </a:solidFill>
                          <a:effectLst/>
                          <a:latin typeface="Segoe UI"/>
                          <a:cs typeface="Segoe UI"/>
                        </a:rPr>
                        <a:t>23</a:t>
                      </a: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388E"/>
                    </a:solidFill>
                  </a:tcPr>
                </a:tc>
                <a:tc>
                  <a:txBody>
                    <a:bodyPr/>
                    <a:lstStyle/>
                    <a:p>
                      <a:pPr algn="ctr" fontAlgn="b"/>
                      <a:r>
                        <a:rPr lang="en-US" sz="1800" b="1" i="0" u="none" strike="noStrike" dirty="0">
                          <a:solidFill>
                            <a:schemeClr val="bg1"/>
                          </a:solidFill>
                          <a:effectLst/>
                          <a:latin typeface="Segoe UI"/>
                          <a:cs typeface="Segoe UI"/>
                        </a:rPr>
                        <a:t>Apr</a:t>
                      </a:r>
                      <a:br>
                        <a:rPr lang="en-US" sz="1800" b="1" i="0" u="none" strike="noStrike" dirty="0">
                          <a:solidFill>
                            <a:srgbClr val="FFFFFF"/>
                          </a:solidFill>
                          <a:effectLst/>
                          <a:latin typeface="Segoe UI"/>
                          <a:cs typeface="Segoe UI"/>
                        </a:rPr>
                      </a:br>
                      <a:r>
                        <a:rPr lang="en-US" sz="1800" b="1" i="0" u="none" strike="noStrike" dirty="0">
                          <a:solidFill>
                            <a:schemeClr val="bg1"/>
                          </a:solidFill>
                          <a:effectLst/>
                          <a:latin typeface="Segoe UI"/>
                          <a:cs typeface="Segoe UI"/>
                        </a:rPr>
                        <a:t>23</a:t>
                      </a: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388E"/>
                    </a:solidFill>
                  </a:tcPr>
                </a:tc>
                <a:tc>
                  <a:txBody>
                    <a:bodyPr/>
                    <a:lstStyle/>
                    <a:p>
                      <a:pPr algn="ctr" fontAlgn="b"/>
                      <a:r>
                        <a:rPr lang="en-US" sz="1800" b="1" i="0" u="none" strike="noStrike" dirty="0">
                          <a:solidFill>
                            <a:schemeClr val="bg1"/>
                          </a:solidFill>
                          <a:effectLst/>
                          <a:latin typeface="Segoe UI"/>
                          <a:cs typeface="Segoe UI"/>
                        </a:rPr>
                        <a:t>May</a:t>
                      </a:r>
                      <a:br>
                        <a:rPr lang="en-US" sz="1800" b="1" i="0" u="none" strike="noStrike" dirty="0">
                          <a:solidFill>
                            <a:srgbClr val="FFFFFF"/>
                          </a:solidFill>
                          <a:effectLst/>
                          <a:latin typeface="Segoe UI"/>
                          <a:cs typeface="Segoe UI"/>
                        </a:rPr>
                      </a:br>
                      <a:r>
                        <a:rPr lang="en-US" sz="1800" b="1" i="0" u="none" strike="noStrike" dirty="0">
                          <a:solidFill>
                            <a:schemeClr val="bg1"/>
                          </a:solidFill>
                          <a:effectLst/>
                          <a:latin typeface="Segoe UI"/>
                          <a:cs typeface="Segoe UI"/>
                        </a:rPr>
                        <a:t>23</a:t>
                      </a: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388E"/>
                    </a:solidFill>
                  </a:tcPr>
                </a:tc>
                <a:tc>
                  <a:txBody>
                    <a:bodyPr/>
                    <a:lstStyle/>
                    <a:p>
                      <a:pPr algn="ctr" fontAlgn="b"/>
                      <a:r>
                        <a:rPr lang="en-US" sz="1800" b="1" i="0" u="none" strike="noStrike" dirty="0">
                          <a:solidFill>
                            <a:schemeClr val="bg1"/>
                          </a:solidFill>
                          <a:effectLst/>
                          <a:latin typeface="Segoe UI"/>
                          <a:cs typeface="Segoe UI"/>
                        </a:rPr>
                        <a:t>Jun</a:t>
                      </a:r>
                      <a:br>
                        <a:rPr lang="en-US" sz="1800" b="1" i="0" u="none" strike="noStrike" dirty="0">
                          <a:solidFill>
                            <a:srgbClr val="FFFFFF"/>
                          </a:solidFill>
                          <a:effectLst/>
                          <a:latin typeface="Segoe UI"/>
                          <a:cs typeface="Segoe UI"/>
                        </a:rPr>
                      </a:br>
                      <a:r>
                        <a:rPr lang="en-US" sz="1800" b="1" i="0" u="none" strike="noStrike" dirty="0">
                          <a:solidFill>
                            <a:schemeClr val="bg1"/>
                          </a:solidFill>
                          <a:effectLst/>
                          <a:latin typeface="Segoe UI"/>
                          <a:cs typeface="Segoe UI"/>
                        </a:rPr>
                        <a:t>23</a:t>
                      </a: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388E"/>
                    </a:solidFill>
                  </a:tcPr>
                </a:tc>
                <a:tc>
                  <a:txBody>
                    <a:bodyPr/>
                    <a:lstStyle/>
                    <a:p>
                      <a:pPr algn="ctr" fontAlgn="b"/>
                      <a:r>
                        <a:rPr lang="en-US" sz="1800" b="1" i="0" u="none" strike="noStrike" dirty="0">
                          <a:solidFill>
                            <a:schemeClr val="bg1"/>
                          </a:solidFill>
                          <a:effectLst/>
                          <a:latin typeface="Segoe UI"/>
                          <a:cs typeface="Segoe UI"/>
                        </a:rPr>
                        <a:t>Jul</a:t>
                      </a:r>
                      <a:br>
                        <a:rPr lang="en-US" sz="1800" b="1" i="0" u="none" strike="noStrike" dirty="0">
                          <a:solidFill>
                            <a:srgbClr val="FFFFFF"/>
                          </a:solidFill>
                          <a:effectLst/>
                          <a:latin typeface="Segoe UI"/>
                          <a:cs typeface="Segoe UI"/>
                        </a:rPr>
                      </a:br>
                      <a:r>
                        <a:rPr lang="en-US" sz="1800" b="1" i="0" u="none" strike="noStrike" dirty="0">
                          <a:solidFill>
                            <a:schemeClr val="bg1"/>
                          </a:solidFill>
                          <a:effectLst/>
                          <a:latin typeface="Segoe UI"/>
                          <a:cs typeface="Segoe UI"/>
                        </a:rPr>
                        <a:t>23</a:t>
                      </a: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388E"/>
                    </a:solidFill>
                  </a:tcPr>
                </a:tc>
                <a:extLst>
                  <a:ext uri="{0D108BD9-81ED-4DB2-BD59-A6C34878D82A}">
                    <a16:rowId xmlns:a16="http://schemas.microsoft.com/office/drawing/2014/main" val="3001148810"/>
                  </a:ext>
                </a:extLst>
              </a:tr>
              <a:tr h="669316">
                <a:tc>
                  <a:txBody>
                    <a:bodyPr/>
                    <a:lstStyle/>
                    <a:p>
                      <a:pPr marL="53975" indent="0" algn="l" fontAlgn="b"/>
                      <a:r>
                        <a:rPr lang="en-US" sz="1800" b="0" i="0" u="none" strike="noStrike" dirty="0">
                          <a:solidFill>
                            <a:srgbClr val="000000"/>
                          </a:solidFill>
                          <a:effectLst/>
                          <a:latin typeface="Segoe UI"/>
                          <a:cs typeface="Segoe UI"/>
                        </a:rPr>
                        <a:t>Conduct Interviews with key ICF/DD</a:t>
                      </a:r>
                      <a:r>
                        <a:rPr lang="en-US" sz="1800" b="0" i="0" u="none" strike="noStrike" baseline="0" dirty="0">
                          <a:solidFill>
                            <a:srgbClr val="000000"/>
                          </a:solidFill>
                          <a:effectLst/>
                          <a:latin typeface="Segoe UI"/>
                          <a:cs typeface="Segoe UI"/>
                        </a:rPr>
                        <a:t> facilities and stakeholders.</a:t>
                      </a: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6998238"/>
                  </a:ext>
                </a:extLst>
              </a:tr>
              <a:tr h="669316">
                <a:tc>
                  <a:txBody>
                    <a:bodyPr/>
                    <a:lstStyle/>
                    <a:p>
                      <a:pPr marL="53975" marR="0" lvl="0" indent="0" algn="l" rtl="0" eaLnBrk="1" fontAlgn="b" latinLnBrk="0" hangingPunct="1">
                        <a:lnSpc>
                          <a:spcPct val="100000"/>
                        </a:lnSpc>
                        <a:spcBef>
                          <a:spcPts val="0"/>
                        </a:spcBef>
                        <a:spcAft>
                          <a:spcPts val="0"/>
                        </a:spcAft>
                        <a:buClrTx/>
                        <a:buSzTx/>
                        <a:buFontTx/>
                        <a:buNone/>
                      </a:pPr>
                      <a:r>
                        <a:rPr lang="en-US" sz="1800" b="0" i="0" u="none" strike="noStrike" dirty="0">
                          <a:solidFill>
                            <a:srgbClr val="000000"/>
                          </a:solidFill>
                          <a:effectLst/>
                          <a:latin typeface="Segoe UI"/>
                          <a:cs typeface="Segoe UI"/>
                        </a:rPr>
                        <a:t>Review,</a:t>
                      </a:r>
                      <a:r>
                        <a:rPr lang="en-US" sz="1800" b="0" i="0" u="none" strike="noStrike" baseline="0" dirty="0">
                          <a:solidFill>
                            <a:srgbClr val="000000"/>
                          </a:solidFill>
                          <a:effectLst/>
                          <a:latin typeface="Segoe UI"/>
                          <a:cs typeface="Segoe UI"/>
                        </a:rPr>
                        <a:t> research, and create an </a:t>
                      </a:r>
                      <a:r>
                        <a:rPr lang="en-US" sz="1800" b="0" i="0" u="none" strike="noStrike" dirty="0">
                          <a:solidFill>
                            <a:srgbClr val="000000"/>
                          </a:solidFill>
                          <a:effectLst/>
                          <a:latin typeface="Segoe UI"/>
                          <a:cs typeface="Segoe UI"/>
                        </a:rPr>
                        <a:t>Inventory of Requirements for ICF/DD.</a:t>
                      </a:r>
                      <a:r>
                        <a:rPr lang="en-US" sz="1800" b="0" i="0" u="none" strike="noStrike" baseline="0" dirty="0">
                          <a:solidFill>
                            <a:srgbClr val="000000"/>
                          </a:solidFill>
                          <a:effectLst/>
                          <a:latin typeface="Segoe UI"/>
                          <a:cs typeface="Segoe UI"/>
                        </a:rPr>
                        <a:t> </a:t>
                      </a:r>
                      <a:endParaRPr lang="en-US" sz="1800" b="0" i="0" u="none" strike="noStrike" dirty="0">
                        <a:solidFill>
                          <a:srgbClr val="000000"/>
                        </a:solidFill>
                        <a:effectLst/>
                        <a:latin typeface="Segoe UI"/>
                        <a:cs typeface="Segoe UI"/>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endParaRPr lang="en-US" sz="1800" b="0" i="0" u="none" strike="noStrike" dirty="0">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2639863"/>
                  </a:ext>
                </a:extLst>
              </a:tr>
              <a:tr h="669316">
                <a:tc>
                  <a:txBody>
                    <a:bodyPr/>
                    <a:lstStyle/>
                    <a:p>
                      <a:pPr marL="53975" marR="0" lvl="0" indent="0" algn="l" defTabSz="914400" rtl="0" eaLnBrk="1" fontAlgn="b" latinLnBrk="0" hangingPunct="1">
                        <a:lnSpc>
                          <a:spcPct val="100000"/>
                        </a:lnSpc>
                        <a:spcBef>
                          <a:spcPts val="0"/>
                        </a:spcBef>
                        <a:spcAft>
                          <a:spcPts val="0"/>
                        </a:spcAft>
                        <a:buClrTx/>
                        <a:buSzTx/>
                        <a:buFontTx/>
                        <a:buNone/>
                        <a:tabLst/>
                        <a:defRPr/>
                      </a:pPr>
                      <a:r>
                        <a:rPr lang="en-US" sz="1800" b="0" i="0" u="none" strike="noStrike" baseline="0" dirty="0">
                          <a:solidFill>
                            <a:srgbClr val="000000"/>
                          </a:solidFill>
                          <a:effectLst/>
                          <a:latin typeface="Segoe UI"/>
                          <a:cs typeface="Segoe UI"/>
                        </a:rPr>
                        <a:t>ICF/DD Workgroup Meetings</a:t>
                      </a:r>
                      <a:br>
                        <a:rPr lang="en-US" sz="1800" b="0" i="0" u="none" strike="noStrike" baseline="0" dirty="0">
                          <a:solidFill>
                            <a:srgbClr val="000000"/>
                          </a:solidFill>
                          <a:effectLst/>
                          <a:latin typeface="Segoe UI"/>
                          <a:cs typeface="Segoe UI"/>
                        </a:rPr>
                      </a:br>
                      <a:r>
                        <a:rPr lang="en-US" sz="1800" b="0" i="1" u="none" strike="noStrike" baseline="0" dirty="0">
                          <a:solidFill>
                            <a:srgbClr val="000000"/>
                          </a:solidFill>
                          <a:effectLst/>
                          <a:latin typeface="Segoe UI"/>
                          <a:cs typeface="Segoe UI"/>
                        </a:rPr>
                        <a:t>*Others may be added as needed*</a:t>
                      </a:r>
                      <a:endParaRPr lang="en-US" sz="1800" b="0" i="1" u="none" strike="noStrike" dirty="0">
                        <a:solidFill>
                          <a:srgbClr val="000000"/>
                        </a:solidFill>
                        <a:effectLst/>
                        <a:latin typeface="Segoe UI"/>
                        <a:cs typeface="Segoe UI"/>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solidFill>
                            <a:schemeClr val="tx1"/>
                          </a:solidFill>
                          <a:effectLst/>
                          <a:latin typeface="Segoe UI"/>
                          <a:cs typeface="Segoe UI"/>
                        </a:rPr>
                        <a:t>10/7</a:t>
                      </a: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tc>
                  <a:txBody>
                    <a:bodyPr/>
                    <a:lstStyle/>
                    <a:p>
                      <a:pPr algn="ctr" fontAlgn="b"/>
                      <a:r>
                        <a:rPr lang="en-US" sz="1800" b="0" i="0" u="none" strike="noStrike" dirty="0">
                          <a:solidFill>
                            <a:schemeClr val="tx1"/>
                          </a:solidFill>
                          <a:effectLst/>
                          <a:latin typeface="Segoe UI"/>
                          <a:cs typeface="Segoe UI"/>
                        </a:rPr>
                        <a:t>11/4</a:t>
                      </a: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tc>
                  <a:txBody>
                    <a:bodyPr/>
                    <a:lstStyle/>
                    <a:p>
                      <a:pPr algn="ctr" fontAlgn="b"/>
                      <a:r>
                        <a:rPr lang="en-US" sz="1800" b="0" i="0" u="none" strike="noStrike" dirty="0">
                          <a:solidFill>
                            <a:schemeClr val="tx1"/>
                          </a:solidFill>
                          <a:effectLst/>
                          <a:latin typeface="Segoe UI"/>
                          <a:cs typeface="Segoe UI"/>
                        </a:rPr>
                        <a:t>12/16</a:t>
                      </a: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tc>
                  <a:txBody>
                    <a:bodyPr/>
                    <a:lstStyle/>
                    <a:p>
                      <a:pPr algn="ctr" fontAlgn="b"/>
                      <a:r>
                        <a:rPr lang="en-US" sz="1800" b="0" i="0" u="none" strike="noStrike" dirty="0">
                          <a:solidFill>
                            <a:schemeClr val="tx1"/>
                          </a:solidFill>
                          <a:effectLst/>
                          <a:latin typeface="Segoe UI"/>
                          <a:cs typeface="Segoe UI"/>
                        </a:rPr>
                        <a:t>TBD</a:t>
                      </a: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tc>
                  <a:txBody>
                    <a:bodyPr/>
                    <a:lstStyle/>
                    <a:p>
                      <a:pPr algn="ctr" fontAlgn="b"/>
                      <a:r>
                        <a:rPr lang="en-US" sz="1800" b="0" i="0" u="none" strike="noStrike" dirty="0">
                          <a:solidFill>
                            <a:schemeClr val="tx1"/>
                          </a:solidFill>
                          <a:effectLst/>
                          <a:latin typeface="Segoe UI"/>
                          <a:cs typeface="Segoe UI"/>
                        </a:rPr>
                        <a:t>TBD</a:t>
                      </a: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88312035"/>
                  </a:ext>
                </a:extLst>
              </a:tr>
              <a:tr h="669316">
                <a:tc>
                  <a:txBody>
                    <a:bodyPr/>
                    <a:lstStyle/>
                    <a:p>
                      <a:pPr marL="55245" marR="0" lvl="0" indent="0" algn="l" rtl="0" eaLnBrk="1" fontAlgn="b" latinLnBrk="0" hangingPunct="1">
                        <a:lnSpc>
                          <a:spcPct val="100000"/>
                        </a:lnSpc>
                        <a:spcBef>
                          <a:spcPts val="0"/>
                        </a:spcBef>
                        <a:spcAft>
                          <a:spcPts val="0"/>
                        </a:spcAft>
                        <a:buClrTx/>
                        <a:buSzTx/>
                        <a:buFontTx/>
                        <a:buNone/>
                      </a:pPr>
                      <a:r>
                        <a:rPr lang="en-US" sz="1800" b="0" i="0" u="none" strike="noStrike" dirty="0">
                          <a:solidFill>
                            <a:schemeClr val="tx1"/>
                          </a:solidFill>
                          <a:effectLst/>
                          <a:latin typeface="Segoe UI"/>
                          <a:cs typeface="Segoe UI"/>
                        </a:rPr>
                        <a:t>Identify</a:t>
                      </a:r>
                      <a:r>
                        <a:rPr lang="en-US" sz="1800" b="0" i="0" u="none" strike="noStrike" baseline="0" dirty="0">
                          <a:solidFill>
                            <a:schemeClr val="tx1"/>
                          </a:solidFill>
                          <a:effectLst/>
                          <a:latin typeface="Segoe UI"/>
                          <a:cs typeface="Segoe UI"/>
                        </a:rPr>
                        <a:t> key themes to address in APL and in other policy guidance as needed.</a:t>
                      </a:r>
                      <a:r>
                        <a:rPr lang="en-US" sz="1800" b="0" i="0" u="none" strike="noStrike" dirty="0">
                          <a:solidFill>
                            <a:schemeClr val="tx1"/>
                          </a:solidFill>
                          <a:effectLst/>
                          <a:latin typeface="Segoe UI"/>
                          <a:cs typeface="Segoe UI"/>
                        </a:rPr>
                        <a:t> </a:t>
                      </a: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endParaRPr lang="en-US" sz="1800" b="0" i="0" u="none" strike="noStrike" dirty="0">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dirty="0">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7374899"/>
                  </a:ext>
                </a:extLst>
              </a:tr>
            </a:tbl>
          </a:graphicData>
        </a:graphic>
      </p:graphicFrame>
    </p:spTree>
    <p:extLst>
      <p:ext uri="{BB962C8B-B14F-4D97-AF65-F5344CB8AC3E}">
        <p14:creationId xmlns:p14="http://schemas.microsoft.com/office/powerpoint/2010/main" val="10352995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08EC5-F5EC-4A8A-9021-A6F73428DE47}"/>
              </a:ext>
            </a:extLst>
          </p:cNvPr>
          <p:cNvSpPr>
            <a:spLocks noGrp="1"/>
          </p:cNvSpPr>
          <p:nvPr>
            <p:ph type="title"/>
          </p:nvPr>
        </p:nvSpPr>
        <p:spPr>
          <a:xfrm>
            <a:off x="838200" y="69693"/>
            <a:ext cx="10515600" cy="1325563"/>
          </a:xfrm>
        </p:spPr>
        <p:txBody>
          <a:bodyPr anchor="ctr">
            <a:normAutofit/>
          </a:bodyPr>
          <a:lstStyle/>
          <a:p>
            <a:r>
              <a:rPr lang="en-US" sz="3200" b="1" dirty="0">
                <a:solidFill>
                  <a:srgbClr val="14315A"/>
                </a:solidFill>
                <a:latin typeface="Segoe UI" panose="020B0502040204020203" pitchFamily="34" charset="0"/>
                <a:cs typeface="Segoe UI" panose="020B0502040204020203" pitchFamily="34" charset="0"/>
              </a:rPr>
              <a:t>Project Timeline </a:t>
            </a:r>
            <a:r>
              <a:rPr lang="en-US" sz="3200" b="1" dirty="0" err="1">
                <a:solidFill>
                  <a:srgbClr val="14315A"/>
                </a:solidFill>
                <a:latin typeface="Segoe UI" panose="020B0502040204020203" pitchFamily="34" charset="0"/>
                <a:cs typeface="Segoe UI" panose="020B0502040204020203" pitchFamily="34" charset="0"/>
              </a:rPr>
              <a:t>Cont</a:t>
            </a:r>
            <a:r>
              <a:rPr lang="en-US" sz="3200" b="1" dirty="0">
                <a:solidFill>
                  <a:srgbClr val="14315A"/>
                </a:solidFill>
                <a:latin typeface="Segoe UI" panose="020B0502040204020203" pitchFamily="34" charset="0"/>
                <a:cs typeface="Segoe UI" panose="020B0502040204020203" pitchFamily="34" charset="0"/>
              </a:rPr>
              <a:t>…</a:t>
            </a:r>
            <a:endParaRPr lang="en-US" sz="3200" b="0" i="1" dirty="0"/>
          </a:p>
        </p:txBody>
      </p:sp>
      <p:graphicFrame>
        <p:nvGraphicFramePr>
          <p:cNvPr id="9" name="Content Placeholder 3" descr="Milestone project timeline continues. The final APL will be issued in July 2023. ">
            <a:extLst>
              <a:ext uri="{FF2B5EF4-FFF2-40B4-BE49-F238E27FC236}">
                <a16:creationId xmlns:a16="http://schemas.microsoft.com/office/drawing/2014/main" id="{95EA1610-8AA4-40C5-90C6-EF20B852ACEE}"/>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497625243"/>
              </p:ext>
            </p:extLst>
          </p:nvPr>
        </p:nvGraphicFramePr>
        <p:xfrm>
          <a:off x="667741" y="1099446"/>
          <a:ext cx="10515610" cy="3633516"/>
        </p:xfrm>
        <a:graphic>
          <a:graphicData uri="http://schemas.openxmlformats.org/drawingml/2006/table">
            <a:tbl>
              <a:tblPr firstRow="1"/>
              <a:tblGrid>
                <a:gridCol w="4093990">
                  <a:extLst>
                    <a:ext uri="{9D8B030D-6E8A-4147-A177-3AD203B41FA5}">
                      <a16:colId xmlns:a16="http://schemas.microsoft.com/office/drawing/2014/main" val="2686536070"/>
                    </a:ext>
                  </a:extLst>
                </a:gridCol>
                <a:gridCol w="535135">
                  <a:extLst>
                    <a:ext uri="{9D8B030D-6E8A-4147-A177-3AD203B41FA5}">
                      <a16:colId xmlns:a16="http://schemas.microsoft.com/office/drawing/2014/main" val="2151227889"/>
                    </a:ext>
                  </a:extLst>
                </a:gridCol>
                <a:gridCol w="535135">
                  <a:extLst>
                    <a:ext uri="{9D8B030D-6E8A-4147-A177-3AD203B41FA5}">
                      <a16:colId xmlns:a16="http://schemas.microsoft.com/office/drawing/2014/main" val="1122293768"/>
                    </a:ext>
                  </a:extLst>
                </a:gridCol>
                <a:gridCol w="535135">
                  <a:extLst>
                    <a:ext uri="{9D8B030D-6E8A-4147-A177-3AD203B41FA5}">
                      <a16:colId xmlns:a16="http://schemas.microsoft.com/office/drawing/2014/main" val="2735334549"/>
                    </a:ext>
                  </a:extLst>
                </a:gridCol>
                <a:gridCol w="535135">
                  <a:extLst>
                    <a:ext uri="{9D8B030D-6E8A-4147-A177-3AD203B41FA5}">
                      <a16:colId xmlns:a16="http://schemas.microsoft.com/office/drawing/2014/main" val="4240716159"/>
                    </a:ext>
                  </a:extLst>
                </a:gridCol>
                <a:gridCol w="535135">
                  <a:extLst>
                    <a:ext uri="{9D8B030D-6E8A-4147-A177-3AD203B41FA5}">
                      <a16:colId xmlns:a16="http://schemas.microsoft.com/office/drawing/2014/main" val="480209395"/>
                    </a:ext>
                  </a:extLst>
                </a:gridCol>
                <a:gridCol w="535135">
                  <a:extLst>
                    <a:ext uri="{9D8B030D-6E8A-4147-A177-3AD203B41FA5}">
                      <a16:colId xmlns:a16="http://schemas.microsoft.com/office/drawing/2014/main" val="3485300379"/>
                    </a:ext>
                  </a:extLst>
                </a:gridCol>
                <a:gridCol w="535135">
                  <a:extLst>
                    <a:ext uri="{9D8B030D-6E8A-4147-A177-3AD203B41FA5}">
                      <a16:colId xmlns:a16="http://schemas.microsoft.com/office/drawing/2014/main" val="1068612586"/>
                    </a:ext>
                  </a:extLst>
                </a:gridCol>
                <a:gridCol w="535135">
                  <a:extLst>
                    <a:ext uri="{9D8B030D-6E8A-4147-A177-3AD203B41FA5}">
                      <a16:colId xmlns:a16="http://schemas.microsoft.com/office/drawing/2014/main" val="268857158"/>
                    </a:ext>
                  </a:extLst>
                </a:gridCol>
                <a:gridCol w="535135">
                  <a:extLst>
                    <a:ext uri="{9D8B030D-6E8A-4147-A177-3AD203B41FA5}">
                      <a16:colId xmlns:a16="http://schemas.microsoft.com/office/drawing/2014/main" val="3145689713"/>
                    </a:ext>
                  </a:extLst>
                </a:gridCol>
                <a:gridCol w="535135">
                  <a:extLst>
                    <a:ext uri="{9D8B030D-6E8A-4147-A177-3AD203B41FA5}">
                      <a16:colId xmlns:a16="http://schemas.microsoft.com/office/drawing/2014/main" val="4248517896"/>
                    </a:ext>
                  </a:extLst>
                </a:gridCol>
                <a:gridCol w="535135">
                  <a:extLst>
                    <a:ext uri="{9D8B030D-6E8A-4147-A177-3AD203B41FA5}">
                      <a16:colId xmlns:a16="http://schemas.microsoft.com/office/drawing/2014/main" val="3485327402"/>
                    </a:ext>
                  </a:extLst>
                </a:gridCol>
                <a:gridCol w="535135">
                  <a:extLst>
                    <a:ext uri="{9D8B030D-6E8A-4147-A177-3AD203B41FA5}">
                      <a16:colId xmlns:a16="http://schemas.microsoft.com/office/drawing/2014/main" val="3084452862"/>
                    </a:ext>
                  </a:extLst>
                </a:gridCol>
              </a:tblGrid>
              <a:tr h="346223">
                <a:tc>
                  <a:txBody>
                    <a:bodyPr/>
                    <a:lstStyle/>
                    <a:p>
                      <a:pPr marL="53975" indent="0" algn="ctr" fontAlgn="b"/>
                      <a:r>
                        <a:rPr lang="en-US" sz="1800" b="1" i="0" u="none" strike="noStrike" baseline="0" dirty="0">
                          <a:solidFill>
                            <a:schemeClr val="bg1"/>
                          </a:solidFill>
                          <a:effectLst/>
                          <a:latin typeface="Segoe UI"/>
                          <a:cs typeface="Segoe UI"/>
                        </a:rPr>
                        <a:t>Milestones</a:t>
                      </a: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388E"/>
                    </a:solidFill>
                  </a:tcPr>
                </a:tc>
                <a:tc>
                  <a:txBody>
                    <a:bodyPr/>
                    <a:lstStyle/>
                    <a:p>
                      <a:pPr algn="ctr" fontAlgn="b"/>
                      <a:r>
                        <a:rPr lang="en-US" sz="1800" b="1" i="0" u="none" strike="noStrike" dirty="0">
                          <a:solidFill>
                            <a:schemeClr val="bg1"/>
                          </a:solidFill>
                          <a:effectLst/>
                          <a:latin typeface="Segoe UI"/>
                          <a:cs typeface="Segoe UI"/>
                        </a:rPr>
                        <a:t>Aug</a:t>
                      </a:r>
                      <a:br>
                        <a:rPr lang="en-US" sz="1800" b="1" i="0" u="none" strike="noStrike" dirty="0">
                          <a:solidFill>
                            <a:srgbClr val="FFFFFF"/>
                          </a:solidFill>
                          <a:effectLst/>
                          <a:latin typeface="Segoe UI"/>
                          <a:cs typeface="Segoe UI"/>
                        </a:rPr>
                      </a:br>
                      <a:r>
                        <a:rPr lang="en-US" sz="1800" b="1" i="0" u="none" strike="noStrike" dirty="0">
                          <a:solidFill>
                            <a:schemeClr val="bg1"/>
                          </a:solidFill>
                          <a:effectLst/>
                          <a:latin typeface="Segoe UI"/>
                          <a:cs typeface="Segoe UI"/>
                        </a:rPr>
                        <a:t>22</a:t>
                      </a: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388E"/>
                    </a:solidFill>
                  </a:tcPr>
                </a:tc>
                <a:tc>
                  <a:txBody>
                    <a:bodyPr/>
                    <a:lstStyle/>
                    <a:p>
                      <a:pPr algn="ctr" fontAlgn="b"/>
                      <a:r>
                        <a:rPr lang="en-US" sz="1800" b="1" i="0" u="none" strike="noStrike" dirty="0">
                          <a:solidFill>
                            <a:schemeClr val="bg1"/>
                          </a:solidFill>
                          <a:effectLst/>
                          <a:latin typeface="Segoe UI"/>
                          <a:cs typeface="Segoe UI"/>
                        </a:rPr>
                        <a:t>Sep</a:t>
                      </a:r>
                      <a:br>
                        <a:rPr lang="en-US" sz="1800" b="1" i="0" u="none" strike="noStrike" dirty="0">
                          <a:solidFill>
                            <a:srgbClr val="FFFFFF"/>
                          </a:solidFill>
                          <a:effectLst/>
                          <a:latin typeface="Segoe UI"/>
                          <a:cs typeface="Segoe UI"/>
                        </a:rPr>
                      </a:br>
                      <a:r>
                        <a:rPr lang="en-US" sz="1800" b="1" i="0" u="none" strike="noStrike" dirty="0">
                          <a:solidFill>
                            <a:schemeClr val="bg1"/>
                          </a:solidFill>
                          <a:effectLst/>
                          <a:latin typeface="Segoe UI"/>
                          <a:cs typeface="Segoe UI"/>
                        </a:rPr>
                        <a:t>22</a:t>
                      </a: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388E"/>
                    </a:solidFill>
                  </a:tcPr>
                </a:tc>
                <a:tc>
                  <a:txBody>
                    <a:bodyPr/>
                    <a:lstStyle/>
                    <a:p>
                      <a:pPr algn="ctr" fontAlgn="b"/>
                      <a:r>
                        <a:rPr lang="en-US" sz="1800" b="1" i="0" u="none" strike="noStrike" dirty="0">
                          <a:solidFill>
                            <a:schemeClr val="bg1"/>
                          </a:solidFill>
                          <a:effectLst/>
                          <a:latin typeface="Segoe UI"/>
                          <a:cs typeface="Segoe UI"/>
                        </a:rPr>
                        <a:t>Oct</a:t>
                      </a:r>
                      <a:br>
                        <a:rPr lang="en-US" sz="1800" b="1" i="0" u="none" strike="noStrike" dirty="0">
                          <a:solidFill>
                            <a:srgbClr val="FFFFFF"/>
                          </a:solidFill>
                          <a:effectLst/>
                          <a:latin typeface="Segoe UI"/>
                          <a:cs typeface="Segoe UI"/>
                        </a:rPr>
                      </a:br>
                      <a:r>
                        <a:rPr lang="en-US" sz="1800" b="1" i="0" u="none" strike="noStrike" dirty="0">
                          <a:solidFill>
                            <a:schemeClr val="bg1"/>
                          </a:solidFill>
                          <a:effectLst/>
                          <a:latin typeface="Segoe UI"/>
                          <a:cs typeface="Segoe UI"/>
                        </a:rPr>
                        <a:t>22</a:t>
                      </a: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388E"/>
                    </a:solidFill>
                  </a:tcPr>
                </a:tc>
                <a:tc>
                  <a:txBody>
                    <a:bodyPr/>
                    <a:lstStyle/>
                    <a:p>
                      <a:pPr algn="ctr" fontAlgn="b"/>
                      <a:r>
                        <a:rPr lang="en-US" sz="1800" b="1" i="0" u="none" strike="noStrike" dirty="0">
                          <a:solidFill>
                            <a:schemeClr val="bg1"/>
                          </a:solidFill>
                          <a:effectLst/>
                          <a:latin typeface="Segoe UI"/>
                          <a:cs typeface="Segoe UI"/>
                        </a:rPr>
                        <a:t>Nov</a:t>
                      </a:r>
                      <a:br>
                        <a:rPr lang="en-US" sz="1800" b="1" i="0" u="none" strike="noStrike" dirty="0">
                          <a:solidFill>
                            <a:srgbClr val="FFFFFF"/>
                          </a:solidFill>
                          <a:effectLst/>
                          <a:latin typeface="Segoe UI"/>
                          <a:cs typeface="Segoe UI"/>
                        </a:rPr>
                      </a:br>
                      <a:r>
                        <a:rPr lang="en-US" sz="1800" b="1" i="0" u="none" strike="noStrike" dirty="0">
                          <a:solidFill>
                            <a:schemeClr val="bg1"/>
                          </a:solidFill>
                          <a:effectLst/>
                          <a:latin typeface="Segoe UI"/>
                          <a:cs typeface="Segoe UI"/>
                        </a:rPr>
                        <a:t>22</a:t>
                      </a: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388E"/>
                    </a:solidFill>
                  </a:tcPr>
                </a:tc>
                <a:tc>
                  <a:txBody>
                    <a:bodyPr/>
                    <a:lstStyle/>
                    <a:p>
                      <a:pPr algn="ctr" fontAlgn="b"/>
                      <a:r>
                        <a:rPr lang="en-US" sz="1800" b="1" i="0" u="none" strike="noStrike" dirty="0">
                          <a:solidFill>
                            <a:schemeClr val="bg1"/>
                          </a:solidFill>
                          <a:effectLst/>
                          <a:latin typeface="Segoe UI"/>
                          <a:cs typeface="Segoe UI"/>
                        </a:rPr>
                        <a:t>Dec</a:t>
                      </a:r>
                      <a:br>
                        <a:rPr lang="en-US" sz="1800" b="1" i="0" u="none" strike="noStrike" dirty="0">
                          <a:solidFill>
                            <a:srgbClr val="FFFFFF"/>
                          </a:solidFill>
                          <a:effectLst/>
                          <a:latin typeface="Segoe UI"/>
                          <a:cs typeface="Segoe UI"/>
                        </a:rPr>
                      </a:br>
                      <a:r>
                        <a:rPr lang="en-US" sz="1800" b="1" i="0" u="none" strike="noStrike" dirty="0">
                          <a:solidFill>
                            <a:schemeClr val="bg1"/>
                          </a:solidFill>
                          <a:effectLst/>
                          <a:latin typeface="Segoe UI"/>
                          <a:cs typeface="Segoe UI"/>
                        </a:rPr>
                        <a:t>22</a:t>
                      </a: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388E"/>
                    </a:solidFill>
                  </a:tcPr>
                </a:tc>
                <a:tc>
                  <a:txBody>
                    <a:bodyPr/>
                    <a:lstStyle/>
                    <a:p>
                      <a:pPr algn="ctr" fontAlgn="b"/>
                      <a:r>
                        <a:rPr lang="en-US" sz="1800" b="1" i="0" u="none" strike="noStrike" dirty="0">
                          <a:solidFill>
                            <a:schemeClr val="bg1"/>
                          </a:solidFill>
                          <a:effectLst/>
                          <a:latin typeface="Segoe UI"/>
                          <a:cs typeface="Segoe UI"/>
                        </a:rPr>
                        <a:t>Jan</a:t>
                      </a:r>
                      <a:br>
                        <a:rPr lang="en-US" sz="1800" b="1" i="0" u="none" strike="noStrike" dirty="0">
                          <a:solidFill>
                            <a:srgbClr val="FFFFFF"/>
                          </a:solidFill>
                          <a:effectLst/>
                          <a:latin typeface="Segoe UI"/>
                          <a:cs typeface="Segoe UI"/>
                        </a:rPr>
                      </a:br>
                      <a:r>
                        <a:rPr lang="en-US" sz="1800" b="1" i="0" u="none" strike="noStrike" dirty="0">
                          <a:solidFill>
                            <a:schemeClr val="bg1"/>
                          </a:solidFill>
                          <a:effectLst/>
                          <a:latin typeface="Segoe UI"/>
                          <a:cs typeface="Segoe UI"/>
                        </a:rPr>
                        <a:t>23</a:t>
                      </a: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388E"/>
                    </a:solidFill>
                  </a:tcPr>
                </a:tc>
                <a:tc>
                  <a:txBody>
                    <a:bodyPr/>
                    <a:lstStyle/>
                    <a:p>
                      <a:pPr algn="ctr" fontAlgn="b"/>
                      <a:r>
                        <a:rPr lang="en-US" sz="1800" b="1" i="0" u="none" strike="noStrike" dirty="0">
                          <a:solidFill>
                            <a:schemeClr val="bg1"/>
                          </a:solidFill>
                          <a:effectLst/>
                          <a:latin typeface="Segoe UI"/>
                          <a:cs typeface="Segoe UI"/>
                        </a:rPr>
                        <a:t>Feb</a:t>
                      </a:r>
                      <a:br>
                        <a:rPr lang="en-US" sz="1800" b="1" i="0" u="none" strike="noStrike" dirty="0">
                          <a:solidFill>
                            <a:srgbClr val="FFFFFF"/>
                          </a:solidFill>
                          <a:effectLst/>
                          <a:latin typeface="Segoe UI"/>
                          <a:cs typeface="Segoe UI"/>
                        </a:rPr>
                      </a:br>
                      <a:r>
                        <a:rPr lang="en-US" sz="1800" b="1" i="0" u="none" strike="noStrike" dirty="0">
                          <a:solidFill>
                            <a:schemeClr val="bg1"/>
                          </a:solidFill>
                          <a:effectLst/>
                          <a:latin typeface="Segoe UI"/>
                          <a:cs typeface="Segoe UI"/>
                        </a:rPr>
                        <a:t>23</a:t>
                      </a: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388E"/>
                    </a:solidFill>
                  </a:tcPr>
                </a:tc>
                <a:tc>
                  <a:txBody>
                    <a:bodyPr/>
                    <a:lstStyle/>
                    <a:p>
                      <a:pPr algn="ctr" fontAlgn="b"/>
                      <a:r>
                        <a:rPr lang="en-US" sz="1800" b="1" i="0" u="none" strike="noStrike" dirty="0">
                          <a:solidFill>
                            <a:schemeClr val="bg1"/>
                          </a:solidFill>
                          <a:effectLst/>
                          <a:latin typeface="Segoe UI"/>
                          <a:cs typeface="Segoe UI"/>
                        </a:rPr>
                        <a:t>Mar</a:t>
                      </a:r>
                      <a:br>
                        <a:rPr lang="en-US" sz="1800" b="1" i="0" u="none" strike="noStrike" dirty="0">
                          <a:solidFill>
                            <a:srgbClr val="FFFFFF"/>
                          </a:solidFill>
                          <a:effectLst/>
                          <a:latin typeface="Segoe UI"/>
                          <a:cs typeface="Segoe UI"/>
                        </a:rPr>
                      </a:br>
                      <a:r>
                        <a:rPr lang="en-US" sz="1800" b="1" i="0" u="none" strike="noStrike" dirty="0">
                          <a:solidFill>
                            <a:schemeClr val="bg1"/>
                          </a:solidFill>
                          <a:effectLst/>
                          <a:latin typeface="Segoe UI"/>
                          <a:cs typeface="Segoe UI"/>
                        </a:rPr>
                        <a:t>23</a:t>
                      </a: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388E"/>
                    </a:solidFill>
                  </a:tcPr>
                </a:tc>
                <a:tc>
                  <a:txBody>
                    <a:bodyPr/>
                    <a:lstStyle/>
                    <a:p>
                      <a:pPr algn="ctr" fontAlgn="b"/>
                      <a:r>
                        <a:rPr lang="en-US" sz="1800" b="1" i="0" u="none" strike="noStrike" dirty="0">
                          <a:solidFill>
                            <a:schemeClr val="bg1"/>
                          </a:solidFill>
                          <a:effectLst/>
                          <a:latin typeface="Segoe UI"/>
                          <a:cs typeface="Segoe UI"/>
                        </a:rPr>
                        <a:t>Apr</a:t>
                      </a:r>
                      <a:br>
                        <a:rPr lang="en-US" sz="1800" b="1" i="0" u="none" strike="noStrike" dirty="0">
                          <a:solidFill>
                            <a:srgbClr val="FFFFFF"/>
                          </a:solidFill>
                          <a:effectLst/>
                          <a:latin typeface="Segoe UI"/>
                          <a:cs typeface="Segoe UI"/>
                        </a:rPr>
                      </a:br>
                      <a:r>
                        <a:rPr lang="en-US" sz="1800" b="1" i="0" u="none" strike="noStrike" dirty="0">
                          <a:solidFill>
                            <a:schemeClr val="bg1"/>
                          </a:solidFill>
                          <a:effectLst/>
                          <a:latin typeface="Segoe UI"/>
                          <a:cs typeface="Segoe UI"/>
                        </a:rPr>
                        <a:t>23</a:t>
                      </a: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388E"/>
                    </a:solidFill>
                  </a:tcPr>
                </a:tc>
                <a:tc>
                  <a:txBody>
                    <a:bodyPr/>
                    <a:lstStyle/>
                    <a:p>
                      <a:pPr algn="ctr" fontAlgn="b"/>
                      <a:r>
                        <a:rPr lang="en-US" sz="1800" b="1" i="0" u="none" strike="noStrike" dirty="0">
                          <a:solidFill>
                            <a:schemeClr val="bg1"/>
                          </a:solidFill>
                          <a:effectLst/>
                          <a:latin typeface="Segoe UI"/>
                          <a:cs typeface="Segoe UI"/>
                        </a:rPr>
                        <a:t>May</a:t>
                      </a:r>
                      <a:br>
                        <a:rPr lang="en-US" sz="1800" b="1" i="0" u="none" strike="noStrike" dirty="0">
                          <a:solidFill>
                            <a:srgbClr val="FFFFFF"/>
                          </a:solidFill>
                          <a:effectLst/>
                          <a:latin typeface="Segoe UI"/>
                          <a:cs typeface="Segoe UI"/>
                        </a:rPr>
                      </a:br>
                      <a:r>
                        <a:rPr lang="en-US" sz="1800" b="1" i="0" u="none" strike="noStrike" dirty="0">
                          <a:solidFill>
                            <a:schemeClr val="bg1"/>
                          </a:solidFill>
                          <a:effectLst/>
                          <a:latin typeface="Segoe UI"/>
                          <a:cs typeface="Segoe UI"/>
                        </a:rPr>
                        <a:t>23</a:t>
                      </a: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388E"/>
                    </a:solidFill>
                  </a:tcPr>
                </a:tc>
                <a:tc>
                  <a:txBody>
                    <a:bodyPr/>
                    <a:lstStyle/>
                    <a:p>
                      <a:pPr algn="ctr" fontAlgn="b"/>
                      <a:r>
                        <a:rPr lang="en-US" sz="1800" b="1" i="0" u="none" strike="noStrike" dirty="0">
                          <a:solidFill>
                            <a:schemeClr val="bg1"/>
                          </a:solidFill>
                          <a:effectLst/>
                          <a:latin typeface="Segoe UI"/>
                          <a:cs typeface="Segoe UI"/>
                        </a:rPr>
                        <a:t>Jun</a:t>
                      </a:r>
                      <a:br>
                        <a:rPr lang="en-US" sz="1800" b="1" i="0" u="none" strike="noStrike" dirty="0">
                          <a:solidFill>
                            <a:srgbClr val="FFFFFF"/>
                          </a:solidFill>
                          <a:effectLst/>
                          <a:latin typeface="Segoe UI"/>
                          <a:cs typeface="Segoe UI"/>
                        </a:rPr>
                      </a:br>
                      <a:r>
                        <a:rPr lang="en-US" sz="1800" b="1" i="0" u="none" strike="noStrike" dirty="0">
                          <a:solidFill>
                            <a:schemeClr val="bg1"/>
                          </a:solidFill>
                          <a:effectLst/>
                          <a:latin typeface="Segoe UI"/>
                          <a:cs typeface="Segoe UI"/>
                        </a:rPr>
                        <a:t>23</a:t>
                      </a: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388E"/>
                    </a:solidFill>
                  </a:tcPr>
                </a:tc>
                <a:tc>
                  <a:txBody>
                    <a:bodyPr/>
                    <a:lstStyle/>
                    <a:p>
                      <a:pPr algn="ctr" fontAlgn="b"/>
                      <a:r>
                        <a:rPr lang="en-US" sz="1800" b="1" i="0" u="none" strike="noStrike" dirty="0">
                          <a:solidFill>
                            <a:schemeClr val="bg1"/>
                          </a:solidFill>
                          <a:effectLst/>
                          <a:latin typeface="Segoe UI"/>
                          <a:cs typeface="Segoe UI"/>
                        </a:rPr>
                        <a:t>Jul</a:t>
                      </a:r>
                      <a:br>
                        <a:rPr lang="en-US" sz="1800" b="1" i="0" u="none" strike="noStrike" dirty="0">
                          <a:solidFill>
                            <a:srgbClr val="FFFFFF"/>
                          </a:solidFill>
                          <a:effectLst/>
                          <a:latin typeface="Segoe UI"/>
                          <a:cs typeface="Segoe UI"/>
                        </a:rPr>
                      </a:br>
                      <a:r>
                        <a:rPr lang="en-US" sz="1800" b="1" i="0" u="none" strike="noStrike" dirty="0">
                          <a:solidFill>
                            <a:schemeClr val="bg1"/>
                          </a:solidFill>
                          <a:effectLst/>
                          <a:latin typeface="Segoe UI"/>
                          <a:cs typeface="Segoe UI"/>
                        </a:rPr>
                        <a:t>23</a:t>
                      </a: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388E"/>
                    </a:solidFill>
                  </a:tcPr>
                </a:tc>
                <a:extLst>
                  <a:ext uri="{0D108BD9-81ED-4DB2-BD59-A6C34878D82A}">
                    <a16:rowId xmlns:a16="http://schemas.microsoft.com/office/drawing/2014/main" val="3001148810"/>
                  </a:ext>
                </a:extLst>
              </a:tr>
              <a:tr h="505632">
                <a:tc>
                  <a:txBody>
                    <a:bodyPr/>
                    <a:lstStyle/>
                    <a:p>
                      <a:pPr marL="55245" marR="0" lvl="0" indent="0" algn="l" defTabSz="914400" rtl="0" eaLnBrk="1" fontAlgn="b" latinLnBrk="0" hangingPunct="1">
                        <a:lnSpc>
                          <a:spcPct val="100000"/>
                        </a:lnSpc>
                        <a:spcBef>
                          <a:spcPts val="0"/>
                        </a:spcBef>
                        <a:spcAft>
                          <a:spcPts val="0"/>
                        </a:spcAft>
                        <a:buClrTx/>
                        <a:buSzTx/>
                        <a:buFontTx/>
                        <a:buNone/>
                        <a:tabLst/>
                        <a:defRPr/>
                      </a:pPr>
                      <a:r>
                        <a:rPr lang="en-US" sz="1800" b="0" i="0" u="none" strike="noStrike" dirty="0">
                          <a:solidFill>
                            <a:schemeClr val="tx1"/>
                          </a:solidFill>
                          <a:effectLst/>
                          <a:latin typeface="Segoe UI"/>
                          <a:cs typeface="Segoe UI"/>
                        </a:rPr>
                        <a:t>Research</a:t>
                      </a:r>
                      <a:r>
                        <a:rPr lang="en-US" sz="1800" b="0" i="0" u="none" strike="noStrike" baseline="0" dirty="0">
                          <a:solidFill>
                            <a:schemeClr val="tx1"/>
                          </a:solidFill>
                          <a:effectLst/>
                          <a:latin typeface="Segoe UI"/>
                          <a:cs typeface="Segoe UI"/>
                        </a:rPr>
                        <a:t> and work with internal and external stakeholders to draft, vet, and revise APL and other policy guidance.</a:t>
                      </a:r>
                      <a:endParaRPr lang="en-US" sz="1800" b="0" i="0" u="none" strike="noStrike" dirty="0">
                        <a:solidFill>
                          <a:schemeClr val="tx1"/>
                        </a:solidFill>
                        <a:effectLst/>
                        <a:latin typeface="Segoe UI"/>
                        <a:cs typeface="Segoe UI"/>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dirty="0">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583459"/>
                  </a:ext>
                </a:extLst>
              </a:tr>
              <a:tr h="505632">
                <a:tc>
                  <a:txBody>
                    <a:bodyPr/>
                    <a:lstStyle/>
                    <a:p>
                      <a:pPr marL="55245" marR="0" lvl="0" indent="0" algn="l" defTabSz="914400" rtl="0" eaLnBrk="1" fontAlgn="b"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Segoe UI"/>
                          <a:cs typeface="Segoe UI"/>
                        </a:rPr>
                        <a:t>Member noticing and</a:t>
                      </a:r>
                      <a:r>
                        <a:rPr lang="en-US" sz="1800" b="0" i="0" u="none" strike="noStrike" baseline="0" dirty="0">
                          <a:solidFill>
                            <a:srgbClr val="000000"/>
                          </a:solidFill>
                          <a:effectLst/>
                          <a:latin typeface="Segoe UI"/>
                          <a:cs typeface="Segoe UI"/>
                        </a:rPr>
                        <a:t> data sharing.</a:t>
                      </a:r>
                      <a:endParaRPr lang="en-US" sz="1800" b="0" i="0" u="none" strike="noStrike" dirty="0">
                        <a:solidFill>
                          <a:srgbClr val="000000"/>
                        </a:solidFill>
                        <a:effectLst/>
                        <a:latin typeface="Segoe UI"/>
                        <a:cs typeface="Segoe UI"/>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dirty="0">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895531712"/>
                  </a:ext>
                </a:extLst>
              </a:tr>
              <a:tr h="505632">
                <a:tc>
                  <a:txBody>
                    <a:bodyPr/>
                    <a:lstStyle/>
                    <a:p>
                      <a:pPr marL="55245" marR="0" lvl="0" indent="0" algn="l" defTabSz="914400" rtl="0" eaLnBrk="1" fontAlgn="b"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Segoe UI"/>
                          <a:cs typeface="Segoe UI"/>
                        </a:rPr>
                        <a:t>Target date to issue Draft APL for public comment</a:t>
                      </a:r>
                      <a:r>
                        <a:rPr lang="en-US" sz="1800" b="0" i="0" u="none" strike="noStrike" baseline="0" dirty="0">
                          <a:solidFill>
                            <a:srgbClr val="000000"/>
                          </a:solidFill>
                          <a:effectLst/>
                          <a:latin typeface="Segoe UI"/>
                          <a:cs typeface="Segoe UI"/>
                        </a:rPr>
                        <a:t>.</a:t>
                      </a:r>
                      <a:endParaRPr lang="en-US" sz="1800" b="0" i="0" u="none" strike="noStrike" dirty="0">
                        <a:solidFill>
                          <a:srgbClr val="000000"/>
                        </a:solidFill>
                        <a:effectLst/>
                        <a:latin typeface="Segoe UI"/>
                        <a:cs typeface="Segoe UI"/>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dirty="0">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dirty="0">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1350326"/>
                  </a:ext>
                </a:extLst>
              </a:tr>
              <a:tr h="505632">
                <a:tc>
                  <a:txBody>
                    <a:bodyPr/>
                    <a:lstStyle/>
                    <a:p>
                      <a:pPr marL="55245" lvl="0" indent="0" algn="l">
                        <a:lnSpc>
                          <a:spcPct val="100000"/>
                        </a:lnSpc>
                        <a:spcBef>
                          <a:spcPts val="0"/>
                        </a:spcBef>
                        <a:spcAft>
                          <a:spcPts val="0"/>
                        </a:spcAft>
                        <a:buNone/>
                      </a:pPr>
                      <a:r>
                        <a:rPr lang="en-US" sz="1800" b="0" i="0" u="none" strike="noStrike" dirty="0">
                          <a:solidFill>
                            <a:srgbClr val="000000"/>
                          </a:solidFill>
                          <a:effectLst/>
                          <a:latin typeface="Segoe UI"/>
                          <a:cs typeface="Segoe UI"/>
                        </a:rPr>
                        <a:t>Educational Webinars (Provider-facing trainings; MCP-facing trainings)</a:t>
                      </a: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lvl="0" algn="ctr">
                        <a:buNone/>
                      </a:pPr>
                      <a:endParaRPr lang="en-US" sz="1800" b="0" i="0" u="none" strike="noStrike">
                        <a:solidFill>
                          <a:srgbClr val="000000"/>
                        </a:solidFill>
                        <a:effectLst/>
                        <a:latin typeface="Segoe UI"/>
                        <a:cs typeface="Segoe UI"/>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800" b="0" i="0" u="none" strike="noStrike">
                        <a:solidFill>
                          <a:srgbClr val="000000"/>
                        </a:solidFill>
                        <a:effectLst/>
                        <a:latin typeface="Segoe UI"/>
                        <a:cs typeface="Segoe UI"/>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800" b="0" i="0" u="none" strike="noStrike">
                        <a:solidFill>
                          <a:srgbClr val="000000"/>
                        </a:solidFill>
                        <a:effectLst/>
                        <a:latin typeface="Segoe UI"/>
                        <a:cs typeface="Segoe UI"/>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800" b="0" i="0" u="none" strike="noStrike">
                        <a:solidFill>
                          <a:srgbClr val="000000"/>
                        </a:solidFill>
                        <a:effectLst/>
                        <a:latin typeface="Segoe UI"/>
                        <a:cs typeface="Segoe UI"/>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800" b="0" i="0" u="none" strike="noStrike">
                        <a:solidFill>
                          <a:srgbClr val="000000"/>
                        </a:solidFill>
                        <a:effectLst/>
                        <a:latin typeface="Segoe UI"/>
                        <a:cs typeface="Segoe UI"/>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800" b="0" i="0" u="none" strike="noStrike">
                        <a:solidFill>
                          <a:srgbClr val="000000"/>
                        </a:solidFill>
                        <a:effectLst/>
                        <a:latin typeface="Segoe UI"/>
                        <a:cs typeface="Segoe UI"/>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800" b="0" i="0" u="none" strike="noStrike" dirty="0">
                        <a:solidFill>
                          <a:srgbClr val="000000"/>
                        </a:solidFill>
                        <a:effectLst/>
                        <a:latin typeface="Segoe UI"/>
                        <a:cs typeface="Segoe UI"/>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800" b="0" i="0" u="none" strike="noStrike" dirty="0">
                        <a:solidFill>
                          <a:srgbClr val="000000"/>
                        </a:solidFill>
                        <a:effectLst/>
                        <a:latin typeface="Segoe UI"/>
                        <a:cs typeface="Segoe UI"/>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lvl="0" algn="ctr">
                        <a:buNone/>
                      </a:pPr>
                      <a:endParaRPr lang="en-US" sz="1800" b="0" i="0" u="none" strike="noStrike">
                        <a:solidFill>
                          <a:srgbClr val="000000"/>
                        </a:solidFill>
                        <a:effectLst/>
                        <a:latin typeface="Segoe UI"/>
                        <a:cs typeface="Segoe UI"/>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lvl="0" algn="ctr">
                        <a:buNone/>
                      </a:pPr>
                      <a:endParaRPr lang="en-US" sz="1800" b="0" i="0" u="none" strike="noStrike">
                        <a:solidFill>
                          <a:srgbClr val="000000"/>
                        </a:solidFill>
                        <a:effectLst/>
                        <a:latin typeface="Segoe UI"/>
                        <a:cs typeface="Segoe UI"/>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lvl="0" algn="ctr">
                        <a:buNone/>
                      </a:pPr>
                      <a:endParaRPr lang="en-US" sz="1800" b="0" i="0" u="none" strike="noStrike">
                        <a:solidFill>
                          <a:srgbClr val="000000"/>
                        </a:solidFill>
                        <a:effectLst/>
                        <a:latin typeface="Segoe UI"/>
                        <a:cs typeface="Segoe UI"/>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lvl="0" algn="ctr">
                        <a:buNone/>
                      </a:pPr>
                      <a:endParaRPr lang="en-US" sz="1800" b="0" i="0" u="none" strike="noStrike" dirty="0">
                        <a:solidFill>
                          <a:srgbClr val="000000"/>
                        </a:solidFill>
                        <a:effectLst/>
                        <a:latin typeface="Segoe UI"/>
                        <a:cs typeface="Segoe UI"/>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883481696"/>
                  </a:ext>
                </a:extLst>
              </a:tr>
              <a:tr h="505632">
                <a:tc>
                  <a:txBody>
                    <a:bodyPr/>
                    <a:lstStyle/>
                    <a:p>
                      <a:pPr marL="55245" marR="0" lvl="0" indent="0" algn="l" defTabSz="914400" rtl="0" eaLnBrk="1" fontAlgn="b"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Segoe UI"/>
                          <a:cs typeface="Segoe UI"/>
                        </a:rPr>
                        <a:t>Issue final APL.</a:t>
                      </a: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dirty="0">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dirty="0">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dirty="0">
                        <a:solidFill>
                          <a:srgbClr val="000000"/>
                        </a:solidFill>
                        <a:effectLst/>
                        <a:latin typeface="Segoe UI" panose="020B0502040204020203" pitchFamily="34" charset="0"/>
                        <a:cs typeface="Segoe UI" panose="020B0502040204020203" pitchFamily="34" charset="0"/>
                      </a:endParaRPr>
                    </a:p>
                  </a:txBody>
                  <a:tcPr marL="6611" marR="6611" marT="6611" marB="31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4255408132"/>
                  </a:ext>
                </a:extLst>
              </a:tr>
            </a:tbl>
          </a:graphicData>
        </a:graphic>
      </p:graphicFrame>
      <p:sp>
        <p:nvSpPr>
          <p:cNvPr id="6" name="Rectangle: Rounded Corners 5">
            <a:extLst>
              <a:ext uri="{FF2B5EF4-FFF2-40B4-BE49-F238E27FC236}">
                <a16:creationId xmlns:a16="http://schemas.microsoft.com/office/drawing/2014/main" id="{C3B24008-D5E2-415B-BA5E-0267505A0846}"/>
              </a:ext>
            </a:extLst>
          </p:cNvPr>
          <p:cNvSpPr/>
          <p:nvPr/>
        </p:nvSpPr>
        <p:spPr>
          <a:xfrm>
            <a:off x="8952154" y="5306701"/>
            <a:ext cx="2401646" cy="37316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Carve-In Go-Live</a:t>
            </a:r>
          </a:p>
        </p:txBody>
      </p:sp>
      <p:sp>
        <p:nvSpPr>
          <p:cNvPr id="7" name="TextBox 6">
            <a:extLst>
              <a:ext uri="{FF2B5EF4-FFF2-40B4-BE49-F238E27FC236}">
                <a16:creationId xmlns:a16="http://schemas.microsoft.com/office/drawing/2014/main" id="{2E5AC0FE-3836-2337-C7DF-D9AD279101CD}"/>
              </a:ext>
            </a:extLst>
          </p:cNvPr>
          <p:cNvSpPr txBox="1"/>
          <p:nvPr/>
        </p:nvSpPr>
        <p:spPr>
          <a:xfrm>
            <a:off x="908650" y="5229897"/>
            <a:ext cx="5187350" cy="3731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Shading added to show work timing.</a:t>
            </a:r>
            <a:endParaRPr lang="en-US" dirty="0">
              <a:cs typeface="Calibri"/>
            </a:endParaRPr>
          </a:p>
        </p:txBody>
      </p:sp>
      <p:sp>
        <p:nvSpPr>
          <p:cNvPr id="3" name="Slide Number Placeholder 2">
            <a:extLst>
              <a:ext uri="{C183D7F6-B498-43B3-948B-1728B52AA6E4}">
                <adec:decorative xmlns:adec="http://schemas.microsoft.com/office/drawing/2017/decorative" val="1"/>
              </a:ext>
            </a:extLst>
          </p:cNvPr>
          <p:cNvSpPr>
            <a:spLocks noGrp="1"/>
          </p:cNvSpPr>
          <p:nvPr>
            <p:ph type="sldNum" sz="quarter" idx="12"/>
          </p:nvPr>
        </p:nvSpPr>
        <p:spPr/>
        <p:txBody>
          <a:bodyPr/>
          <a:lstStyle/>
          <a:p>
            <a:fld id="{EB8090AE-F645-47C1-81A8-D4E28BF03D47}" type="slidenum">
              <a:rPr lang="en-US" smtClean="0"/>
              <a:t>48</a:t>
            </a:fld>
            <a:endParaRPr lang="en-US" dirty="0"/>
          </a:p>
        </p:txBody>
      </p:sp>
      <p:sp>
        <p:nvSpPr>
          <p:cNvPr id="5" name="Isosceles Triangle 4">
            <a:extLst>
              <a:ext uri="{FF2B5EF4-FFF2-40B4-BE49-F238E27FC236}">
                <a16:creationId xmlns:a16="http://schemas.microsoft.com/office/drawing/2014/main" id="{C1DEF6AA-E69B-457D-9869-E85ECC1C44AF}"/>
              </a:ext>
              <a:ext uri="{C183D7F6-B498-43B3-948B-1728B52AA6E4}">
                <adec:decorative xmlns:adec="http://schemas.microsoft.com/office/drawing/2017/decorative" val="1"/>
              </a:ext>
            </a:extLst>
          </p:cNvPr>
          <p:cNvSpPr/>
          <p:nvPr/>
        </p:nvSpPr>
        <p:spPr>
          <a:xfrm>
            <a:off x="10719906" y="4939488"/>
            <a:ext cx="340897" cy="20091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82701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09E3F-6DDB-5261-4C61-B8B2A39379B8}"/>
              </a:ext>
            </a:extLst>
          </p:cNvPr>
          <p:cNvSpPr>
            <a:spLocks noGrp="1"/>
          </p:cNvSpPr>
          <p:nvPr>
            <p:ph type="title"/>
          </p:nvPr>
        </p:nvSpPr>
        <p:spPr/>
        <p:txBody>
          <a:bodyPr/>
          <a:lstStyle/>
          <a:p>
            <a:r>
              <a:rPr lang="en-US" dirty="0">
                <a:latin typeface="Segoe UI"/>
                <a:cs typeface="Segoe UI"/>
              </a:rPr>
              <a:t>Next meeting date, time, link</a:t>
            </a:r>
            <a:endParaRPr lang="en-US" dirty="0"/>
          </a:p>
        </p:txBody>
      </p:sp>
      <p:sp>
        <p:nvSpPr>
          <p:cNvPr id="3" name="Content Placeholder 2">
            <a:extLst>
              <a:ext uri="{FF2B5EF4-FFF2-40B4-BE49-F238E27FC236}">
                <a16:creationId xmlns:a16="http://schemas.microsoft.com/office/drawing/2014/main" id="{F2EC5FEF-35CE-A6F7-876E-64B54C49AD57}"/>
              </a:ext>
            </a:extLst>
          </p:cNvPr>
          <p:cNvSpPr>
            <a:spLocks noGrp="1"/>
          </p:cNvSpPr>
          <p:nvPr>
            <p:ph idx="1"/>
          </p:nvPr>
        </p:nvSpPr>
        <p:spPr/>
        <p:txBody>
          <a:bodyPr vert="horz" lIns="91440" tIns="45720" rIns="91440" bIns="45720" rtlCol="0" anchor="t">
            <a:normAutofit/>
          </a:bodyPr>
          <a:lstStyle/>
          <a:p>
            <a:r>
              <a:rPr lang="en-US" b="1">
                <a:latin typeface="Segoe UI"/>
                <a:cs typeface="Segoe UI"/>
              </a:rPr>
              <a:t>January 20, 2023</a:t>
            </a:r>
            <a:endParaRPr lang="en-US" b="1"/>
          </a:p>
          <a:p>
            <a:r>
              <a:rPr lang="en-US" b="1">
                <a:latin typeface="Segoe UI"/>
                <a:cs typeface="Segoe UI"/>
              </a:rPr>
              <a:t>12:15-2:15 PM PST</a:t>
            </a:r>
          </a:p>
          <a:p>
            <a:r>
              <a:rPr lang="en-US">
                <a:latin typeface="Segoe UI"/>
                <a:cs typeface="Segoe UI"/>
              </a:rPr>
              <a:t>Information related to the ICF/DD Carve-In and links to the Stakeholder Workgroups can be found at:</a:t>
            </a:r>
          </a:p>
          <a:p>
            <a:pPr marL="457200" lvl="1" indent="0">
              <a:buNone/>
            </a:pPr>
            <a:r>
              <a:rPr lang="en-US">
                <a:latin typeface="Segoe UI"/>
                <a:cs typeface="Segoe UI"/>
                <a:hlinkClick r:id="rId3"/>
              </a:rPr>
              <a:t>Intermediate-Care-Facility-for-Developmentally-Disabled-ICF-DD-Long-Term-Care-Carve-In</a:t>
            </a:r>
            <a:endParaRPr lang="en-US"/>
          </a:p>
        </p:txBody>
      </p:sp>
      <p:sp>
        <p:nvSpPr>
          <p:cNvPr id="4" name="Slide Number Placeholder 3">
            <a:extLst>
              <a:ext uri="{FF2B5EF4-FFF2-40B4-BE49-F238E27FC236}">
                <a16:creationId xmlns:a16="http://schemas.microsoft.com/office/drawing/2014/main" id="{0CFFD185-E1A7-27B9-6FE3-2F5F7F0C5A11}"/>
              </a:ext>
            </a:extLst>
          </p:cNvPr>
          <p:cNvSpPr>
            <a:spLocks noGrp="1"/>
          </p:cNvSpPr>
          <p:nvPr>
            <p:ph type="sldNum" sz="quarter" idx="12"/>
          </p:nvPr>
        </p:nvSpPr>
        <p:spPr/>
        <p:txBody>
          <a:bodyPr/>
          <a:lstStyle/>
          <a:p>
            <a:fld id="{EB8090AE-F645-47C1-81A8-D4E28BF03D47}" type="slidenum">
              <a:rPr lang="en-US" smtClean="0"/>
              <a:t>49</a:t>
            </a:fld>
            <a:endParaRPr lang="en-US"/>
          </a:p>
        </p:txBody>
      </p:sp>
    </p:spTree>
    <p:extLst>
      <p:ext uri="{BB962C8B-B14F-4D97-AF65-F5344CB8AC3E}">
        <p14:creationId xmlns:p14="http://schemas.microsoft.com/office/powerpoint/2010/main" val="1606818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Segoe UI"/>
                <a:cs typeface="Segoe UI"/>
              </a:rPr>
              <a:t>Meeting format</a:t>
            </a:r>
          </a:p>
        </p:txBody>
      </p:sp>
      <p:sp>
        <p:nvSpPr>
          <p:cNvPr id="3" name="Content Placeholder 2"/>
          <p:cNvSpPr>
            <a:spLocks noGrp="1"/>
          </p:cNvSpPr>
          <p:nvPr>
            <p:ph idx="1"/>
          </p:nvPr>
        </p:nvSpPr>
        <p:spPr>
          <a:xfrm>
            <a:off x="834709" y="2037058"/>
            <a:ext cx="10520529" cy="4144694"/>
          </a:xfrm>
        </p:spPr>
        <p:txBody>
          <a:bodyPr vert="horz" lIns="91440" tIns="45720" rIns="91440" bIns="45720" rtlCol="0" anchor="t">
            <a:normAutofit fontScale="85000" lnSpcReduction="20000"/>
          </a:bodyPr>
          <a:lstStyle/>
          <a:p>
            <a:r>
              <a:rPr lang="en-US" sz="2400" dirty="0">
                <a:uFill>
                  <a:solidFill>
                    <a:srgbClr val="97388E"/>
                  </a:solidFill>
                </a:uFill>
                <a:latin typeface="Segoe UI"/>
                <a:cs typeface="Segoe UI"/>
              </a:rPr>
              <a:t>Meetings are open to public using the link from the LTC ICF/DD web page: </a:t>
            </a:r>
            <a:r>
              <a:rPr lang="en-US" sz="2400" dirty="0">
                <a:uFill>
                  <a:solidFill>
                    <a:srgbClr val="97388E"/>
                  </a:solidFill>
                </a:uFill>
                <a:latin typeface="Segoe UI"/>
                <a:cs typeface="Segoe UI"/>
                <a:hlinkClick r:id="rId3"/>
              </a:rPr>
              <a:t>Intermediate-Care-Facility-for-Developmentally-Disabled-ICF-DD-Long-Term-Care-Carve-In</a:t>
            </a:r>
            <a:endParaRPr lang="en-US" sz="2400" dirty="0">
              <a:solidFill>
                <a:srgbClr val="FF0000"/>
              </a:solidFill>
              <a:highlight>
                <a:srgbClr val="FFFF00"/>
              </a:highlight>
              <a:uFill>
                <a:solidFill>
                  <a:srgbClr val="97388E"/>
                </a:solidFill>
              </a:uFill>
            </a:endParaRPr>
          </a:p>
          <a:p>
            <a:r>
              <a:rPr lang="en-US" sz="2400" dirty="0">
                <a:uFill>
                  <a:solidFill>
                    <a:srgbClr val="97388E"/>
                  </a:solidFill>
                </a:uFill>
                <a:latin typeface="Segoe UI"/>
                <a:cs typeface="Segoe UI"/>
              </a:rPr>
              <a:t>Presentations and discussion are welcome from all Workgroup members and all other attendees</a:t>
            </a:r>
          </a:p>
          <a:p>
            <a:r>
              <a:rPr lang="en-US" sz="2400" dirty="0">
                <a:uFill>
                  <a:solidFill>
                    <a:srgbClr val="97388E"/>
                  </a:solidFill>
                </a:uFill>
                <a:latin typeface="Segoe UI"/>
                <a:cs typeface="Segoe UI"/>
              </a:rPr>
              <a:t>Members of the public will remain in listen-only mode. Any member of the public may send an email with questions / comments for DHCS/DDS consideration to: </a:t>
            </a:r>
            <a:r>
              <a:rPr lang="en-US" sz="2400" dirty="0">
                <a:solidFill>
                  <a:srgbClr val="FF0000"/>
                </a:solidFill>
                <a:uFill>
                  <a:solidFill>
                    <a:srgbClr val="97388E"/>
                  </a:solidFill>
                </a:uFill>
                <a:latin typeface="Segoe UI"/>
                <a:cs typeface="Segoe UI"/>
              </a:rPr>
              <a:t> </a:t>
            </a:r>
            <a:r>
              <a:rPr lang="en-US" sz="2400" dirty="0">
                <a:uFill>
                  <a:solidFill>
                    <a:srgbClr val="97388E"/>
                  </a:solidFill>
                </a:uFill>
                <a:latin typeface="Segoe UI"/>
                <a:cs typeface="Segoe UI"/>
                <a:hlinkClick r:id="rId4">
                  <a:extLst>
                    <a:ext uri="{A12FA001-AC4F-418D-AE19-62706E023703}">
                      <ahyp:hlinkClr xmlns:ahyp="http://schemas.microsoft.com/office/drawing/2018/hyperlinkcolor" val="tx"/>
                    </a:ext>
                  </a:extLst>
                </a:hlinkClick>
              </a:rPr>
              <a:t>ICFDDworkgroup@dhcs.ca.gov</a:t>
            </a:r>
            <a:r>
              <a:rPr lang="en-US" sz="2400" dirty="0">
                <a:uFill>
                  <a:solidFill>
                    <a:srgbClr val="97388E"/>
                  </a:solidFill>
                </a:uFill>
                <a:latin typeface="Segoe UI"/>
                <a:cs typeface="Segoe UI"/>
              </a:rPr>
              <a:t> </a:t>
            </a:r>
            <a:endParaRPr lang="en-US" sz="2400" dirty="0">
              <a:uFill>
                <a:solidFill>
                  <a:srgbClr val="97388E"/>
                </a:solidFill>
              </a:uFill>
            </a:endParaRPr>
          </a:p>
          <a:p>
            <a:r>
              <a:rPr lang="en-US" sz="2400" dirty="0">
                <a:latin typeface="Segoe UI"/>
                <a:cs typeface="Segoe UI"/>
              </a:rPr>
              <a:t>Workgroup meetings will be a solution-focused, collegial environment for respectfully expressing different points of view</a:t>
            </a:r>
          </a:p>
          <a:p>
            <a:r>
              <a:rPr lang="en-US" sz="2400" dirty="0">
                <a:latin typeface="Segoe UI"/>
                <a:cs typeface="Segoe UI"/>
              </a:rPr>
              <a:t>Workgroup is for direct communication and problem solving with the Department of Health Care Services (DHCS) and DDS for the ICF/DD carve-in to Medi-Cal managed care</a:t>
            </a:r>
            <a:endParaRPr lang="en-US" sz="2400" dirty="0"/>
          </a:p>
        </p:txBody>
      </p:sp>
      <p:sp>
        <p:nvSpPr>
          <p:cNvPr id="4" name="Slide Number Placeholder 3"/>
          <p:cNvSpPr>
            <a:spLocks noGrp="1"/>
          </p:cNvSpPr>
          <p:nvPr>
            <p:ph type="sldNum" sz="quarter" idx="12"/>
          </p:nvPr>
        </p:nvSpPr>
        <p:spPr/>
        <p:txBody>
          <a:bodyPr/>
          <a:lstStyle/>
          <a:p>
            <a:fld id="{EB8090AE-F645-47C1-81A8-D4E28BF03D47}" type="slidenum">
              <a:rPr lang="en-US" smtClean="0"/>
              <a:t>5</a:t>
            </a:fld>
            <a:endParaRPr lang="en-US"/>
          </a:p>
        </p:txBody>
      </p:sp>
    </p:spTree>
    <p:extLst>
      <p:ext uri="{BB962C8B-B14F-4D97-AF65-F5344CB8AC3E}">
        <p14:creationId xmlns:p14="http://schemas.microsoft.com/office/powerpoint/2010/main" val="17271739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97D30-CACA-56B2-BED4-37179E93663B}"/>
              </a:ext>
            </a:extLst>
          </p:cNvPr>
          <p:cNvSpPr>
            <a:spLocks noGrp="1"/>
          </p:cNvSpPr>
          <p:nvPr>
            <p:ph type="title"/>
          </p:nvPr>
        </p:nvSpPr>
        <p:spPr/>
        <p:txBody>
          <a:bodyPr/>
          <a:lstStyle/>
          <a:p>
            <a:r>
              <a:rPr lang="en-US" dirty="0"/>
              <a:t>Appendix</a:t>
            </a:r>
          </a:p>
        </p:txBody>
      </p:sp>
      <p:sp>
        <p:nvSpPr>
          <p:cNvPr id="3" name="Slide Number Placeholder 2">
            <a:extLst>
              <a:ext uri="{FF2B5EF4-FFF2-40B4-BE49-F238E27FC236}">
                <a16:creationId xmlns:a16="http://schemas.microsoft.com/office/drawing/2014/main" id="{3919C9E0-B69B-6A92-445A-D2EC092D3CB7}"/>
              </a:ext>
            </a:extLst>
          </p:cNvPr>
          <p:cNvSpPr>
            <a:spLocks noGrp="1"/>
          </p:cNvSpPr>
          <p:nvPr>
            <p:ph type="sldNum" sz="quarter" idx="12"/>
          </p:nvPr>
        </p:nvSpPr>
        <p:spPr/>
        <p:txBody>
          <a:bodyPr/>
          <a:lstStyle/>
          <a:p>
            <a:fld id="{EB8090AE-F645-47C1-81A8-D4E28BF03D47}" type="slidenum">
              <a:rPr lang="en-US" smtClean="0"/>
              <a:t>50</a:t>
            </a:fld>
            <a:endParaRPr lang="en-US"/>
          </a:p>
        </p:txBody>
      </p:sp>
    </p:spTree>
    <p:extLst>
      <p:ext uri="{BB962C8B-B14F-4D97-AF65-F5344CB8AC3E}">
        <p14:creationId xmlns:p14="http://schemas.microsoft.com/office/powerpoint/2010/main" val="9110173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35EE90F-49B1-442E-A328-749CE0D53BE4}"/>
              </a:ext>
            </a:extLst>
          </p:cNvPr>
          <p:cNvSpPr>
            <a:spLocks noGrp="1"/>
          </p:cNvSpPr>
          <p:nvPr>
            <p:ph type="title"/>
          </p:nvPr>
        </p:nvSpPr>
        <p:spPr/>
        <p:txBody>
          <a:bodyPr>
            <a:normAutofit/>
          </a:bodyPr>
          <a:lstStyle/>
          <a:p>
            <a:r>
              <a:rPr lang="en-US" sz="4000" dirty="0">
                <a:latin typeface="Segoe UI"/>
                <a:cs typeface="Segoe UI"/>
              </a:rPr>
              <a:t>Previous Meeting Materials</a:t>
            </a:r>
            <a:endParaRPr lang="en-US" sz="4000" b="1" dirty="0"/>
          </a:p>
        </p:txBody>
      </p:sp>
      <p:sp>
        <p:nvSpPr>
          <p:cNvPr id="2" name="Content Placeholder 1">
            <a:extLst>
              <a:ext uri="{FF2B5EF4-FFF2-40B4-BE49-F238E27FC236}">
                <a16:creationId xmlns:a16="http://schemas.microsoft.com/office/drawing/2014/main" id="{17D51CC5-9BA8-4892-ACA2-550CF85581D8}"/>
              </a:ext>
            </a:extLst>
          </p:cNvPr>
          <p:cNvSpPr>
            <a:spLocks noGrp="1"/>
          </p:cNvSpPr>
          <p:nvPr>
            <p:ph idx="1"/>
          </p:nvPr>
        </p:nvSpPr>
        <p:spPr/>
        <p:txBody>
          <a:bodyPr vert="horz" lIns="91440" tIns="45720" rIns="91440" bIns="45720" rtlCol="0" anchor="t">
            <a:normAutofit/>
          </a:bodyPr>
          <a:lstStyle/>
          <a:p>
            <a:pPr marL="0" indent="0">
              <a:lnSpc>
                <a:spcPct val="100000"/>
              </a:lnSpc>
              <a:buNone/>
            </a:pPr>
            <a:r>
              <a:rPr lang="en-US" sz="2000" dirty="0">
                <a:latin typeface="Segoe UI"/>
                <a:cs typeface="Segoe UI"/>
              </a:rPr>
              <a:t>As a reminder, previous meeting materials are linked from the LTC ICF/DD web page.</a:t>
            </a:r>
          </a:p>
          <a:p>
            <a:pPr marL="0" indent="0">
              <a:lnSpc>
                <a:spcPct val="100000"/>
              </a:lnSpc>
              <a:buNone/>
            </a:pPr>
            <a:r>
              <a:rPr lang="en-US" sz="2000" dirty="0">
                <a:latin typeface="Segoe UI"/>
                <a:cs typeface="Segoe UI"/>
                <a:hlinkClick r:id="rId3"/>
              </a:rPr>
              <a:t>Intermediate-Care-Facility-for-Developmentally-Disabled-ICF-DD-Long-Term-Care-Carve-In</a:t>
            </a:r>
            <a:endParaRPr lang="en-US" dirty="0"/>
          </a:p>
          <a:p>
            <a:pPr marL="0" indent="0">
              <a:lnSpc>
                <a:spcPct val="100000"/>
              </a:lnSpc>
              <a:buNone/>
            </a:pPr>
            <a:endParaRPr lang="en-US" sz="2000" dirty="0">
              <a:latin typeface="Segoe UI"/>
              <a:cs typeface="Segoe UI"/>
            </a:endParaRPr>
          </a:p>
        </p:txBody>
      </p:sp>
      <p:sp>
        <p:nvSpPr>
          <p:cNvPr id="4" name="Slide Number Placeholder 3">
            <a:extLst>
              <a:ext uri="{FF2B5EF4-FFF2-40B4-BE49-F238E27FC236}">
                <a16:creationId xmlns:a16="http://schemas.microsoft.com/office/drawing/2014/main" id="{3E9FC5E8-5941-4D85-95C3-5ACF0A8B0D41}"/>
              </a:ext>
            </a:extLst>
          </p:cNvPr>
          <p:cNvSpPr>
            <a:spLocks noGrp="1"/>
          </p:cNvSpPr>
          <p:nvPr>
            <p:ph type="sldNum" sz="quarter" idx="12"/>
          </p:nvPr>
        </p:nvSpPr>
        <p:spPr>
          <a:xfrm>
            <a:off x="8610600" y="6356350"/>
            <a:ext cx="2743200" cy="365125"/>
          </a:xfrm>
        </p:spPr>
        <p:txBody>
          <a:bodyPr/>
          <a:lstStyle/>
          <a:p>
            <a:fld id="{0F22356E-2A12-4147-9C02-1C2F05D23B3C}" type="slidenum">
              <a:rPr lang="en-US" dirty="0">
                <a:solidFill>
                  <a:srgbClr val="2E2E2E">
                    <a:tint val="75000"/>
                  </a:srgbClr>
                </a:solidFill>
                <a:latin typeface="Arial"/>
              </a:rPr>
              <a:pPr/>
              <a:t>51</a:t>
            </a:fld>
            <a:endParaRPr lang="en-US">
              <a:solidFill>
                <a:srgbClr val="2E2E2E">
                  <a:tint val="75000"/>
                </a:srgbClr>
              </a:solidFill>
              <a:latin typeface="Arial"/>
            </a:endParaRPr>
          </a:p>
        </p:txBody>
      </p:sp>
    </p:spTree>
    <p:extLst>
      <p:ext uri="{BB962C8B-B14F-4D97-AF65-F5344CB8AC3E}">
        <p14:creationId xmlns:p14="http://schemas.microsoft.com/office/powerpoint/2010/main" val="14988238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2380A-C63F-D282-CE83-41A126887244}"/>
              </a:ext>
            </a:extLst>
          </p:cNvPr>
          <p:cNvSpPr>
            <a:spLocks noGrp="1"/>
          </p:cNvSpPr>
          <p:nvPr>
            <p:ph type="title"/>
          </p:nvPr>
        </p:nvSpPr>
        <p:spPr/>
        <p:txBody>
          <a:bodyPr/>
          <a:lstStyle/>
          <a:p>
            <a:r>
              <a:rPr lang="en-US" dirty="0">
                <a:latin typeface="Segoe UI"/>
                <a:cs typeface="Segoe UI"/>
              </a:rPr>
              <a:t>Policy Questions/Issues Timeline</a:t>
            </a:r>
            <a:endParaRPr lang="en-US" b="0" dirty="0">
              <a:latin typeface="Segoe UI"/>
              <a:cs typeface="Segoe UI"/>
            </a:endParaRPr>
          </a:p>
        </p:txBody>
      </p:sp>
      <p:graphicFrame>
        <p:nvGraphicFramePr>
          <p:cNvPr id="6" name="Content Placeholder 5">
            <a:extLst>
              <a:ext uri="{FF2B5EF4-FFF2-40B4-BE49-F238E27FC236}">
                <a16:creationId xmlns:a16="http://schemas.microsoft.com/office/drawing/2014/main" id="{CECE60D0-F798-34A7-717E-F377AA6319F1}"/>
              </a:ext>
            </a:extLst>
          </p:cNvPr>
          <p:cNvGraphicFramePr>
            <a:graphicFrameLocks noGrp="1"/>
          </p:cNvGraphicFramePr>
          <p:nvPr>
            <p:ph idx="1"/>
            <p:extLst>
              <p:ext uri="{D42A27DB-BD31-4B8C-83A1-F6EECF244321}">
                <p14:modId xmlns:p14="http://schemas.microsoft.com/office/powerpoint/2010/main" val="4058181247"/>
              </p:ext>
            </p:extLst>
          </p:nvPr>
        </p:nvGraphicFramePr>
        <p:xfrm>
          <a:off x="849311" y="1677971"/>
          <a:ext cx="10515600" cy="4404819"/>
        </p:xfrm>
        <a:graphic>
          <a:graphicData uri="http://schemas.openxmlformats.org/drawingml/2006/table">
            <a:tbl>
              <a:tblPr firstRow="1" firstCol="1" bandRow="1">
                <a:tableStyleId>{616DA210-FB5B-4158-B5E0-FEB733F419BA}</a:tableStyleId>
              </a:tblPr>
              <a:tblGrid>
                <a:gridCol w="2169763">
                  <a:extLst>
                    <a:ext uri="{9D8B030D-6E8A-4147-A177-3AD203B41FA5}">
                      <a16:colId xmlns:a16="http://schemas.microsoft.com/office/drawing/2014/main" val="2904793413"/>
                    </a:ext>
                  </a:extLst>
                </a:gridCol>
                <a:gridCol w="7273162">
                  <a:extLst>
                    <a:ext uri="{9D8B030D-6E8A-4147-A177-3AD203B41FA5}">
                      <a16:colId xmlns:a16="http://schemas.microsoft.com/office/drawing/2014/main" val="2168733998"/>
                    </a:ext>
                  </a:extLst>
                </a:gridCol>
                <a:gridCol w="1072675">
                  <a:extLst>
                    <a:ext uri="{9D8B030D-6E8A-4147-A177-3AD203B41FA5}">
                      <a16:colId xmlns:a16="http://schemas.microsoft.com/office/drawing/2014/main" val="1380286994"/>
                    </a:ext>
                  </a:extLst>
                </a:gridCol>
              </a:tblGrid>
              <a:tr h="913501">
                <a:tc>
                  <a:txBody>
                    <a:bodyPr/>
                    <a:lstStyle/>
                    <a:p>
                      <a:pPr marL="0" marR="0" algn="l" rtl="0" eaLnBrk="1" latinLnBrk="0" hangingPunct="1">
                        <a:spcBef>
                          <a:spcPts val="0"/>
                        </a:spcBef>
                        <a:spcAft>
                          <a:spcPts val="0"/>
                        </a:spcAft>
                      </a:pPr>
                      <a:r>
                        <a:rPr lang="en-US" sz="1800" kern="1200">
                          <a:solidFill>
                            <a:schemeClr val="bg1"/>
                          </a:solidFill>
                          <a:effectLst/>
                        </a:rPr>
                        <a:t>Category</a:t>
                      </a:r>
                      <a:endParaRPr lang="en-US" sz="1800">
                        <a:solidFill>
                          <a:schemeClr val="bg1"/>
                        </a:solidFill>
                        <a:effectLst/>
                      </a:endParaRPr>
                    </a:p>
                  </a:txBody>
                  <a:tcPr marL="0" marR="0" marT="0" marB="0" anchor="ctr">
                    <a:solidFill>
                      <a:srgbClr val="97388E"/>
                    </a:solidFill>
                  </a:tcPr>
                </a:tc>
                <a:tc>
                  <a:txBody>
                    <a:bodyPr/>
                    <a:lstStyle/>
                    <a:p>
                      <a:pPr marL="0" marR="0" algn="l" rtl="0" eaLnBrk="1" latinLnBrk="0" hangingPunct="1">
                        <a:spcBef>
                          <a:spcPts val="0"/>
                        </a:spcBef>
                        <a:spcAft>
                          <a:spcPts val="0"/>
                        </a:spcAft>
                      </a:pPr>
                      <a:r>
                        <a:rPr lang="en-US" sz="1800" kern="1200" dirty="0">
                          <a:solidFill>
                            <a:schemeClr val="bg1"/>
                          </a:solidFill>
                          <a:effectLst/>
                        </a:rPr>
                        <a:t>Policy Questions</a:t>
                      </a:r>
                      <a:endParaRPr lang="en-US" sz="1800" dirty="0">
                        <a:solidFill>
                          <a:schemeClr val="bg1"/>
                        </a:solidFill>
                        <a:effectLst/>
                      </a:endParaRPr>
                    </a:p>
                  </a:txBody>
                  <a:tcPr marL="0" marR="0" marT="0" marB="0" anchor="ctr">
                    <a:solidFill>
                      <a:srgbClr val="97388E"/>
                    </a:solidFill>
                  </a:tcPr>
                </a:tc>
                <a:tc>
                  <a:txBody>
                    <a:bodyPr/>
                    <a:lstStyle/>
                    <a:p>
                      <a:pPr marL="0" marR="0" algn="l" rtl="0" eaLnBrk="1" latinLnBrk="0" hangingPunct="1">
                        <a:spcBef>
                          <a:spcPts val="0"/>
                        </a:spcBef>
                        <a:spcAft>
                          <a:spcPts val="0"/>
                        </a:spcAft>
                      </a:pPr>
                      <a:r>
                        <a:rPr lang="en-US" sz="1800" kern="1200">
                          <a:solidFill>
                            <a:schemeClr val="bg1"/>
                          </a:solidFill>
                          <a:effectLst/>
                        </a:rPr>
                        <a:t>Workgroup Review Timeline</a:t>
                      </a:r>
                      <a:endParaRPr lang="en-US" sz="1800">
                        <a:solidFill>
                          <a:schemeClr val="bg1"/>
                        </a:solidFill>
                        <a:effectLst/>
                      </a:endParaRPr>
                    </a:p>
                  </a:txBody>
                  <a:tcPr marL="0" marR="0" marT="0" marB="0" anchor="ctr">
                    <a:solidFill>
                      <a:srgbClr val="97388E"/>
                    </a:solidFill>
                  </a:tcPr>
                </a:tc>
                <a:extLst>
                  <a:ext uri="{0D108BD9-81ED-4DB2-BD59-A6C34878D82A}">
                    <a16:rowId xmlns:a16="http://schemas.microsoft.com/office/drawing/2014/main" val="1723770462"/>
                  </a:ext>
                </a:extLst>
              </a:tr>
              <a:tr h="609000">
                <a:tc rowSpan="5">
                  <a:txBody>
                    <a:bodyPr/>
                    <a:lstStyle/>
                    <a:p>
                      <a:pPr marL="0" marR="0" algn="l" rtl="0" eaLnBrk="1" latinLnBrk="0" hangingPunct="1">
                        <a:spcBef>
                          <a:spcPts val="0"/>
                        </a:spcBef>
                        <a:spcAft>
                          <a:spcPts val="0"/>
                        </a:spcAft>
                      </a:pPr>
                      <a:r>
                        <a:rPr lang="en-US" sz="1800" kern="1200" dirty="0">
                          <a:effectLst/>
                        </a:rPr>
                        <a:t>Care Coordination/ Management</a:t>
                      </a:r>
                      <a:endParaRPr lang="en-US" sz="1800" dirty="0">
                        <a:effectLst/>
                      </a:endParaRPr>
                    </a:p>
                  </a:txBody>
                  <a:tcPr marL="0" marR="0" marT="0" marB="0">
                    <a:noFill/>
                  </a:tcPr>
                </a:tc>
                <a:tc>
                  <a:txBody>
                    <a:bodyPr/>
                    <a:lstStyle/>
                    <a:p>
                      <a:pPr marL="347345" marR="0" indent="-347345" algn="l" rtl="0" eaLnBrk="1" latinLnBrk="0" hangingPunct="1">
                        <a:spcBef>
                          <a:spcPts val="0"/>
                        </a:spcBef>
                        <a:spcAft>
                          <a:spcPts val="0"/>
                        </a:spcAft>
                        <a:buClrTx/>
                        <a:buSzPts val="1400"/>
                        <a:buFont typeface="Arial" panose="020B0604020202020204" pitchFamily="34" charset="0"/>
                        <a:buChar char="•"/>
                      </a:pPr>
                      <a:r>
                        <a:rPr lang="en-US" sz="1800" kern="1200">
                          <a:effectLst/>
                        </a:rPr>
                        <a:t>What role will MCPs have in the care management of Regional Center clients, including those in ICF/DD homes?</a:t>
                      </a:r>
                      <a:endParaRPr lang="en-US" sz="1800">
                        <a:effectLst/>
                      </a:endParaRPr>
                    </a:p>
                  </a:txBody>
                  <a:tcPr marL="0" marR="0" marT="0" marB="0">
                    <a:noFill/>
                  </a:tcPr>
                </a:tc>
                <a:tc rowSpan="5">
                  <a:txBody>
                    <a:bodyPr/>
                    <a:lstStyle/>
                    <a:p>
                      <a:pPr marL="0" marR="0" algn="ctr" rtl="0" eaLnBrk="1" latinLnBrk="0" hangingPunct="1">
                        <a:spcBef>
                          <a:spcPts val="0"/>
                        </a:spcBef>
                        <a:spcAft>
                          <a:spcPts val="0"/>
                        </a:spcAft>
                      </a:pPr>
                      <a:r>
                        <a:rPr lang="en-US" sz="1800" kern="1200">
                          <a:effectLst/>
                        </a:rPr>
                        <a:t>February 2023</a:t>
                      </a:r>
                      <a:endParaRPr lang="en-US" sz="1800">
                        <a:effectLst/>
                      </a:endParaRPr>
                    </a:p>
                  </a:txBody>
                  <a:tcPr marL="0" marR="0" marT="0" marB="0" anchor="ctr">
                    <a:noFill/>
                  </a:tcPr>
                </a:tc>
                <a:extLst>
                  <a:ext uri="{0D108BD9-81ED-4DB2-BD59-A6C34878D82A}">
                    <a16:rowId xmlns:a16="http://schemas.microsoft.com/office/drawing/2014/main" val="3362623264"/>
                  </a:ext>
                </a:extLst>
              </a:tr>
              <a:tr h="609000">
                <a:tc vMerge="1">
                  <a:txBody>
                    <a:bodyPr/>
                    <a:lstStyle/>
                    <a:p>
                      <a:endParaRPr lang="en-US"/>
                    </a:p>
                  </a:txBody>
                  <a:tcPr marL="0" marR="0" marT="0" marB="0" horzOverflow="overflow"/>
                </a:tc>
                <a:tc>
                  <a:txBody>
                    <a:bodyPr/>
                    <a:lstStyle/>
                    <a:p>
                      <a:pPr marL="347345" marR="0" indent="-347345" algn="l" rtl="0" eaLnBrk="1" fontAlgn="auto" latinLnBrk="0" hangingPunct="1">
                        <a:spcBef>
                          <a:spcPts val="0"/>
                        </a:spcBef>
                        <a:spcAft>
                          <a:spcPts val="0"/>
                        </a:spcAft>
                        <a:buClrTx/>
                        <a:buSzPts val="1400"/>
                        <a:buFont typeface="Arial" panose="020B0604020202020204" pitchFamily="34" charset="0"/>
                        <a:buChar char="•"/>
                      </a:pPr>
                      <a:r>
                        <a:rPr lang="en-US" sz="1800" kern="1200">
                          <a:effectLst/>
                        </a:rPr>
                        <a:t>What roles will ICF/DD homes, Regional Centers, and MCPs have in development of the IPP and ensuring individuals’ needs are being met? </a:t>
                      </a:r>
                      <a:endParaRPr lang="en-US" sz="1800">
                        <a:effectLst/>
                      </a:endParaRPr>
                    </a:p>
                  </a:txBody>
                  <a:tcPr marL="0" marR="0" marT="0" marB="0">
                    <a:noFill/>
                  </a:tcPr>
                </a:tc>
                <a:tc vMerge="1">
                  <a:txBody>
                    <a:bodyPr/>
                    <a:lstStyle/>
                    <a:p>
                      <a:endParaRPr lang="en-US"/>
                    </a:p>
                  </a:txBody>
                  <a:tcPr marL="0" marR="0" marT="0" marB="0" horzOverflow="overflow"/>
                </a:tc>
                <a:extLst>
                  <a:ext uri="{0D108BD9-81ED-4DB2-BD59-A6C34878D82A}">
                    <a16:rowId xmlns:a16="http://schemas.microsoft.com/office/drawing/2014/main" val="2020512304"/>
                  </a:ext>
                </a:extLst>
              </a:tr>
              <a:tr h="609000">
                <a:tc vMerge="1">
                  <a:txBody>
                    <a:bodyPr/>
                    <a:lstStyle/>
                    <a:p>
                      <a:endParaRPr lang="en-US"/>
                    </a:p>
                  </a:txBody>
                  <a:tcPr marL="0" marR="0" marT="0" marB="0" horzOverflow="overflow"/>
                </a:tc>
                <a:tc>
                  <a:txBody>
                    <a:bodyPr/>
                    <a:lstStyle/>
                    <a:p>
                      <a:pPr marL="347345" marR="0" indent="-347345" algn="l" rtl="0" eaLnBrk="1" latinLnBrk="0" hangingPunct="1">
                        <a:spcBef>
                          <a:spcPts val="0"/>
                        </a:spcBef>
                        <a:spcAft>
                          <a:spcPts val="0"/>
                        </a:spcAft>
                        <a:buClrTx/>
                        <a:buSzPts val="1400"/>
                        <a:buFont typeface="Arial" panose="020B0604020202020204" pitchFamily="34" charset="0"/>
                        <a:buChar char="•"/>
                      </a:pPr>
                      <a:r>
                        <a:rPr lang="en-US" sz="1800" kern="1200" dirty="0">
                          <a:effectLst/>
                        </a:rPr>
                        <a:t>What is the MCP’s role when working with RCs and CDPH on necessary transfers? </a:t>
                      </a:r>
                      <a:endParaRPr lang="en-US" sz="1800" dirty="0">
                        <a:effectLst/>
                      </a:endParaRPr>
                    </a:p>
                  </a:txBody>
                  <a:tcPr marL="0" marR="0" marT="0" marB="0">
                    <a:noFill/>
                  </a:tcPr>
                </a:tc>
                <a:tc vMerge="1">
                  <a:txBody>
                    <a:bodyPr/>
                    <a:lstStyle/>
                    <a:p>
                      <a:endParaRPr lang="en-US"/>
                    </a:p>
                  </a:txBody>
                  <a:tcPr marL="0" marR="0" marT="0" marB="0" horzOverflow="overflow"/>
                </a:tc>
                <a:extLst>
                  <a:ext uri="{0D108BD9-81ED-4DB2-BD59-A6C34878D82A}">
                    <a16:rowId xmlns:a16="http://schemas.microsoft.com/office/drawing/2014/main" val="2056602174"/>
                  </a:ext>
                </a:extLst>
              </a:tr>
              <a:tr h="446318">
                <a:tc vMerge="1">
                  <a:txBody>
                    <a:bodyPr/>
                    <a:lstStyle/>
                    <a:p>
                      <a:endParaRPr lang="en-US"/>
                    </a:p>
                  </a:txBody>
                  <a:tcPr marL="0" marR="0" marT="0" marB="0" horzOverflow="overflow"/>
                </a:tc>
                <a:tc>
                  <a:txBody>
                    <a:bodyPr/>
                    <a:lstStyle/>
                    <a:p>
                      <a:pPr marL="347345" marR="0" indent="-347345" algn="l" rtl="0" eaLnBrk="1" latinLnBrk="0" hangingPunct="1">
                        <a:spcBef>
                          <a:spcPts val="0"/>
                        </a:spcBef>
                        <a:spcAft>
                          <a:spcPts val="0"/>
                        </a:spcAft>
                        <a:buClrTx/>
                        <a:buSzPts val="1400"/>
                        <a:buFont typeface="Arial" panose="020B0604020202020204" pitchFamily="34" charset="0"/>
                        <a:buChar char="•"/>
                      </a:pPr>
                      <a:r>
                        <a:rPr lang="en-US" sz="1800" kern="1200">
                          <a:effectLst/>
                        </a:rPr>
                        <a:t>What is the MCP’s role when it comes to referrals for ICF/DD placement?</a:t>
                      </a:r>
                      <a:endParaRPr lang="en-US" sz="1800">
                        <a:effectLst/>
                      </a:endParaRPr>
                    </a:p>
                  </a:txBody>
                  <a:tcPr marL="0" marR="0" marT="0" marB="0">
                    <a:noFill/>
                  </a:tcPr>
                </a:tc>
                <a:tc vMerge="1">
                  <a:txBody>
                    <a:bodyPr/>
                    <a:lstStyle/>
                    <a:p>
                      <a:endParaRPr lang="en-US"/>
                    </a:p>
                  </a:txBody>
                  <a:tcPr marL="0" marR="0" marT="0" marB="0" horzOverflow="overflow"/>
                </a:tc>
                <a:extLst>
                  <a:ext uri="{0D108BD9-81ED-4DB2-BD59-A6C34878D82A}">
                    <a16:rowId xmlns:a16="http://schemas.microsoft.com/office/drawing/2014/main" val="1087981251"/>
                  </a:ext>
                </a:extLst>
              </a:tr>
              <a:tr h="609000">
                <a:tc vMerge="1">
                  <a:txBody>
                    <a:bodyPr/>
                    <a:lstStyle/>
                    <a:p>
                      <a:endParaRPr lang="en-US"/>
                    </a:p>
                  </a:txBody>
                  <a:tcPr marL="0" marR="0" marT="0" marB="0" horzOverflow="overflow"/>
                </a:tc>
                <a:tc>
                  <a:txBody>
                    <a:bodyPr/>
                    <a:lstStyle/>
                    <a:p>
                      <a:pPr marL="347345" marR="0" indent="-347345" algn="l" rtl="0" eaLnBrk="1" latinLnBrk="0" hangingPunct="1">
                        <a:spcBef>
                          <a:spcPts val="0"/>
                        </a:spcBef>
                        <a:spcAft>
                          <a:spcPts val="0"/>
                        </a:spcAft>
                        <a:buClrTx/>
                        <a:buSzPts val="1400"/>
                        <a:buFont typeface="Arial" panose="020B0604020202020204" pitchFamily="34" charset="0"/>
                        <a:buChar char="•"/>
                      </a:pPr>
                      <a:r>
                        <a:rPr lang="en-US" sz="1800" kern="1200">
                          <a:effectLst/>
                        </a:rPr>
                        <a:t>How MCPs will be notified of a member’s address change/change in ICF/DD home?</a:t>
                      </a:r>
                      <a:endParaRPr lang="en-US" sz="1800">
                        <a:effectLst/>
                      </a:endParaRPr>
                    </a:p>
                  </a:txBody>
                  <a:tcPr marL="0" marR="0" marT="0" marB="0">
                    <a:noFill/>
                  </a:tcPr>
                </a:tc>
                <a:tc vMerge="1">
                  <a:txBody>
                    <a:bodyPr/>
                    <a:lstStyle/>
                    <a:p>
                      <a:endParaRPr lang="en-US"/>
                    </a:p>
                  </a:txBody>
                  <a:tcPr marL="0" marR="0" marT="0" marB="0" horzOverflow="overflow"/>
                </a:tc>
                <a:extLst>
                  <a:ext uri="{0D108BD9-81ED-4DB2-BD59-A6C34878D82A}">
                    <a16:rowId xmlns:a16="http://schemas.microsoft.com/office/drawing/2014/main" val="2832239321"/>
                  </a:ext>
                </a:extLst>
              </a:tr>
              <a:tr h="609000">
                <a:tc>
                  <a:txBody>
                    <a:bodyPr/>
                    <a:lstStyle/>
                    <a:p>
                      <a:pPr marL="0" marR="0" algn="l" rtl="0" eaLnBrk="1" latinLnBrk="0" hangingPunct="1">
                        <a:spcBef>
                          <a:spcPts val="0"/>
                        </a:spcBef>
                        <a:spcAft>
                          <a:spcPts val="0"/>
                        </a:spcAft>
                      </a:pPr>
                      <a:r>
                        <a:rPr lang="en-US" sz="1800" kern="1200">
                          <a:effectLst/>
                        </a:rPr>
                        <a:t>Service Provision</a:t>
                      </a:r>
                      <a:endParaRPr lang="en-US" sz="1800">
                        <a:effectLst/>
                      </a:endParaRPr>
                    </a:p>
                  </a:txBody>
                  <a:tcPr marL="0" marR="0" marT="0" marB="0">
                    <a:noFill/>
                  </a:tcPr>
                </a:tc>
                <a:tc>
                  <a:txBody>
                    <a:bodyPr/>
                    <a:lstStyle/>
                    <a:p>
                      <a:pPr marL="347345" marR="0" indent="-347345" algn="l" rtl="0" eaLnBrk="1" latinLnBrk="0" hangingPunct="1">
                        <a:spcBef>
                          <a:spcPts val="0"/>
                        </a:spcBef>
                        <a:spcAft>
                          <a:spcPts val="0"/>
                        </a:spcAft>
                        <a:buClrTx/>
                        <a:buSzPts val="1400"/>
                        <a:buFont typeface="Arial" panose="020B0604020202020204" pitchFamily="34" charset="0"/>
                        <a:buChar char="•"/>
                      </a:pPr>
                      <a:r>
                        <a:rPr lang="en-US" sz="1800" kern="1200" dirty="0">
                          <a:effectLst/>
                        </a:rPr>
                        <a:t>Will individuals residing in ICF/DD homes be eligible for Enhanced Care Management (ECM)? </a:t>
                      </a:r>
                      <a:endParaRPr lang="en-US" sz="1800" dirty="0">
                        <a:effectLst/>
                      </a:endParaRPr>
                    </a:p>
                  </a:txBody>
                  <a:tcPr marL="0" marR="0" marT="0" marB="0">
                    <a:noFill/>
                  </a:tcPr>
                </a:tc>
                <a:tc>
                  <a:txBody>
                    <a:bodyPr/>
                    <a:lstStyle/>
                    <a:p>
                      <a:pPr marL="0" marR="0" algn="ctr" rtl="0" eaLnBrk="1" latinLnBrk="0" hangingPunct="1">
                        <a:spcBef>
                          <a:spcPts val="0"/>
                        </a:spcBef>
                        <a:spcAft>
                          <a:spcPts val="0"/>
                        </a:spcAft>
                      </a:pPr>
                      <a:r>
                        <a:rPr lang="en-US" sz="1800" kern="1200" dirty="0">
                          <a:effectLst/>
                        </a:rPr>
                        <a:t>February 2023</a:t>
                      </a:r>
                      <a:endParaRPr lang="en-US" sz="1800" dirty="0">
                        <a:effectLst/>
                      </a:endParaRPr>
                    </a:p>
                  </a:txBody>
                  <a:tcPr marL="0" marR="0" marT="0" marB="0">
                    <a:noFill/>
                  </a:tcPr>
                </a:tc>
                <a:extLst>
                  <a:ext uri="{0D108BD9-81ED-4DB2-BD59-A6C34878D82A}">
                    <a16:rowId xmlns:a16="http://schemas.microsoft.com/office/drawing/2014/main" val="2270075588"/>
                  </a:ext>
                </a:extLst>
              </a:tr>
            </a:tbl>
          </a:graphicData>
        </a:graphic>
      </p:graphicFrame>
      <p:sp>
        <p:nvSpPr>
          <p:cNvPr id="4" name="Slide Number Placeholder 3">
            <a:extLst>
              <a:ext uri="{FF2B5EF4-FFF2-40B4-BE49-F238E27FC236}">
                <a16:creationId xmlns:a16="http://schemas.microsoft.com/office/drawing/2014/main" id="{3FAF6C9D-5EF7-4463-7DF7-E38011424214}"/>
              </a:ext>
            </a:extLst>
          </p:cNvPr>
          <p:cNvSpPr>
            <a:spLocks noGrp="1"/>
          </p:cNvSpPr>
          <p:nvPr>
            <p:ph type="sldNum" sz="quarter" idx="12"/>
          </p:nvPr>
        </p:nvSpPr>
        <p:spPr/>
        <p:txBody>
          <a:bodyPr/>
          <a:lstStyle/>
          <a:p>
            <a:fld id="{EB8090AE-F645-47C1-81A8-D4E28BF03D47}" type="slidenum">
              <a:rPr lang="en-US" smtClean="0"/>
              <a:t>52</a:t>
            </a:fld>
            <a:endParaRPr lang="en-US"/>
          </a:p>
        </p:txBody>
      </p:sp>
    </p:spTree>
    <p:extLst>
      <p:ext uri="{BB962C8B-B14F-4D97-AF65-F5344CB8AC3E}">
        <p14:creationId xmlns:p14="http://schemas.microsoft.com/office/powerpoint/2010/main" val="1815422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990EB-21C1-4D19-9008-238EBA66FA6D}"/>
              </a:ext>
            </a:extLst>
          </p:cNvPr>
          <p:cNvSpPr>
            <a:spLocks noGrp="1"/>
          </p:cNvSpPr>
          <p:nvPr>
            <p:ph type="title"/>
          </p:nvPr>
        </p:nvSpPr>
        <p:spPr>
          <a:xfrm>
            <a:off x="228599" y="194265"/>
            <a:ext cx="11734801" cy="748416"/>
          </a:xfrm>
        </p:spPr>
        <p:txBody>
          <a:bodyPr>
            <a:normAutofit/>
          </a:bodyPr>
          <a:lstStyle/>
          <a:p>
            <a:r>
              <a:rPr lang="en-US" sz="3200" dirty="0"/>
              <a:t>ICF/DD Planning and Policy Committee</a:t>
            </a:r>
          </a:p>
        </p:txBody>
      </p:sp>
      <p:sp>
        <p:nvSpPr>
          <p:cNvPr id="11" name="Slide Number Placeholder 3">
            <a:extLst>
              <a:ext uri="{FF2B5EF4-FFF2-40B4-BE49-F238E27FC236}">
                <a16:creationId xmlns:a16="http://schemas.microsoft.com/office/drawing/2014/main" id="{60D49300-AC53-4D52-86C4-2141E23E5309}"/>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22356E-2A12-4147-9C02-1C2F05D23B3C}" type="slidenum">
              <a:rPr kumimoji="0" lang="en-US" sz="1200" b="0" i="0" u="none" strike="noStrike" kern="1200" cap="none" spc="0" normalizeH="0" baseline="0" noProof="0">
                <a:ln>
                  <a:noFill/>
                </a:ln>
                <a:solidFill>
                  <a:srgbClr val="2E2E2E">
                    <a:tint val="75000"/>
                  </a:srgbClr>
                </a:solidFill>
                <a:effectLst/>
                <a:uLnTx/>
                <a:uFillTx/>
                <a:latin typeface="Arial"/>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srgbClr val="2E2E2E">
                  <a:tint val="75000"/>
                </a:srgbClr>
              </a:solidFill>
              <a:effectLst/>
              <a:uLnTx/>
              <a:uFillTx/>
              <a:latin typeface="Arial"/>
              <a:ea typeface="+mn-ea"/>
              <a:cs typeface="Segoe UI" panose="020B0502040204020203" pitchFamily="34" charset="0"/>
            </a:endParaRPr>
          </a:p>
        </p:txBody>
      </p:sp>
      <p:graphicFrame>
        <p:nvGraphicFramePr>
          <p:cNvPr id="9" name="Content Placeholder 3"/>
          <p:cNvGraphicFramePr>
            <a:graphicFrameLocks/>
          </p:cNvGraphicFramePr>
          <p:nvPr>
            <p:extLst>
              <p:ext uri="{D42A27DB-BD31-4B8C-83A1-F6EECF244321}">
                <p14:modId xmlns:p14="http://schemas.microsoft.com/office/powerpoint/2010/main" val="705953755"/>
              </p:ext>
            </p:extLst>
          </p:nvPr>
        </p:nvGraphicFramePr>
        <p:xfrm>
          <a:off x="329938" y="848970"/>
          <a:ext cx="11023862" cy="5507380"/>
        </p:xfrm>
        <a:graphic>
          <a:graphicData uri="http://schemas.openxmlformats.org/drawingml/2006/table">
            <a:tbl>
              <a:tblPr firstRow="1" bandRow="1">
                <a:tableStyleId>{5940675A-B579-460E-94D1-54222C63F5DA}</a:tableStyleId>
              </a:tblPr>
              <a:tblGrid>
                <a:gridCol w="3770863">
                  <a:extLst>
                    <a:ext uri="{9D8B030D-6E8A-4147-A177-3AD203B41FA5}">
                      <a16:colId xmlns:a16="http://schemas.microsoft.com/office/drawing/2014/main" val="617837750"/>
                    </a:ext>
                  </a:extLst>
                </a:gridCol>
                <a:gridCol w="7252999">
                  <a:extLst>
                    <a:ext uri="{9D8B030D-6E8A-4147-A177-3AD203B41FA5}">
                      <a16:colId xmlns:a16="http://schemas.microsoft.com/office/drawing/2014/main" val="1770553001"/>
                    </a:ext>
                  </a:extLst>
                </a:gridCol>
              </a:tblGrid>
              <a:tr h="352835">
                <a:tc>
                  <a:txBody>
                    <a:bodyPr/>
                    <a:lstStyle/>
                    <a:p>
                      <a:pPr algn="ctr" fontAlgn="b"/>
                      <a:r>
                        <a:rPr lang="en-US" sz="1800" b="1" u="none" strike="noStrike">
                          <a:solidFill>
                            <a:schemeClr val="bg1"/>
                          </a:solidFill>
                          <a:effectLst/>
                        </a:rPr>
                        <a:t>Name</a:t>
                      </a:r>
                    </a:p>
                  </a:txBody>
                  <a:tcPr marL="6350" marR="6350" marT="6350" marB="0">
                    <a:solidFill>
                      <a:srgbClr val="97388E"/>
                    </a:solidFill>
                  </a:tcPr>
                </a:tc>
                <a:tc>
                  <a:txBody>
                    <a:bodyPr/>
                    <a:lstStyle/>
                    <a:p>
                      <a:pPr algn="ctr" fontAlgn="b"/>
                      <a:r>
                        <a:rPr lang="en-US" sz="1800" b="1" u="none" strike="noStrike" dirty="0">
                          <a:solidFill>
                            <a:schemeClr val="bg1"/>
                          </a:solidFill>
                          <a:effectLst/>
                        </a:rPr>
                        <a:t>Organization </a:t>
                      </a:r>
                    </a:p>
                  </a:txBody>
                  <a:tcPr marL="6350" marR="6350" marT="6350" marB="0">
                    <a:solidFill>
                      <a:srgbClr val="97388E"/>
                    </a:solidFill>
                  </a:tcPr>
                </a:tc>
                <a:extLst>
                  <a:ext uri="{0D108BD9-81ED-4DB2-BD59-A6C34878D82A}">
                    <a16:rowId xmlns:a16="http://schemas.microsoft.com/office/drawing/2014/main" val="416550484"/>
                  </a:ext>
                </a:extLst>
              </a:tr>
              <a:tr h="352835">
                <a:tc>
                  <a:txBody>
                    <a:bodyPr/>
                    <a:lstStyle/>
                    <a:p>
                      <a:pPr marL="0" lvl="0" indent="0" algn="l">
                        <a:lnSpc>
                          <a:spcPct val="100000"/>
                        </a:lnSpc>
                        <a:spcBef>
                          <a:spcPts val="0"/>
                        </a:spcBef>
                        <a:spcAft>
                          <a:spcPts val="0"/>
                        </a:spcAft>
                        <a:buNone/>
                      </a:pPr>
                      <a:r>
                        <a:rPr lang="en-US" sz="1800">
                          <a:effectLst/>
                        </a:rPr>
                        <a:t>Amy Westling</a:t>
                      </a:r>
                    </a:p>
                  </a:txBody>
                  <a:tcPr marL="68580" marR="68580" marT="9525" marB="9525" anchor="ctr"/>
                </a:tc>
                <a:tc>
                  <a:txBody>
                    <a:bodyPr/>
                    <a:lstStyle/>
                    <a:p>
                      <a:pPr marL="0" lvl="0" indent="0" algn="l">
                        <a:lnSpc>
                          <a:spcPct val="100000"/>
                        </a:lnSpc>
                        <a:spcBef>
                          <a:spcPts val="0"/>
                        </a:spcBef>
                        <a:spcAft>
                          <a:spcPts val="0"/>
                        </a:spcAft>
                        <a:buNone/>
                      </a:pPr>
                      <a:r>
                        <a:rPr lang="en-US" sz="1800">
                          <a:effectLst/>
                        </a:rPr>
                        <a:t>Association of Regional Center Agencies </a:t>
                      </a:r>
                    </a:p>
                  </a:txBody>
                  <a:tcPr marL="68580" marR="68580" marT="9525" marB="9525" anchor="ctr"/>
                </a:tc>
                <a:extLst>
                  <a:ext uri="{0D108BD9-81ED-4DB2-BD59-A6C34878D82A}">
                    <a16:rowId xmlns:a16="http://schemas.microsoft.com/office/drawing/2014/main" val="3163198169"/>
                  </a:ext>
                </a:extLst>
              </a:tr>
              <a:tr h="352835">
                <a:tc>
                  <a:txBody>
                    <a:bodyPr/>
                    <a:lstStyle/>
                    <a:p>
                      <a:pPr marL="0" lvl="0" indent="0" algn="l">
                        <a:lnSpc>
                          <a:spcPct val="100000"/>
                        </a:lnSpc>
                        <a:spcBef>
                          <a:spcPts val="0"/>
                        </a:spcBef>
                        <a:spcAft>
                          <a:spcPts val="0"/>
                        </a:spcAft>
                        <a:buNone/>
                      </a:pPr>
                      <a:r>
                        <a:rPr lang="en-US" sz="1800">
                          <a:effectLst/>
                        </a:rPr>
                        <a:t>Karen Widerynski</a:t>
                      </a:r>
                    </a:p>
                  </a:txBody>
                  <a:tcPr marL="68580" marR="68580" marT="9525" marB="9525" anchor="ctr"/>
                </a:tc>
                <a:tc>
                  <a:txBody>
                    <a:bodyPr/>
                    <a:lstStyle/>
                    <a:p>
                      <a:pPr marL="0" lvl="0" indent="0" algn="l">
                        <a:lnSpc>
                          <a:spcPct val="100000"/>
                        </a:lnSpc>
                        <a:spcBef>
                          <a:spcPts val="0"/>
                        </a:spcBef>
                        <a:spcAft>
                          <a:spcPts val="0"/>
                        </a:spcAft>
                        <a:buNone/>
                      </a:pPr>
                      <a:r>
                        <a:rPr lang="en-US" sz="1800" dirty="0">
                          <a:effectLst/>
                        </a:rPr>
                        <a:t>CA Association of Health Facilities</a:t>
                      </a:r>
                    </a:p>
                  </a:txBody>
                  <a:tcPr marL="68580" marR="68580" marT="9525" marB="9525" anchor="ctr"/>
                </a:tc>
                <a:extLst>
                  <a:ext uri="{0D108BD9-81ED-4DB2-BD59-A6C34878D82A}">
                    <a16:rowId xmlns:a16="http://schemas.microsoft.com/office/drawing/2014/main" val="4043186131"/>
                  </a:ext>
                </a:extLst>
              </a:tr>
              <a:tr h="352835">
                <a:tc>
                  <a:txBody>
                    <a:bodyPr/>
                    <a:lstStyle/>
                    <a:p>
                      <a:pPr marL="0" lvl="0" indent="0" algn="l">
                        <a:lnSpc>
                          <a:spcPct val="100000"/>
                        </a:lnSpc>
                        <a:spcBef>
                          <a:spcPts val="0"/>
                        </a:spcBef>
                        <a:spcAft>
                          <a:spcPts val="0"/>
                        </a:spcAft>
                        <a:buNone/>
                      </a:pPr>
                      <a:r>
                        <a:rPr lang="en-US" sz="1800">
                          <a:effectLst/>
                        </a:rPr>
                        <a:t>Kate Ross</a:t>
                      </a:r>
                    </a:p>
                  </a:txBody>
                  <a:tcPr marL="68580" marR="68580" marT="9525" marB="9525" anchor="ctr"/>
                </a:tc>
                <a:tc>
                  <a:txBody>
                    <a:bodyPr/>
                    <a:lstStyle/>
                    <a:p>
                      <a:pPr marL="0" lvl="0" indent="0" algn="l">
                        <a:lnSpc>
                          <a:spcPct val="100000"/>
                        </a:lnSpc>
                        <a:spcBef>
                          <a:spcPts val="0"/>
                        </a:spcBef>
                        <a:spcAft>
                          <a:spcPts val="0"/>
                        </a:spcAft>
                        <a:buNone/>
                      </a:pPr>
                      <a:r>
                        <a:rPr lang="en-US" sz="1800">
                          <a:effectLst/>
                        </a:rPr>
                        <a:t>CA Association of Health Plans</a:t>
                      </a:r>
                    </a:p>
                  </a:txBody>
                  <a:tcPr marL="68580" marR="68580" marT="9525" marB="9525" anchor="ctr"/>
                </a:tc>
                <a:extLst>
                  <a:ext uri="{0D108BD9-81ED-4DB2-BD59-A6C34878D82A}">
                    <a16:rowId xmlns:a16="http://schemas.microsoft.com/office/drawing/2014/main" val="146698556"/>
                  </a:ext>
                </a:extLst>
              </a:tr>
              <a:tr h="529252">
                <a:tc>
                  <a:txBody>
                    <a:bodyPr/>
                    <a:lstStyle/>
                    <a:p>
                      <a:pPr marL="0" marR="0" lvl="0" algn="l">
                        <a:lnSpc>
                          <a:spcPct val="100000"/>
                        </a:lnSpc>
                        <a:spcBef>
                          <a:spcPts val="0"/>
                        </a:spcBef>
                        <a:spcAft>
                          <a:spcPts val="0"/>
                        </a:spcAft>
                        <a:buNone/>
                      </a:pPr>
                      <a:r>
                        <a:rPr lang="en-US" sz="1800">
                          <a:effectLst/>
                        </a:rPr>
                        <a:t>Martha Santana-Chin</a:t>
                      </a:r>
                      <a:endParaRPr lang="en-US" sz="1800"/>
                    </a:p>
                    <a:p>
                      <a:pPr marL="0" lvl="0" indent="0" algn="l">
                        <a:lnSpc>
                          <a:spcPct val="100000"/>
                        </a:lnSpc>
                        <a:spcBef>
                          <a:spcPts val="0"/>
                        </a:spcBef>
                        <a:spcAft>
                          <a:spcPts val="0"/>
                        </a:spcAft>
                        <a:buNone/>
                      </a:pPr>
                      <a:r>
                        <a:rPr lang="en-US" sz="1800">
                          <a:effectLst/>
                        </a:rPr>
                        <a:t>Edward Mariscal</a:t>
                      </a:r>
                      <a:endParaRPr lang="en-US" sz="1800"/>
                    </a:p>
                  </a:txBody>
                  <a:tcPr marL="68580" marR="68580" marT="9525" marB="9525" anchor="ctr"/>
                </a:tc>
                <a:tc>
                  <a:txBody>
                    <a:bodyPr/>
                    <a:lstStyle/>
                    <a:p>
                      <a:pPr marL="0" marR="0" lvl="0" indent="0" algn="l" defTabSz="914400" rtl="0">
                        <a:lnSpc>
                          <a:spcPct val="100000"/>
                        </a:lnSpc>
                        <a:spcBef>
                          <a:spcPts val="0"/>
                        </a:spcBef>
                        <a:spcAft>
                          <a:spcPts val="0"/>
                        </a:spcAft>
                        <a:buClrTx/>
                        <a:buSzTx/>
                        <a:buFontTx/>
                        <a:buNone/>
                        <a:tabLst/>
                        <a:defRPr/>
                      </a:pPr>
                      <a:r>
                        <a:rPr lang="en-US" sz="1800">
                          <a:effectLst/>
                        </a:rPr>
                        <a:t>HealthNet</a:t>
                      </a:r>
                      <a:endParaRPr lang="en-US" sz="1800"/>
                    </a:p>
                  </a:txBody>
                  <a:tcPr marL="68580" marR="68580" marT="9525" marB="9525" anchor="ctr"/>
                </a:tc>
                <a:extLst>
                  <a:ext uri="{0D108BD9-81ED-4DB2-BD59-A6C34878D82A}">
                    <a16:rowId xmlns:a16="http://schemas.microsoft.com/office/drawing/2014/main" val="2394108111"/>
                  </a:ext>
                </a:extLst>
              </a:tr>
              <a:tr h="352835">
                <a:tc>
                  <a:txBody>
                    <a:bodyPr/>
                    <a:lstStyle/>
                    <a:p>
                      <a:pPr marL="0" marR="0" lvl="0" indent="0" algn="l">
                        <a:lnSpc>
                          <a:spcPct val="100000"/>
                        </a:lnSpc>
                        <a:spcBef>
                          <a:spcPts val="0"/>
                        </a:spcBef>
                        <a:spcAft>
                          <a:spcPts val="0"/>
                        </a:spcAft>
                        <a:buNone/>
                      </a:pPr>
                      <a:r>
                        <a:rPr lang="en-US" sz="1800" u="none" strike="noStrike" baseline="0" noProof="0">
                          <a:effectLst/>
                        </a:rPr>
                        <a:t>Helen </a:t>
                      </a:r>
                      <a:r>
                        <a:rPr lang="en-US" sz="1800" u="none" strike="noStrike" baseline="0" noProof="0" err="1">
                          <a:effectLst/>
                        </a:rPr>
                        <a:t>Bayerian</a:t>
                      </a:r>
                      <a:endParaRPr lang="en-US" sz="1800"/>
                    </a:p>
                  </a:txBody>
                  <a:tcPr marL="68580" marR="68580" marT="9525" marB="9525" anchor="ctr"/>
                </a:tc>
                <a:tc>
                  <a:txBody>
                    <a:bodyPr/>
                    <a:lstStyle/>
                    <a:p>
                      <a:pPr marL="0" marR="0" lvl="0" indent="0" algn="l" rtl="0">
                        <a:lnSpc>
                          <a:spcPct val="100000"/>
                        </a:lnSpc>
                        <a:spcBef>
                          <a:spcPts val="0"/>
                        </a:spcBef>
                        <a:spcAft>
                          <a:spcPts val="0"/>
                        </a:spcAft>
                        <a:buClrTx/>
                        <a:buSzTx/>
                        <a:buFontTx/>
                        <a:buNone/>
                      </a:pPr>
                      <a:r>
                        <a:rPr lang="en-US" sz="1800">
                          <a:effectLst/>
                        </a:rPr>
                        <a:t>Health Plan of San Joaquin</a:t>
                      </a:r>
                      <a:endParaRPr lang="en-US" sz="1800"/>
                    </a:p>
                  </a:txBody>
                  <a:tcPr marL="68580" marR="68580" marT="9525" marB="9525" anchor="ctr"/>
                </a:tc>
                <a:extLst>
                  <a:ext uri="{0D108BD9-81ED-4DB2-BD59-A6C34878D82A}">
                    <a16:rowId xmlns:a16="http://schemas.microsoft.com/office/drawing/2014/main" val="1626536018"/>
                  </a:ext>
                </a:extLst>
              </a:tr>
              <a:tr h="352835">
                <a:tc>
                  <a:txBody>
                    <a:bodyPr/>
                    <a:lstStyle/>
                    <a:p>
                      <a:pPr marL="0" lvl="0" indent="0" algn="l">
                        <a:lnSpc>
                          <a:spcPct val="100000"/>
                        </a:lnSpc>
                        <a:spcBef>
                          <a:spcPts val="0"/>
                        </a:spcBef>
                        <a:spcAft>
                          <a:spcPts val="0"/>
                        </a:spcAft>
                        <a:buNone/>
                      </a:pPr>
                      <a:r>
                        <a:rPr lang="en-US" sz="1800">
                          <a:effectLst/>
                        </a:rPr>
                        <a:t>Brian Tremain</a:t>
                      </a:r>
                      <a:endParaRPr lang="en-US" sz="1800"/>
                    </a:p>
                  </a:txBody>
                  <a:tcPr marL="68580" marR="68580" marT="9525" marB="9525" anchor="ctr"/>
                </a:tc>
                <a:tc>
                  <a:txBody>
                    <a:bodyPr/>
                    <a:lstStyle/>
                    <a:p>
                      <a:pPr marL="0" lvl="0" indent="0" algn="l">
                        <a:lnSpc>
                          <a:spcPct val="100000"/>
                        </a:lnSpc>
                        <a:spcBef>
                          <a:spcPts val="0"/>
                        </a:spcBef>
                        <a:spcAft>
                          <a:spcPts val="0"/>
                        </a:spcAft>
                        <a:buNone/>
                      </a:pPr>
                      <a:r>
                        <a:rPr lang="en-US" sz="1800" b="0" i="0" u="none" strike="noStrike" baseline="0" noProof="0">
                          <a:solidFill>
                            <a:srgbClr val="000000"/>
                          </a:solidFill>
                          <a:effectLst/>
                          <a:latin typeface="Calibri"/>
                        </a:rPr>
                        <a:t>Inland Regional Center</a:t>
                      </a:r>
                      <a:endParaRPr lang="en-US" sz="1800"/>
                    </a:p>
                  </a:txBody>
                  <a:tcPr marL="68580" marR="68580" marT="9525" marB="9525" anchor="ctr"/>
                </a:tc>
                <a:extLst>
                  <a:ext uri="{0D108BD9-81ED-4DB2-BD59-A6C34878D82A}">
                    <a16:rowId xmlns:a16="http://schemas.microsoft.com/office/drawing/2014/main" val="945853147"/>
                  </a:ext>
                </a:extLst>
              </a:tr>
              <a:tr h="352835">
                <a:tc>
                  <a:txBody>
                    <a:bodyPr/>
                    <a:lstStyle/>
                    <a:p>
                      <a:pPr marL="0" marR="0" lvl="0" indent="0" algn="l" rtl="0">
                        <a:lnSpc>
                          <a:spcPct val="100000"/>
                        </a:lnSpc>
                        <a:spcBef>
                          <a:spcPts val="0"/>
                        </a:spcBef>
                        <a:spcAft>
                          <a:spcPts val="0"/>
                        </a:spcAft>
                        <a:buClrTx/>
                        <a:buSzTx/>
                        <a:buFontTx/>
                        <a:buNone/>
                      </a:pPr>
                      <a:r>
                        <a:rPr lang="en-US" sz="1800" dirty="0">
                          <a:effectLst/>
                        </a:rPr>
                        <a:t>Becky Joseph</a:t>
                      </a:r>
                      <a:endParaRPr lang="en-US" sz="1800" dirty="0"/>
                    </a:p>
                  </a:txBody>
                  <a:tcPr marL="68580" marR="68580" marT="9525" marB="9525" anchor="ctr"/>
                </a:tc>
                <a:tc>
                  <a:txBody>
                    <a:bodyPr/>
                    <a:lstStyle/>
                    <a:p>
                      <a:pPr marL="0" marR="0" lvl="0" indent="0" algn="l" rtl="0">
                        <a:lnSpc>
                          <a:spcPct val="100000"/>
                        </a:lnSpc>
                        <a:spcBef>
                          <a:spcPts val="0"/>
                        </a:spcBef>
                        <a:spcAft>
                          <a:spcPts val="0"/>
                        </a:spcAft>
                        <a:buClrTx/>
                        <a:buSzTx/>
                        <a:buFontTx/>
                        <a:buNone/>
                      </a:pPr>
                      <a:r>
                        <a:rPr lang="en-US" sz="1800" err="1">
                          <a:effectLst/>
                        </a:rPr>
                        <a:t>JonBec</a:t>
                      </a:r>
                      <a:r>
                        <a:rPr lang="en-US" sz="1800">
                          <a:effectLst/>
                        </a:rPr>
                        <a:t> Care Inc.</a:t>
                      </a:r>
                      <a:endParaRPr lang="en-US" sz="1800"/>
                    </a:p>
                  </a:txBody>
                  <a:tcPr marL="68580" marR="68580" marT="9525" marB="9525" anchor="ctr"/>
                </a:tc>
                <a:extLst>
                  <a:ext uri="{0D108BD9-81ED-4DB2-BD59-A6C34878D82A}">
                    <a16:rowId xmlns:a16="http://schemas.microsoft.com/office/drawing/2014/main" val="26134256"/>
                  </a:ext>
                </a:extLst>
              </a:tr>
              <a:tr h="352835">
                <a:tc>
                  <a:txBody>
                    <a:bodyPr/>
                    <a:lstStyle/>
                    <a:p>
                      <a:pPr marL="0" lvl="0" indent="0" algn="l">
                        <a:lnSpc>
                          <a:spcPct val="100000"/>
                        </a:lnSpc>
                        <a:spcBef>
                          <a:spcPts val="0"/>
                        </a:spcBef>
                        <a:spcAft>
                          <a:spcPts val="0"/>
                        </a:spcAft>
                        <a:buNone/>
                      </a:pPr>
                      <a:r>
                        <a:rPr lang="en-US" sz="1800">
                          <a:effectLst/>
                        </a:rPr>
                        <a:t>Linnea Koopmans</a:t>
                      </a:r>
                    </a:p>
                  </a:txBody>
                  <a:tcPr marL="68580" marR="68580" marT="9525" marB="9525" anchor="ctr"/>
                </a:tc>
                <a:tc>
                  <a:txBody>
                    <a:bodyPr/>
                    <a:lstStyle/>
                    <a:p>
                      <a:pPr marL="0" lvl="0" indent="0" algn="l">
                        <a:lnSpc>
                          <a:spcPct val="100000"/>
                        </a:lnSpc>
                        <a:spcBef>
                          <a:spcPts val="0"/>
                        </a:spcBef>
                        <a:spcAft>
                          <a:spcPts val="0"/>
                        </a:spcAft>
                        <a:buNone/>
                      </a:pPr>
                      <a:r>
                        <a:rPr lang="en-US" sz="1800">
                          <a:effectLst/>
                        </a:rPr>
                        <a:t>Local Health Plans of CA</a:t>
                      </a:r>
                    </a:p>
                  </a:txBody>
                  <a:tcPr marL="68580" marR="68580" marT="9525" marB="9525" anchor="ctr"/>
                </a:tc>
                <a:extLst>
                  <a:ext uri="{0D108BD9-81ED-4DB2-BD59-A6C34878D82A}">
                    <a16:rowId xmlns:a16="http://schemas.microsoft.com/office/drawing/2014/main" val="3425503437"/>
                  </a:ext>
                </a:extLst>
              </a:tr>
              <a:tr h="352835">
                <a:tc>
                  <a:txBody>
                    <a:bodyPr/>
                    <a:lstStyle/>
                    <a:p>
                      <a:pPr marL="0" marR="0" lvl="0" indent="0" algn="l" rtl="0">
                        <a:lnSpc>
                          <a:spcPct val="100000"/>
                        </a:lnSpc>
                        <a:spcBef>
                          <a:spcPts val="0"/>
                        </a:spcBef>
                        <a:spcAft>
                          <a:spcPts val="0"/>
                        </a:spcAft>
                        <a:buClrTx/>
                        <a:buSzTx/>
                        <a:buFontTx/>
                        <a:buNone/>
                      </a:pPr>
                      <a:r>
                        <a:rPr lang="en-US" sz="1800">
                          <a:effectLst/>
                        </a:rPr>
                        <a:t>Stacy Sullivan</a:t>
                      </a:r>
                      <a:endParaRPr lang="en-US" sz="1800"/>
                    </a:p>
                  </a:txBody>
                  <a:tcPr marL="68580" marR="68580" marT="9525" marB="9525" anchor="ctr"/>
                </a:tc>
                <a:tc>
                  <a:txBody>
                    <a:bodyPr/>
                    <a:lstStyle/>
                    <a:p>
                      <a:pPr marL="0" marR="0" lvl="0" indent="0" algn="l" rtl="0">
                        <a:lnSpc>
                          <a:spcPct val="100000"/>
                        </a:lnSpc>
                        <a:spcBef>
                          <a:spcPts val="0"/>
                        </a:spcBef>
                        <a:spcAft>
                          <a:spcPts val="0"/>
                        </a:spcAft>
                        <a:buClrTx/>
                        <a:buSzTx/>
                        <a:buFontTx/>
                        <a:buNone/>
                      </a:pPr>
                      <a:r>
                        <a:rPr lang="en-US" sz="1800">
                          <a:effectLst/>
                        </a:rPr>
                        <a:t>Mountain Shadows Support Group</a:t>
                      </a:r>
                      <a:endParaRPr lang="en-US" sz="1800"/>
                    </a:p>
                  </a:txBody>
                  <a:tcPr marL="68580" marR="68580" marT="9525" marB="9525" anchor="ctr"/>
                </a:tc>
                <a:extLst>
                  <a:ext uri="{0D108BD9-81ED-4DB2-BD59-A6C34878D82A}">
                    <a16:rowId xmlns:a16="http://schemas.microsoft.com/office/drawing/2014/main" val="3140108554"/>
                  </a:ext>
                </a:extLst>
              </a:tr>
              <a:tr h="352835">
                <a:tc>
                  <a:txBody>
                    <a:bodyPr/>
                    <a:lstStyle/>
                    <a:p>
                      <a:pPr marL="0" marR="0" lvl="0" indent="0" algn="l" rtl="0">
                        <a:lnSpc>
                          <a:spcPct val="100000"/>
                        </a:lnSpc>
                        <a:spcBef>
                          <a:spcPts val="0"/>
                        </a:spcBef>
                        <a:spcAft>
                          <a:spcPts val="0"/>
                        </a:spcAft>
                        <a:buClrTx/>
                        <a:buSzTx/>
                        <a:buFontTx/>
                        <a:buNone/>
                      </a:pPr>
                      <a:r>
                        <a:rPr lang="en-US" sz="1800">
                          <a:effectLst/>
                        </a:rPr>
                        <a:t>Lori Anderson </a:t>
                      </a:r>
                    </a:p>
                  </a:txBody>
                  <a:tcPr marL="68580" marR="68580" marT="9525" marB="9525" anchor="ctr"/>
                </a:tc>
                <a:tc>
                  <a:txBody>
                    <a:bodyPr/>
                    <a:lstStyle/>
                    <a:p>
                      <a:pPr marL="0" marR="0" lvl="0" indent="0" algn="l" rtl="0">
                        <a:lnSpc>
                          <a:spcPct val="100000"/>
                        </a:lnSpc>
                        <a:spcBef>
                          <a:spcPts val="0"/>
                        </a:spcBef>
                        <a:spcAft>
                          <a:spcPts val="0"/>
                        </a:spcAft>
                        <a:buClrTx/>
                        <a:buSzTx/>
                        <a:buFontTx/>
                        <a:buNone/>
                      </a:pPr>
                      <a:r>
                        <a:rPr lang="en-US" sz="1800">
                          <a:effectLst/>
                        </a:rPr>
                        <a:t>Momentum 4 All</a:t>
                      </a:r>
                      <a:endParaRPr lang="en-US" sz="1800"/>
                    </a:p>
                  </a:txBody>
                  <a:tcPr marL="68580" marR="68580" marT="9525" marB="9525" anchor="ctr"/>
                </a:tc>
                <a:extLst>
                  <a:ext uri="{0D108BD9-81ED-4DB2-BD59-A6C34878D82A}">
                    <a16:rowId xmlns:a16="http://schemas.microsoft.com/office/drawing/2014/main" val="2835396921"/>
                  </a:ext>
                </a:extLst>
              </a:tr>
              <a:tr h="352835">
                <a:tc>
                  <a:txBody>
                    <a:bodyPr/>
                    <a:lstStyle/>
                    <a:p>
                      <a:pPr marL="0" marR="0" lvl="0" indent="0" algn="l" rtl="0">
                        <a:lnSpc>
                          <a:spcPct val="100000"/>
                        </a:lnSpc>
                        <a:spcBef>
                          <a:spcPts val="0"/>
                        </a:spcBef>
                        <a:spcAft>
                          <a:spcPts val="0"/>
                        </a:spcAft>
                        <a:buClrTx/>
                        <a:buSzTx/>
                        <a:buFontTx/>
                        <a:buNone/>
                      </a:pPr>
                      <a:r>
                        <a:rPr lang="en-US" sz="1800">
                          <a:effectLst/>
                        </a:rPr>
                        <a:t>Larry Landauer</a:t>
                      </a:r>
                    </a:p>
                  </a:txBody>
                  <a:tcPr marL="68580" marR="68580" marT="9525" marB="9525" anchor="ctr"/>
                </a:tc>
                <a:tc>
                  <a:txBody>
                    <a:bodyPr/>
                    <a:lstStyle/>
                    <a:p>
                      <a:pPr marL="0" marR="0" lvl="0" indent="0" algn="l" rtl="0">
                        <a:lnSpc>
                          <a:spcPct val="100000"/>
                        </a:lnSpc>
                        <a:spcBef>
                          <a:spcPts val="0"/>
                        </a:spcBef>
                        <a:spcAft>
                          <a:spcPts val="0"/>
                        </a:spcAft>
                        <a:buClrTx/>
                        <a:buSzTx/>
                        <a:buFontTx/>
                        <a:buNone/>
                      </a:pPr>
                      <a:r>
                        <a:rPr lang="en-US" sz="1800">
                          <a:effectLst/>
                        </a:rPr>
                        <a:t>Regional Center of Orange County</a:t>
                      </a:r>
                    </a:p>
                  </a:txBody>
                  <a:tcPr marL="68580" marR="68580" marT="9525" marB="9525" anchor="ctr"/>
                </a:tc>
                <a:extLst>
                  <a:ext uri="{0D108BD9-81ED-4DB2-BD59-A6C34878D82A}">
                    <a16:rowId xmlns:a16="http://schemas.microsoft.com/office/drawing/2014/main" val="74068021"/>
                  </a:ext>
                </a:extLst>
              </a:tr>
              <a:tr h="352835">
                <a:tc>
                  <a:txBody>
                    <a:bodyPr/>
                    <a:lstStyle/>
                    <a:p>
                      <a:pPr marL="0" lvl="0" indent="0" algn="l">
                        <a:lnSpc>
                          <a:spcPct val="100000"/>
                        </a:lnSpc>
                        <a:spcBef>
                          <a:spcPts val="0"/>
                        </a:spcBef>
                        <a:spcAft>
                          <a:spcPts val="0"/>
                        </a:spcAft>
                        <a:buNone/>
                      </a:pPr>
                      <a:r>
                        <a:rPr lang="en-US" sz="1800">
                          <a:effectLst/>
                        </a:rPr>
                        <a:t>Olivia Funaro</a:t>
                      </a:r>
                    </a:p>
                  </a:txBody>
                  <a:tcPr marL="68580" marR="68580" marT="9525" marB="9525" anchor="ctr"/>
                </a:tc>
                <a:tc>
                  <a:txBody>
                    <a:bodyPr/>
                    <a:lstStyle/>
                    <a:p>
                      <a:pPr marL="0" lvl="0" indent="0" algn="l">
                        <a:lnSpc>
                          <a:spcPct val="100000"/>
                        </a:lnSpc>
                        <a:spcBef>
                          <a:spcPts val="0"/>
                        </a:spcBef>
                        <a:spcAft>
                          <a:spcPts val="0"/>
                        </a:spcAft>
                        <a:buNone/>
                      </a:pPr>
                      <a:r>
                        <a:rPr lang="en-US" sz="1800" b="0" i="0" u="none" strike="noStrike" baseline="0" noProof="0">
                          <a:solidFill>
                            <a:srgbClr val="000000"/>
                          </a:solidFill>
                          <a:effectLst/>
                          <a:latin typeface="Calibri"/>
                        </a:rPr>
                        <a:t>San Gabriel/Pomona Regional Center</a:t>
                      </a:r>
                    </a:p>
                  </a:txBody>
                  <a:tcPr marL="68580" marR="68580" marT="9525" marB="9525" anchor="ctr"/>
                </a:tc>
                <a:extLst>
                  <a:ext uri="{0D108BD9-81ED-4DB2-BD59-A6C34878D82A}">
                    <a16:rowId xmlns:a16="http://schemas.microsoft.com/office/drawing/2014/main" val="2982376105"/>
                  </a:ext>
                </a:extLst>
              </a:tr>
              <a:tr h="352835">
                <a:tc>
                  <a:txBody>
                    <a:bodyPr/>
                    <a:lstStyle/>
                    <a:p>
                      <a:pPr marL="0" marR="0" lvl="0" indent="0" algn="l" rtl="0">
                        <a:lnSpc>
                          <a:spcPct val="100000"/>
                        </a:lnSpc>
                        <a:spcBef>
                          <a:spcPts val="0"/>
                        </a:spcBef>
                        <a:spcAft>
                          <a:spcPts val="0"/>
                        </a:spcAft>
                        <a:buClrTx/>
                        <a:buSzTx/>
                        <a:buFontTx/>
                        <a:buNone/>
                      </a:pPr>
                      <a:r>
                        <a:rPr lang="en-US" sz="1800">
                          <a:effectLst/>
                        </a:rPr>
                        <a:t>Mark Klaus</a:t>
                      </a:r>
                      <a:endParaRPr lang="en-US" sz="1800"/>
                    </a:p>
                  </a:txBody>
                  <a:tcPr marL="68580" marR="68580" marT="9525" marB="9525" anchor="ctr"/>
                </a:tc>
                <a:tc>
                  <a:txBody>
                    <a:bodyPr/>
                    <a:lstStyle/>
                    <a:p>
                      <a:pPr marL="0" marR="0" lvl="0" indent="0" algn="l" rtl="0">
                        <a:lnSpc>
                          <a:spcPct val="100000"/>
                        </a:lnSpc>
                        <a:spcBef>
                          <a:spcPts val="0"/>
                        </a:spcBef>
                        <a:spcAft>
                          <a:spcPts val="0"/>
                        </a:spcAft>
                        <a:buClrTx/>
                        <a:buSzTx/>
                        <a:buFontTx/>
                        <a:buNone/>
                      </a:pPr>
                      <a:r>
                        <a:rPr lang="en-US" sz="1800">
                          <a:effectLst/>
                        </a:rPr>
                        <a:t>San Diego Regional Center</a:t>
                      </a:r>
                      <a:endParaRPr lang="en-US" sz="1800"/>
                    </a:p>
                  </a:txBody>
                  <a:tcPr marL="68580" marR="68580" marT="9525" marB="9525" anchor="ctr"/>
                </a:tc>
                <a:extLst>
                  <a:ext uri="{0D108BD9-81ED-4DB2-BD59-A6C34878D82A}">
                    <a16:rowId xmlns:a16="http://schemas.microsoft.com/office/drawing/2014/main" val="2833977656"/>
                  </a:ext>
                </a:extLst>
              </a:tr>
              <a:tr h="352835">
                <a:tc>
                  <a:txBody>
                    <a:bodyPr/>
                    <a:lstStyle/>
                    <a:p>
                      <a:pPr marL="0" marR="0" lvl="0" indent="0" algn="l" rtl="0">
                        <a:lnSpc>
                          <a:spcPct val="100000"/>
                        </a:lnSpc>
                        <a:spcBef>
                          <a:spcPts val="0"/>
                        </a:spcBef>
                        <a:spcAft>
                          <a:spcPts val="0"/>
                        </a:spcAft>
                        <a:buClrTx/>
                        <a:buSzTx/>
                        <a:buFontTx/>
                        <a:buNone/>
                      </a:pPr>
                      <a:r>
                        <a:rPr lang="en-US" sz="1800">
                          <a:effectLst/>
                        </a:rPr>
                        <a:t>Deb Donovan</a:t>
                      </a:r>
                      <a:endParaRPr lang="en-US" sz="1800"/>
                    </a:p>
                  </a:txBody>
                  <a:tcPr marL="68580" marR="68580" marT="9525" marB="9525" anchor="ctr"/>
                </a:tc>
                <a:tc>
                  <a:txBody>
                    <a:bodyPr/>
                    <a:lstStyle/>
                    <a:p>
                      <a:pPr marL="0" marR="0" lvl="0" indent="0" algn="l" rtl="0">
                        <a:lnSpc>
                          <a:spcPct val="100000"/>
                        </a:lnSpc>
                        <a:spcBef>
                          <a:spcPts val="0"/>
                        </a:spcBef>
                        <a:spcAft>
                          <a:spcPts val="0"/>
                        </a:spcAft>
                        <a:buClrTx/>
                        <a:buSzTx/>
                        <a:buFontTx/>
                        <a:buNone/>
                      </a:pPr>
                      <a:r>
                        <a:rPr lang="en-US" sz="1800" dirty="0">
                          <a:effectLst/>
                        </a:rPr>
                        <a:t>Valley Village</a:t>
                      </a:r>
                      <a:endParaRPr lang="en-US" sz="1800" dirty="0"/>
                    </a:p>
                  </a:txBody>
                  <a:tcPr marL="68580" marR="68580" marT="9525" marB="9525" anchor="ctr"/>
                </a:tc>
                <a:extLst>
                  <a:ext uri="{0D108BD9-81ED-4DB2-BD59-A6C34878D82A}">
                    <a16:rowId xmlns:a16="http://schemas.microsoft.com/office/drawing/2014/main" val="429661093"/>
                  </a:ext>
                </a:extLst>
              </a:tr>
            </a:tbl>
          </a:graphicData>
        </a:graphic>
      </p:graphicFrame>
    </p:spTree>
    <p:extLst>
      <p:ext uri="{BB962C8B-B14F-4D97-AF65-F5344CB8AC3E}">
        <p14:creationId xmlns:p14="http://schemas.microsoft.com/office/powerpoint/2010/main" val="12582207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51230-90D1-00CA-8C7B-20764E3C8521}"/>
              </a:ext>
            </a:extLst>
          </p:cNvPr>
          <p:cNvSpPr>
            <a:spLocks noGrp="1"/>
          </p:cNvSpPr>
          <p:nvPr>
            <p:ph type="title"/>
          </p:nvPr>
        </p:nvSpPr>
        <p:spPr>
          <a:xfrm>
            <a:off x="838200" y="549502"/>
            <a:ext cx="10515600" cy="826812"/>
          </a:xfrm>
        </p:spPr>
        <p:txBody>
          <a:bodyPr/>
          <a:lstStyle/>
          <a:p>
            <a:r>
              <a:rPr lang="en-US" dirty="0">
                <a:latin typeface="Segoe UI"/>
                <a:cs typeface="Segoe UI"/>
              </a:rPr>
              <a:t>Glossary</a:t>
            </a:r>
          </a:p>
        </p:txBody>
      </p:sp>
      <p:sp>
        <p:nvSpPr>
          <p:cNvPr id="4" name="Slide Number Placeholder 3">
            <a:extLst>
              <a:ext uri="{FF2B5EF4-FFF2-40B4-BE49-F238E27FC236}">
                <a16:creationId xmlns:a16="http://schemas.microsoft.com/office/drawing/2014/main" id="{A0402F66-5CF8-3DC6-98B3-7ED450D5AC90}"/>
              </a:ext>
            </a:extLst>
          </p:cNvPr>
          <p:cNvSpPr>
            <a:spLocks noGrp="1"/>
          </p:cNvSpPr>
          <p:nvPr>
            <p:ph type="sldNum" sz="quarter" idx="12"/>
          </p:nvPr>
        </p:nvSpPr>
        <p:spPr/>
        <p:txBody>
          <a:bodyPr/>
          <a:lstStyle/>
          <a:p>
            <a:fld id="{EB8090AE-F645-47C1-81A8-D4E28BF03D47}" type="slidenum">
              <a:rPr lang="en-US" smtClean="0"/>
              <a:t>54</a:t>
            </a:fld>
            <a:endParaRPr lang="en-US"/>
          </a:p>
        </p:txBody>
      </p:sp>
      <p:graphicFrame>
        <p:nvGraphicFramePr>
          <p:cNvPr id="11" name="Table 10">
            <a:extLst>
              <a:ext uri="{FF2B5EF4-FFF2-40B4-BE49-F238E27FC236}">
                <a16:creationId xmlns:a16="http://schemas.microsoft.com/office/drawing/2014/main" id="{E8DE5A0B-12B7-F87D-9AD8-21853A4F5EEC}"/>
              </a:ext>
            </a:extLst>
          </p:cNvPr>
          <p:cNvGraphicFramePr>
            <a:graphicFrameLocks noGrp="1"/>
          </p:cNvGraphicFramePr>
          <p:nvPr>
            <p:extLst>
              <p:ext uri="{D42A27DB-BD31-4B8C-83A1-F6EECF244321}">
                <p14:modId xmlns:p14="http://schemas.microsoft.com/office/powerpoint/2010/main" val="3073237280"/>
              </p:ext>
            </p:extLst>
          </p:nvPr>
        </p:nvGraphicFramePr>
        <p:xfrm>
          <a:off x="704589" y="1545996"/>
          <a:ext cx="10515600" cy="4930769"/>
        </p:xfrm>
        <a:graphic>
          <a:graphicData uri="http://schemas.openxmlformats.org/drawingml/2006/table">
            <a:tbl>
              <a:tblPr firstRow="1" bandRow="1">
                <a:tableStyleId>{5940675A-B579-460E-94D1-54222C63F5DA}</a:tableStyleId>
              </a:tblPr>
              <a:tblGrid>
                <a:gridCol w="1667376">
                  <a:extLst>
                    <a:ext uri="{9D8B030D-6E8A-4147-A177-3AD203B41FA5}">
                      <a16:colId xmlns:a16="http://schemas.microsoft.com/office/drawing/2014/main" val="1234922421"/>
                    </a:ext>
                  </a:extLst>
                </a:gridCol>
                <a:gridCol w="8848224">
                  <a:extLst>
                    <a:ext uri="{9D8B030D-6E8A-4147-A177-3AD203B41FA5}">
                      <a16:colId xmlns:a16="http://schemas.microsoft.com/office/drawing/2014/main" val="649994364"/>
                    </a:ext>
                  </a:extLst>
                </a:gridCol>
              </a:tblGrid>
              <a:tr h="288901">
                <a:tc>
                  <a:txBody>
                    <a:bodyPr/>
                    <a:lstStyle/>
                    <a:p>
                      <a:pPr lvl="0">
                        <a:buNone/>
                      </a:pPr>
                      <a:r>
                        <a:rPr lang="en-US" b="1">
                          <a:solidFill>
                            <a:schemeClr val="bg1"/>
                          </a:solidFill>
                          <a:effectLst/>
                        </a:rPr>
                        <a:t>Term</a:t>
                      </a:r>
                    </a:p>
                  </a:txBody>
                  <a:tcPr marL="0" marR="0" marT="0" marB="0" anchor="ctr">
                    <a:solidFill>
                      <a:srgbClr val="97388E"/>
                    </a:solidFill>
                  </a:tcPr>
                </a:tc>
                <a:tc>
                  <a:txBody>
                    <a:bodyPr/>
                    <a:lstStyle/>
                    <a:p>
                      <a:pPr lvl="0">
                        <a:buNone/>
                      </a:pPr>
                      <a:r>
                        <a:rPr lang="en-US" b="1">
                          <a:solidFill>
                            <a:schemeClr val="bg1"/>
                          </a:solidFill>
                          <a:effectLst/>
                        </a:rPr>
                        <a:t>Definition</a:t>
                      </a:r>
                    </a:p>
                  </a:txBody>
                  <a:tcPr marL="0" marR="0" marT="0" marB="0" anchor="ctr">
                    <a:solidFill>
                      <a:srgbClr val="97388E"/>
                    </a:solidFill>
                  </a:tcPr>
                </a:tc>
                <a:extLst>
                  <a:ext uri="{0D108BD9-81ED-4DB2-BD59-A6C34878D82A}">
                    <a16:rowId xmlns:a16="http://schemas.microsoft.com/office/drawing/2014/main" val="1654095043"/>
                  </a:ext>
                </a:extLst>
              </a:tr>
              <a:tr h="288901">
                <a:tc>
                  <a:txBody>
                    <a:bodyPr/>
                    <a:lstStyle/>
                    <a:p>
                      <a:r>
                        <a:rPr lang="en-US">
                          <a:effectLst/>
                        </a:rPr>
                        <a:t>APL</a:t>
                      </a:r>
                    </a:p>
                  </a:txBody>
                  <a:tcPr marL="0" marR="0" marT="0" marB="0" anchor="ctr"/>
                </a:tc>
                <a:tc>
                  <a:txBody>
                    <a:bodyPr/>
                    <a:lstStyle/>
                    <a:p>
                      <a:r>
                        <a:rPr lang="en-US">
                          <a:effectLst/>
                        </a:rPr>
                        <a:t>All Plan Letter</a:t>
                      </a:r>
                    </a:p>
                  </a:txBody>
                  <a:tcPr marL="0" marR="0" marT="0" marB="0" anchor="ctr"/>
                </a:tc>
                <a:extLst>
                  <a:ext uri="{0D108BD9-81ED-4DB2-BD59-A6C34878D82A}">
                    <a16:rowId xmlns:a16="http://schemas.microsoft.com/office/drawing/2014/main" val="447926558"/>
                  </a:ext>
                </a:extLst>
              </a:tr>
              <a:tr h="632985">
                <a:tc>
                  <a:txBody>
                    <a:bodyPr/>
                    <a:lstStyle/>
                    <a:p>
                      <a:r>
                        <a:rPr lang="en-US">
                          <a:effectLst/>
                        </a:rPr>
                        <a:t>CAHF</a:t>
                      </a:r>
                    </a:p>
                  </a:txBody>
                  <a:tcPr marL="0" marR="0" marT="0" marB="0" anchor="ctr"/>
                </a:tc>
                <a:tc>
                  <a:txBody>
                    <a:bodyPr/>
                    <a:lstStyle/>
                    <a:p>
                      <a:r>
                        <a:rPr lang="en-US" dirty="0">
                          <a:effectLst/>
                        </a:rPr>
                        <a:t>California Association of Health Facilities, a professional organization of providers of long-term care services</a:t>
                      </a:r>
                    </a:p>
                  </a:txBody>
                  <a:tcPr marL="0" marR="0" marT="0" marB="0" anchor="ctr"/>
                </a:tc>
                <a:extLst>
                  <a:ext uri="{0D108BD9-81ED-4DB2-BD59-A6C34878D82A}">
                    <a16:rowId xmlns:a16="http://schemas.microsoft.com/office/drawing/2014/main" val="964266212"/>
                  </a:ext>
                </a:extLst>
              </a:tr>
              <a:tr h="1227608">
                <a:tc>
                  <a:txBody>
                    <a:bodyPr/>
                    <a:lstStyle/>
                    <a:p>
                      <a:r>
                        <a:rPr lang="en-US" err="1">
                          <a:effectLst/>
                        </a:rPr>
                        <a:t>CalAIM</a:t>
                      </a:r>
                    </a:p>
                  </a:txBody>
                  <a:tcPr marL="0" marR="0" marT="0" marB="0" anchor="ctr"/>
                </a:tc>
                <a:tc>
                  <a:txBody>
                    <a:bodyPr/>
                    <a:lstStyle/>
                    <a:p>
                      <a:r>
                        <a:rPr lang="en-US" dirty="0">
                          <a:effectLst/>
                        </a:rPr>
                        <a:t>California Advancing and​ Innovating Medi-Cal (CalAIM) is a long-term commitment to transform and strengthen Medi-Cal, offering Californians a more equitable, coordinated​, and person-centered approach to maximizing their health and life trajectory.​​​​</a:t>
                      </a:r>
                    </a:p>
                  </a:txBody>
                  <a:tcPr marL="0" marR="0" marT="0" marB="0" anchor="ctr"/>
                </a:tc>
                <a:extLst>
                  <a:ext uri="{0D108BD9-81ED-4DB2-BD59-A6C34878D82A}">
                    <a16:rowId xmlns:a16="http://schemas.microsoft.com/office/drawing/2014/main" val="4226872858"/>
                  </a:ext>
                </a:extLst>
              </a:tr>
              <a:tr h="288901">
                <a:tc>
                  <a:txBody>
                    <a:bodyPr/>
                    <a:lstStyle/>
                    <a:p>
                      <a:r>
                        <a:rPr lang="en-US">
                          <a:effectLst/>
                        </a:rPr>
                        <a:t>CCR</a:t>
                      </a:r>
                    </a:p>
                  </a:txBody>
                  <a:tcPr marL="0" marR="0" marT="0" marB="0" anchor="ctr"/>
                </a:tc>
                <a:tc>
                  <a:txBody>
                    <a:bodyPr/>
                    <a:lstStyle/>
                    <a:p>
                      <a:r>
                        <a:rPr lang="en-US">
                          <a:effectLst/>
                        </a:rPr>
                        <a:t>California Code of Regulations</a:t>
                      </a:r>
                    </a:p>
                  </a:txBody>
                  <a:tcPr marL="0" marR="0" marT="0" marB="0" anchor="ctr"/>
                </a:tc>
                <a:extLst>
                  <a:ext uri="{0D108BD9-81ED-4DB2-BD59-A6C34878D82A}">
                    <a16:rowId xmlns:a16="http://schemas.microsoft.com/office/drawing/2014/main" val="2001082828"/>
                  </a:ext>
                </a:extLst>
              </a:tr>
              <a:tr h="288901">
                <a:tc>
                  <a:txBody>
                    <a:bodyPr/>
                    <a:lstStyle/>
                    <a:p>
                      <a:r>
                        <a:rPr lang="en-US">
                          <a:effectLst/>
                        </a:rPr>
                        <a:t>CDPH</a:t>
                      </a:r>
                    </a:p>
                  </a:txBody>
                  <a:tcPr marL="0" marR="0" marT="0" marB="0" anchor="ctr"/>
                </a:tc>
                <a:tc>
                  <a:txBody>
                    <a:bodyPr/>
                    <a:lstStyle/>
                    <a:p>
                      <a:r>
                        <a:rPr lang="en-US">
                          <a:effectLst/>
                        </a:rPr>
                        <a:t>California Department of Public Health</a:t>
                      </a:r>
                    </a:p>
                  </a:txBody>
                  <a:tcPr marL="0" marR="0" marT="0" marB="0" anchor="ctr"/>
                </a:tc>
                <a:extLst>
                  <a:ext uri="{0D108BD9-81ED-4DB2-BD59-A6C34878D82A}">
                    <a16:rowId xmlns:a16="http://schemas.microsoft.com/office/drawing/2014/main" val="3702464232"/>
                  </a:ext>
                </a:extLst>
              </a:tr>
              <a:tr h="632985">
                <a:tc>
                  <a:txBody>
                    <a:bodyPr/>
                    <a:lstStyle/>
                    <a:p>
                      <a:r>
                        <a:rPr lang="en-US" dirty="0">
                          <a:effectLst/>
                        </a:rPr>
                        <a:t>Choice Packets</a:t>
                      </a:r>
                    </a:p>
                  </a:txBody>
                  <a:tcPr marL="0" marR="0" marT="0" marB="0" anchor="ctr"/>
                </a:tc>
                <a:tc>
                  <a:txBody>
                    <a:bodyPr/>
                    <a:lstStyle/>
                    <a:p>
                      <a:r>
                        <a:rPr lang="en-US">
                          <a:effectLst/>
                        </a:rPr>
                        <a:t>Packets of information mailed to members notifying them of their rights and responsibilities pertaining to ICF/DD carve-in.</a:t>
                      </a:r>
                    </a:p>
                  </a:txBody>
                  <a:tcPr marL="0" marR="0" marT="0" marB="0" anchor="ctr"/>
                </a:tc>
                <a:extLst>
                  <a:ext uri="{0D108BD9-81ED-4DB2-BD59-A6C34878D82A}">
                    <a16:rowId xmlns:a16="http://schemas.microsoft.com/office/drawing/2014/main" val="2322524886"/>
                  </a:ext>
                </a:extLst>
              </a:tr>
              <a:tr h="281795">
                <a:tc>
                  <a:txBody>
                    <a:bodyPr/>
                    <a:lstStyle/>
                    <a:p>
                      <a:r>
                        <a:rPr lang="en-US">
                          <a:effectLst/>
                        </a:rPr>
                        <a:t>COHS</a:t>
                      </a:r>
                    </a:p>
                  </a:txBody>
                  <a:tcPr marL="0" marR="0" marT="0" marB="0" anchor="ctr"/>
                </a:tc>
                <a:tc>
                  <a:txBody>
                    <a:bodyPr/>
                    <a:lstStyle/>
                    <a:p>
                      <a:r>
                        <a:rPr lang="en-US">
                          <a:effectLst/>
                        </a:rPr>
                        <a:t>County Organized Health System</a:t>
                      </a:r>
                    </a:p>
                  </a:txBody>
                  <a:tcPr marL="0" marR="0" marT="0" marB="0" anchor="ctr"/>
                </a:tc>
                <a:extLst>
                  <a:ext uri="{0D108BD9-81ED-4DB2-BD59-A6C34878D82A}">
                    <a16:rowId xmlns:a16="http://schemas.microsoft.com/office/drawing/2014/main" val="3015652387"/>
                  </a:ext>
                </a:extLst>
              </a:tr>
              <a:tr h="288901">
                <a:tc>
                  <a:txBody>
                    <a:bodyPr/>
                    <a:lstStyle/>
                    <a:p>
                      <a:r>
                        <a:rPr lang="en-US">
                          <a:effectLst/>
                        </a:rPr>
                        <a:t>DDS</a:t>
                      </a:r>
                    </a:p>
                  </a:txBody>
                  <a:tcPr marL="0" marR="0" marT="0" marB="0" anchor="ctr"/>
                </a:tc>
                <a:tc>
                  <a:txBody>
                    <a:bodyPr/>
                    <a:lstStyle/>
                    <a:p>
                      <a:r>
                        <a:rPr lang="en-US">
                          <a:effectLst/>
                        </a:rPr>
                        <a:t>Department of Developmental Services</a:t>
                      </a:r>
                    </a:p>
                  </a:txBody>
                  <a:tcPr marL="0" marR="0" marT="0" marB="0" anchor="ctr"/>
                </a:tc>
                <a:extLst>
                  <a:ext uri="{0D108BD9-81ED-4DB2-BD59-A6C34878D82A}">
                    <a16:rowId xmlns:a16="http://schemas.microsoft.com/office/drawing/2014/main" val="2157996943"/>
                  </a:ext>
                </a:extLst>
              </a:tr>
              <a:tr h="288901">
                <a:tc>
                  <a:txBody>
                    <a:bodyPr/>
                    <a:lstStyle/>
                    <a:p>
                      <a:r>
                        <a:rPr lang="en-US">
                          <a:effectLst/>
                        </a:rPr>
                        <a:t>DHCS</a:t>
                      </a:r>
                    </a:p>
                  </a:txBody>
                  <a:tcPr marL="0" marR="0" marT="0" marB="0" anchor="ctr"/>
                </a:tc>
                <a:tc>
                  <a:txBody>
                    <a:bodyPr/>
                    <a:lstStyle/>
                    <a:p>
                      <a:r>
                        <a:rPr lang="en-US">
                          <a:effectLst/>
                        </a:rPr>
                        <a:t>Department of Health Care Services</a:t>
                      </a:r>
                    </a:p>
                  </a:txBody>
                  <a:tcPr marL="0" marR="0" marT="0" marB="0" anchor="ctr"/>
                </a:tc>
                <a:extLst>
                  <a:ext uri="{0D108BD9-81ED-4DB2-BD59-A6C34878D82A}">
                    <a16:rowId xmlns:a16="http://schemas.microsoft.com/office/drawing/2014/main" val="3651166283"/>
                  </a:ext>
                </a:extLst>
              </a:tr>
              <a:tr h="421990">
                <a:tc>
                  <a:txBody>
                    <a:bodyPr/>
                    <a:lstStyle/>
                    <a:p>
                      <a:r>
                        <a:rPr lang="en-US">
                          <a:effectLst/>
                        </a:rPr>
                        <a:t>DSN</a:t>
                      </a:r>
                    </a:p>
                  </a:txBody>
                  <a:tcPr marL="0" marR="0" marT="0" marB="0" anchor="ctr"/>
                </a:tc>
                <a:tc>
                  <a:txBody>
                    <a:bodyPr/>
                    <a:lstStyle/>
                    <a:p>
                      <a:r>
                        <a:rPr lang="en-US" dirty="0">
                          <a:effectLst/>
                        </a:rPr>
                        <a:t>Developmental Services Network - An ICF services trade association</a:t>
                      </a:r>
                    </a:p>
                  </a:txBody>
                  <a:tcPr marL="0" marR="0" marT="0" marB="0" anchor="ctr"/>
                </a:tc>
                <a:extLst>
                  <a:ext uri="{0D108BD9-81ED-4DB2-BD59-A6C34878D82A}">
                    <a16:rowId xmlns:a16="http://schemas.microsoft.com/office/drawing/2014/main" val="2980589884"/>
                  </a:ext>
                </a:extLst>
              </a:tr>
            </a:tbl>
          </a:graphicData>
        </a:graphic>
      </p:graphicFrame>
    </p:spTree>
    <p:extLst>
      <p:ext uri="{BB962C8B-B14F-4D97-AF65-F5344CB8AC3E}">
        <p14:creationId xmlns:p14="http://schemas.microsoft.com/office/powerpoint/2010/main" val="38692733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51230-90D1-00CA-8C7B-20764E3C8521}"/>
              </a:ext>
            </a:extLst>
          </p:cNvPr>
          <p:cNvSpPr>
            <a:spLocks noGrp="1"/>
          </p:cNvSpPr>
          <p:nvPr>
            <p:ph type="title"/>
          </p:nvPr>
        </p:nvSpPr>
        <p:spPr/>
        <p:txBody>
          <a:bodyPr/>
          <a:lstStyle/>
          <a:p>
            <a:r>
              <a:rPr lang="en-US" dirty="0">
                <a:latin typeface="Segoe UI"/>
                <a:cs typeface="Segoe UI"/>
              </a:rPr>
              <a:t>Glossary (</a:t>
            </a:r>
            <a:r>
              <a:rPr lang="en-US" dirty="0" err="1">
                <a:latin typeface="Segoe UI"/>
                <a:cs typeface="Segoe UI"/>
              </a:rPr>
              <a:t>cont</a:t>
            </a:r>
            <a:r>
              <a:rPr lang="en-US" dirty="0">
                <a:latin typeface="Segoe UI"/>
                <a:cs typeface="Segoe UI"/>
              </a:rPr>
              <a:t>,)</a:t>
            </a:r>
          </a:p>
        </p:txBody>
      </p:sp>
      <p:sp>
        <p:nvSpPr>
          <p:cNvPr id="4" name="Slide Number Placeholder 3">
            <a:extLst>
              <a:ext uri="{FF2B5EF4-FFF2-40B4-BE49-F238E27FC236}">
                <a16:creationId xmlns:a16="http://schemas.microsoft.com/office/drawing/2014/main" id="{A0402F66-5CF8-3DC6-98B3-7ED450D5AC90}"/>
              </a:ext>
            </a:extLst>
          </p:cNvPr>
          <p:cNvSpPr>
            <a:spLocks noGrp="1"/>
          </p:cNvSpPr>
          <p:nvPr>
            <p:ph type="sldNum" sz="quarter" idx="12"/>
          </p:nvPr>
        </p:nvSpPr>
        <p:spPr/>
        <p:txBody>
          <a:bodyPr/>
          <a:lstStyle/>
          <a:p>
            <a:fld id="{EB8090AE-F645-47C1-81A8-D4E28BF03D47}" type="slidenum">
              <a:rPr lang="en-US" dirty="0" smtClean="0"/>
              <a:t>55</a:t>
            </a:fld>
            <a:endParaRPr lang="en-US"/>
          </a:p>
        </p:txBody>
      </p:sp>
      <p:graphicFrame>
        <p:nvGraphicFramePr>
          <p:cNvPr id="5" name="Table 4">
            <a:extLst>
              <a:ext uri="{FF2B5EF4-FFF2-40B4-BE49-F238E27FC236}">
                <a16:creationId xmlns:a16="http://schemas.microsoft.com/office/drawing/2014/main" id="{9D44484B-868A-4C6E-387B-B59631E910F0}"/>
              </a:ext>
            </a:extLst>
          </p:cNvPr>
          <p:cNvGraphicFramePr>
            <a:graphicFrameLocks noGrp="1"/>
          </p:cNvGraphicFramePr>
          <p:nvPr>
            <p:extLst>
              <p:ext uri="{D42A27DB-BD31-4B8C-83A1-F6EECF244321}">
                <p14:modId xmlns:p14="http://schemas.microsoft.com/office/powerpoint/2010/main" val="1170328050"/>
              </p:ext>
            </p:extLst>
          </p:nvPr>
        </p:nvGraphicFramePr>
        <p:xfrm>
          <a:off x="916983" y="1574276"/>
          <a:ext cx="10276916" cy="4277884"/>
        </p:xfrm>
        <a:graphic>
          <a:graphicData uri="http://schemas.openxmlformats.org/drawingml/2006/table">
            <a:tbl>
              <a:tblPr firstRow="1" bandRow="1">
                <a:tableStyleId>{5940675A-B579-460E-94D1-54222C63F5DA}</a:tableStyleId>
              </a:tblPr>
              <a:tblGrid>
                <a:gridCol w="1349305">
                  <a:extLst>
                    <a:ext uri="{9D8B030D-6E8A-4147-A177-3AD203B41FA5}">
                      <a16:colId xmlns:a16="http://schemas.microsoft.com/office/drawing/2014/main" val="4280028502"/>
                    </a:ext>
                  </a:extLst>
                </a:gridCol>
                <a:gridCol w="8927611">
                  <a:extLst>
                    <a:ext uri="{9D8B030D-6E8A-4147-A177-3AD203B41FA5}">
                      <a16:colId xmlns:a16="http://schemas.microsoft.com/office/drawing/2014/main" val="3506917926"/>
                    </a:ext>
                  </a:extLst>
                </a:gridCol>
              </a:tblGrid>
              <a:tr h="329068">
                <a:tc>
                  <a:txBody>
                    <a:bodyPr/>
                    <a:lstStyle/>
                    <a:p>
                      <a:pPr lvl="0">
                        <a:buNone/>
                      </a:pPr>
                      <a:r>
                        <a:rPr lang="en-US">
                          <a:solidFill>
                            <a:schemeClr val="bg1"/>
                          </a:solidFill>
                          <a:effectLst/>
                        </a:rPr>
                        <a:t>Term</a:t>
                      </a:r>
                      <a:endParaRPr lang="en-US"/>
                    </a:p>
                  </a:txBody>
                  <a:tcPr marL="0" marR="0" marT="0" marB="0" anchor="ctr">
                    <a:solidFill>
                      <a:srgbClr val="97388E"/>
                    </a:solidFill>
                  </a:tcPr>
                </a:tc>
                <a:tc>
                  <a:txBody>
                    <a:bodyPr/>
                    <a:lstStyle/>
                    <a:p>
                      <a:pPr lvl="0">
                        <a:buNone/>
                      </a:pPr>
                      <a:r>
                        <a:rPr lang="en-US">
                          <a:solidFill>
                            <a:schemeClr val="bg1"/>
                          </a:solidFill>
                          <a:effectLst/>
                        </a:rPr>
                        <a:t>Definition</a:t>
                      </a:r>
                      <a:endParaRPr lang="en-US"/>
                    </a:p>
                  </a:txBody>
                  <a:tcPr marL="0" marR="0" marT="0" marB="0" anchor="ctr">
                    <a:solidFill>
                      <a:srgbClr val="97388E"/>
                    </a:solidFill>
                  </a:tcPr>
                </a:tc>
                <a:extLst>
                  <a:ext uri="{0D108BD9-81ED-4DB2-BD59-A6C34878D82A}">
                    <a16:rowId xmlns:a16="http://schemas.microsoft.com/office/drawing/2014/main" val="4247365760"/>
                  </a:ext>
                </a:extLst>
              </a:tr>
              <a:tr h="329068">
                <a:tc>
                  <a:txBody>
                    <a:bodyPr/>
                    <a:lstStyle/>
                    <a:p>
                      <a:r>
                        <a:rPr lang="en-US">
                          <a:effectLst/>
                        </a:rPr>
                        <a:t>FFS</a:t>
                      </a:r>
                    </a:p>
                  </a:txBody>
                  <a:tcPr marL="0" marR="0" marT="0" marB="0" anchor="ctr"/>
                </a:tc>
                <a:tc>
                  <a:txBody>
                    <a:bodyPr/>
                    <a:lstStyle/>
                    <a:p>
                      <a:r>
                        <a:rPr lang="en-US">
                          <a:effectLst/>
                        </a:rPr>
                        <a:t>Fee for Service</a:t>
                      </a:r>
                    </a:p>
                  </a:txBody>
                  <a:tcPr marL="0" marR="0" marT="0" marB="0" anchor="ctr"/>
                </a:tc>
                <a:extLst>
                  <a:ext uri="{0D108BD9-81ED-4DB2-BD59-A6C34878D82A}">
                    <a16:rowId xmlns:a16="http://schemas.microsoft.com/office/drawing/2014/main" val="4114832765"/>
                  </a:ext>
                </a:extLst>
              </a:tr>
              <a:tr h="329068">
                <a:tc>
                  <a:txBody>
                    <a:bodyPr/>
                    <a:lstStyle/>
                    <a:p>
                      <a:r>
                        <a:rPr lang="en-US">
                          <a:effectLst/>
                        </a:rPr>
                        <a:t>ICF</a:t>
                      </a:r>
                    </a:p>
                  </a:txBody>
                  <a:tcPr marL="0" marR="0" marT="0" marB="0" anchor="ctr"/>
                </a:tc>
                <a:tc>
                  <a:txBody>
                    <a:bodyPr/>
                    <a:lstStyle/>
                    <a:p>
                      <a:r>
                        <a:rPr lang="en-US">
                          <a:effectLst/>
                        </a:rPr>
                        <a:t> Intermediate Care Facility</a:t>
                      </a:r>
                    </a:p>
                  </a:txBody>
                  <a:tcPr marL="0" marR="0" marT="0" marB="0" anchor="ctr"/>
                </a:tc>
                <a:extLst>
                  <a:ext uri="{0D108BD9-81ED-4DB2-BD59-A6C34878D82A}">
                    <a16:rowId xmlns:a16="http://schemas.microsoft.com/office/drawing/2014/main" val="3180635124"/>
                  </a:ext>
                </a:extLst>
              </a:tr>
              <a:tr h="329068">
                <a:tc>
                  <a:txBody>
                    <a:bodyPr/>
                    <a:lstStyle/>
                    <a:p>
                      <a:r>
                        <a:rPr lang="en-US">
                          <a:effectLst/>
                        </a:rPr>
                        <a:t>ICF/DD</a:t>
                      </a:r>
                    </a:p>
                  </a:txBody>
                  <a:tcPr marL="0" marR="0" marT="0" marB="0" anchor="ctr"/>
                </a:tc>
                <a:tc>
                  <a:txBody>
                    <a:bodyPr/>
                    <a:lstStyle/>
                    <a:p>
                      <a:r>
                        <a:rPr lang="en-US">
                          <a:effectLst/>
                        </a:rPr>
                        <a:t>Intermediate Care Facility for Developmentally Disabled</a:t>
                      </a:r>
                    </a:p>
                  </a:txBody>
                  <a:tcPr marL="0" marR="0" marT="0" marB="0" anchor="ctr"/>
                </a:tc>
                <a:extLst>
                  <a:ext uri="{0D108BD9-81ED-4DB2-BD59-A6C34878D82A}">
                    <a16:rowId xmlns:a16="http://schemas.microsoft.com/office/drawing/2014/main" val="4084272042"/>
                  </a:ext>
                </a:extLst>
              </a:tr>
              <a:tr h="329068">
                <a:tc>
                  <a:txBody>
                    <a:bodyPr/>
                    <a:lstStyle/>
                    <a:p>
                      <a:r>
                        <a:rPr lang="en-US">
                          <a:effectLst/>
                        </a:rPr>
                        <a:t>ICF/DD- N</a:t>
                      </a:r>
                    </a:p>
                  </a:txBody>
                  <a:tcPr marL="0" marR="0" marT="0" marB="0" anchor="ctr"/>
                </a:tc>
                <a:tc>
                  <a:txBody>
                    <a:bodyPr/>
                    <a:lstStyle/>
                    <a:p>
                      <a:r>
                        <a:rPr lang="en-US" dirty="0">
                          <a:effectLst/>
                        </a:rPr>
                        <a:t>Intermediate Care Facility for Developmentally Disabled-Nursing</a:t>
                      </a:r>
                    </a:p>
                  </a:txBody>
                  <a:tcPr marL="0" marR="0" marT="0" marB="0" anchor="ctr"/>
                </a:tc>
                <a:extLst>
                  <a:ext uri="{0D108BD9-81ED-4DB2-BD59-A6C34878D82A}">
                    <a16:rowId xmlns:a16="http://schemas.microsoft.com/office/drawing/2014/main" val="1875890097"/>
                  </a:ext>
                </a:extLst>
              </a:tr>
              <a:tr h="329068">
                <a:tc>
                  <a:txBody>
                    <a:bodyPr/>
                    <a:lstStyle/>
                    <a:p>
                      <a:r>
                        <a:rPr lang="en-US">
                          <a:effectLst/>
                        </a:rPr>
                        <a:t>ICF/DD-H</a:t>
                      </a:r>
                    </a:p>
                  </a:txBody>
                  <a:tcPr marL="0" marR="0" marT="0" marB="0" anchor="ctr"/>
                </a:tc>
                <a:tc>
                  <a:txBody>
                    <a:bodyPr/>
                    <a:lstStyle/>
                    <a:p>
                      <a:r>
                        <a:rPr lang="en-US">
                          <a:effectLst/>
                        </a:rPr>
                        <a:t>Intermediate Care Facility for Developmentally Disabled-Habilitative</a:t>
                      </a:r>
                    </a:p>
                  </a:txBody>
                  <a:tcPr marL="0" marR="0" marT="0" marB="0" anchor="ctr"/>
                </a:tc>
                <a:extLst>
                  <a:ext uri="{0D108BD9-81ED-4DB2-BD59-A6C34878D82A}">
                    <a16:rowId xmlns:a16="http://schemas.microsoft.com/office/drawing/2014/main" val="3045903521"/>
                  </a:ext>
                </a:extLst>
              </a:tr>
              <a:tr h="329068">
                <a:tc>
                  <a:txBody>
                    <a:bodyPr/>
                    <a:lstStyle/>
                    <a:p>
                      <a:r>
                        <a:rPr lang="en-US">
                          <a:effectLst/>
                        </a:rPr>
                        <a:t>LOA</a:t>
                      </a:r>
                    </a:p>
                  </a:txBody>
                  <a:tcPr marL="0" marR="0" marT="0" marB="0" anchor="ctr"/>
                </a:tc>
                <a:tc>
                  <a:txBody>
                    <a:bodyPr/>
                    <a:lstStyle/>
                    <a:p>
                      <a:r>
                        <a:rPr lang="en-US">
                          <a:effectLst/>
                        </a:rPr>
                        <a:t>Leave of Absence</a:t>
                      </a:r>
                    </a:p>
                  </a:txBody>
                  <a:tcPr marL="0" marR="0" marT="0" marB="0" anchor="ctr"/>
                </a:tc>
                <a:extLst>
                  <a:ext uri="{0D108BD9-81ED-4DB2-BD59-A6C34878D82A}">
                    <a16:rowId xmlns:a16="http://schemas.microsoft.com/office/drawing/2014/main" val="2302659856"/>
                  </a:ext>
                </a:extLst>
              </a:tr>
              <a:tr h="329068">
                <a:tc>
                  <a:txBody>
                    <a:bodyPr/>
                    <a:lstStyle/>
                    <a:p>
                      <a:r>
                        <a:rPr lang="en-US">
                          <a:effectLst/>
                        </a:rPr>
                        <a:t>LTC</a:t>
                      </a:r>
                    </a:p>
                  </a:txBody>
                  <a:tcPr marL="0" marR="0" marT="0" marB="0" anchor="ctr"/>
                </a:tc>
                <a:tc>
                  <a:txBody>
                    <a:bodyPr/>
                    <a:lstStyle/>
                    <a:p>
                      <a:r>
                        <a:rPr lang="en-US">
                          <a:effectLst/>
                        </a:rPr>
                        <a:t>Long Term Care</a:t>
                      </a:r>
                    </a:p>
                  </a:txBody>
                  <a:tcPr marL="0" marR="0" marT="0" marB="0" anchor="ctr"/>
                </a:tc>
                <a:extLst>
                  <a:ext uri="{0D108BD9-81ED-4DB2-BD59-A6C34878D82A}">
                    <a16:rowId xmlns:a16="http://schemas.microsoft.com/office/drawing/2014/main" val="3022007665"/>
                  </a:ext>
                </a:extLst>
              </a:tr>
              <a:tr h="329068">
                <a:tc>
                  <a:txBody>
                    <a:bodyPr/>
                    <a:lstStyle/>
                    <a:p>
                      <a:r>
                        <a:rPr lang="en-US">
                          <a:effectLst/>
                        </a:rPr>
                        <a:t>MCP</a:t>
                      </a:r>
                    </a:p>
                  </a:txBody>
                  <a:tcPr marL="0" marR="0" marT="0" marB="0" anchor="ctr"/>
                </a:tc>
                <a:tc>
                  <a:txBody>
                    <a:bodyPr/>
                    <a:lstStyle/>
                    <a:p>
                      <a:r>
                        <a:rPr lang="en-US" dirty="0">
                          <a:effectLst/>
                        </a:rPr>
                        <a:t>Managed Care Plan</a:t>
                      </a:r>
                    </a:p>
                  </a:txBody>
                  <a:tcPr marL="0" marR="0" marT="0" marB="0" anchor="ctr"/>
                </a:tc>
                <a:extLst>
                  <a:ext uri="{0D108BD9-81ED-4DB2-BD59-A6C34878D82A}">
                    <a16:rowId xmlns:a16="http://schemas.microsoft.com/office/drawing/2014/main" val="4027769913"/>
                  </a:ext>
                </a:extLst>
              </a:tr>
              <a:tr h="329068">
                <a:tc>
                  <a:txBody>
                    <a:bodyPr/>
                    <a:lstStyle/>
                    <a:p>
                      <a:r>
                        <a:rPr lang="en-US">
                          <a:effectLst/>
                        </a:rPr>
                        <a:t>Medi-Cal</a:t>
                      </a:r>
                    </a:p>
                  </a:txBody>
                  <a:tcPr marL="0" marR="0" marT="0" marB="0" anchor="ctr"/>
                </a:tc>
                <a:tc>
                  <a:txBody>
                    <a:bodyPr/>
                    <a:lstStyle/>
                    <a:p>
                      <a:r>
                        <a:rPr lang="en-US">
                          <a:effectLst/>
                        </a:rPr>
                        <a:t>California’s Medicaid Program</a:t>
                      </a:r>
                    </a:p>
                  </a:txBody>
                  <a:tcPr marL="0" marR="0" marT="0" marB="0" anchor="ctr"/>
                </a:tc>
                <a:extLst>
                  <a:ext uri="{0D108BD9-81ED-4DB2-BD59-A6C34878D82A}">
                    <a16:rowId xmlns:a16="http://schemas.microsoft.com/office/drawing/2014/main" val="2802338727"/>
                  </a:ext>
                </a:extLst>
              </a:tr>
              <a:tr h="329068">
                <a:tc>
                  <a:txBody>
                    <a:bodyPr/>
                    <a:lstStyle/>
                    <a:p>
                      <a:r>
                        <a:rPr lang="en-US">
                          <a:effectLst/>
                        </a:rPr>
                        <a:t>NOAI</a:t>
                      </a:r>
                    </a:p>
                  </a:txBody>
                  <a:tcPr marL="0" marR="0" marT="0" marB="0" anchor="ctr"/>
                </a:tc>
                <a:tc>
                  <a:txBody>
                    <a:bodyPr/>
                    <a:lstStyle/>
                    <a:p>
                      <a:r>
                        <a:rPr lang="en-US">
                          <a:effectLst/>
                        </a:rPr>
                        <a:t>Notice of Additional Information</a:t>
                      </a:r>
                    </a:p>
                  </a:txBody>
                  <a:tcPr marL="0" marR="0" marT="0" marB="0" anchor="ctr"/>
                </a:tc>
                <a:extLst>
                  <a:ext uri="{0D108BD9-81ED-4DB2-BD59-A6C34878D82A}">
                    <a16:rowId xmlns:a16="http://schemas.microsoft.com/office/drawing/2014/main" val="4162441673"/>
                  </a:ext>
                </a:extLst>
              </a:tr>
              <a:tr h="329068">
                <a:tc>
                  <a:txBody>
                    <a:bodyPr/>
                    <a:lstStyle/>
                    <a:p>
                      <a:r>
                        <a:rPr lang="en-US">
                          <a:effectLst/>
                        </a:rPr>
                        <a:t>RC(s)</a:t>
                      </a:r>
                    </a:p>
                  </a:txBody>
                  <a:tcPr marL="0" marR="0" marT="0" marB="0" anchor="ctr"/>
                </a:tc>
                <a:tc>
                  <a:txBody>
                    <a:bodyPr/>
                    <a:lstStyle/>
                    <a:p>
                      <a:r>
                        <a:rPr lang="en-US">
                          <a:effectLst/>
                        </a:rPr>
                        <a:t>Regional Center(s)</a:t>
                      </a:r>
                    </a:p>
                  </a:txBody>
                  <a:tcPr marL="0" marR="0" marT="0" marB="0" anchor="ctr"/>
                </a:tc>
                <a:extLst>
                  <a:ext uri="{0D108BD9-81ED-4DB2-BD59-A6C34878D82A}">
                    <a16:rowId xmlns:a16="http://schemas.microsoft.com/office/drawing/2014/main" val="1969107175"/>
                  </a:ext>
                </a:extLst>
              </a:tr>
              <a:tr h="329068">
                <a:tc>
                  <a:txBody>
                    <a:bodyPr/>
                    <a:lstStyle/>
                    <a:p>
                      <a:r>
                        <a:rPr lang="en-US">
                          <a:effectLst/>
                        </a:rPr>
                        <a:t>TAR</a:t>
                      </a:r>
                    </a:p>
                  </a:txBody>
                  <a:tcPr marL="0" marR="0" marT="0" marB="0" anchor="ctr"/>
                </a:tc>
                <a:tc>
                  <a:txBody>
                    <a:bodyPr/>
                    <a:lstStyle/>
                    <a:p>
                      <a:r>
                        <a:rPr lang="en-US" dirty="0">
                          <a:effectLst/>
                        </a:rPr>
                        <a:t>Treatment Authorization Request</a:t>
                      </a:r>
                    </a:p>
                  </a:txBody>
                  <a:tcPr marL="0" marR="0" marT="0" marB="0" anchor="ctr"/>
                </a:tc>
                <a:extLst>
                  <a:ext uri="{0D108BD9-81ED-4DB2-BD59-A6C34878D82A}">
                    <a16:rowId xmlns:a16="http://schemas.microsoft.com/office/drawing/2014/main" val="2485874459"/>
                  </a:ext>
                </a:extLst>
              </a:tr>
            </a:tbl>
          </a:graphicData>
        </a:graphic>
      </p:graphicFrame>
    </p:spTree>
    <p:extLst>
      <p:ext uri="{BB962C8B-B14F-4D97-AF65-F5344CB8AC3E}">
        <p14:creationId xmlns:p14="http://schemas.microsoft.com/office/powerpoint/2010/main" val="2124076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990EB-21C1-4D19-9008-238EBA66FA6D}"/>
              </a:ext>
            </a:extLst>
          </p:cNvPr>
          <p:cNvSpPr>
            <a:spLocks noGrp="1"/>
          </p:cNvSpPr>
          <p:nvPr>
            <p:ph type="title"/>
          </p:nvPr>
        </p:nvSpPr>
        <p:spPr>
          <a:xfrm>
            <a:off x="228599" y="194264"/>
            <a:ext cx="11734801" cy="1325563"/>
          </a:xfrm>
        </p:spPr>
        <p:txBody>
          <a:bodyPr>
            <a:normAutofit/>
          </a:bodyPr>
          <a:lstStyle/>
          <a:p>
            <a:r>
              <a:rPr lang="en-US" sz="4000" dirty="0"/>
              <a:t>Roll Call: ICF/DD Workgroup Members</a:t>
            </a:r>
          </a:p>
        </p:txBody>
      </p:sp>
      <p:graphicFrame>
        <p:nvGraphicFramePr>
          <p:cNvPr id="9" name="Content Placeholder 3"/>
          <p:cNvGraphicFramePr>
            <a:graphicFrameLocks/>
          </p:cNvGraphicFramePr>
          <p:nvPr>
            <p:extLst>
              <p:ext uri="{D42A27DB-BD31-4B8C-83A1-F6EECF244321}">
                <p14:modId xmlns:p14="http://schemas.microsoft.com/office/powerpoint/2010/main" val="3061739548"/>
              </p:ext>
            </p:extLst>
          </p:nvPr>
        </p:nvGraphicFramePr>
        <p:xfrm>
          <a:off x="332872" y="1198424"/>
          <a:ext cx="11020928" cy="5212080"/>
        </p:xfrm>
        <a:graphic>
          <a:graphicData uri="http://schemas.openxmlformats.org/drawingml/2006/table">
            <a:tbl>
              <a:tblPr firstRow="1" bandRow="1">
                <a:tableStyleId>{5C22544A-7EE6-4342-B048-85BDC9FD1C3A}</a:tableStyleId>
              </a:tblPr>
              <a:tblGrid>
                <a:gridCol w="3795784">
                  <a:extLst>
                    <a:ext uri="{9D8B030D-6E8A-4147-A177-3AD203B41FA5}">
                      <a16:colId xmlns:a16="http://schemas.microsoft.com/office/drawing/2014/main" val="617837750"/>
                    </a:ext>
                  </a:extLst>
                </a:gridCol>
                <a:gridCol w="7225144">
                  <a:extLst>
                    <a:ext uri="{9D8B030D-6E8A-4147-A177-3AD203B41FA5}">
                      <a16:colId xmlns:a16="http://schemas.microsoft.com/office/drawing/2014/main" val="1770553001"/>
                    </a:ext>
                  </a:extLst>
                </a:gridCol>
              </a:tblGrid>
              <a:tr h="347472">
                <a:tc>
                  <a:txBody>
                    <a:bodyPr/>
                    <a:lstStyle/>
                    <a:p>
                      <a:pPr algn="ctr" fontAlgn="b"/>
                      <a:r>
                        <a:rPr lang="en-US" sz="2000" b="1" i="0" u="none" strike="noStrike">
                          <a:solidFill>
                            <a:srgbClr val="000000"/>
                          </a:solidFill>
                          <a:effectLst/>
                          <a:latin typeface="Calibri"/>
                        </a:rPr>
                        <a:t>Name</a:t>
                      </a:r>
                    </a:p>
                  </a:txBody>
                  <a:tcPr marL="6350" marR="6350" marT="6350" marB="0"/>
                </a:tc>
                <a:tc>
                  <a:txBody>
                    <a:bodyPr/>
                    <a:lstStyle/>
                    <a:p>
                      <a:pPr algn="ctr" fontAlgn="b"/>
                      <a:r>
                        <a:rPr lang="en-US" sz="2000" b="1" i="0" u="none" strike="noStrike" dirty="0">
                          <a:solidFill>
                            <a:srgbClr val="000000"/>
                          </a:solidFill>
                          <a:effectLst/>
                          <a:latin typeface="Calibri"/>
                        </a:rPr>
                        <a:t>Organization </a:t>
                      </a:r>
                      <a:endParaRPr lang="en-US" sz="2000" b="1" i="0" u="none" strike="noStrike" dirty="0">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416550484"/>
                  </a:ext>
                </a:extLst>
              </a:tr>
              <a:tr h="347472">
                <a:tc>
                  <a:txBody>
                    <a:bodyPr/>
                    <a:lstStyle/>
                    <a:p>
                      <a:pPr marL="0" marR="0" lvl="0" indent="0" algn="l" rtl="0">
                        <a:lnSpc>
                          <a:spcPct val="107000"/>
                        </a:lnSpc>
                        <a:spcBef>
                          <a:spcPts val="0"/>
                        </a:spcBef>
                        <a:spcAft>
                          <a:spcPts val="0"/>
                        </a:spcAft>
                        <a:buClrTx/>
                        <a:buSzTx/>
                        <a:buFontTx/>
                        <a:buNone/>
                      </a:pPr>
                      <a:r>
                        <a:rPr lang="en-US" sz="1800">
                          <a:solidFill>
                            <a:schemeClr val="tx1"/>
                          </a:solidFill>
                          <a:effectLst/>
                          <a:latin typeface="Calibri"/>
                          <a:ea typeface="Calibri" panose="020F0502020204030204" pitchFamily="34" charset="0"/>
                          <a:cs typeface="Calibri"/>
                        </a:rPr>
                        <a:t>Kim Mills</a:t>
                      </a:r>
                      <a:endParaRPr lang="en-US" sz="1800">
                        <a:solidFill>
                          <a:schemeClr val="tx1"/>
                        </a:solidFill>
                        <a:effectLst/>
                        <a:latin typeface="Calibri"/>
                        <a:ea typeface="Calibri" panose="020F0502020204030204" pitchFamily="34" charset="0"/>
                        <a:cs typeface="Times New Roman"/>
                      </a:endParaRPr>
                    </a:p>
                  </a:txBody>
                  <a:tcPr marL="68580" marR="68580" marT="9525" marB="9525" anchor="ctr"/>
                </a:tc>
                <a:tc>
                  <a:txBody>
                    <a:bodyPr/>
                    <a:lstStyle/>
                    <a:p>
                      <a:pPr marL="0" marR="0" lvl="0" indent="0" algn="l" rtl="0">
                        <a:lnSpc>
                          <a:spcPct val="107000"/>
                        </a:lnSpc>
                        <a:spcBef>
                          <a:spcPts val="0"/>
                        </a:spcBef>
                        <a:spcAft>
                          <a:spcPts val="0"/>
                        </a:spcAft>
                        <a:buClrTx/>
                        <a:buSzTx/>
                        <a:buFontTx/>
                        <a:buNone/>
                      </a:pPr>
                      <a:r>
                        <a:rPr lang="en-US" sz="1800" dirty="0">
                          <a:solidFill>
                            <a:schemeClr val="tx1"/>
                          </a:solidFill>
                          <a:effectLst/>
                          <a:latin typeface="Calibri"/>
                          <a:ea typeface="Calibri" panose="020F0502020204030204" pitchFamily="34" charset="0"/>
                          <a:cs typeface="Calibri"/>
                        </a:rPr>
                        <a:t>A Better Life</a:t>
                      </a:r>
                      <a:endParaRPr lang="en-US" sz="1800" dirty="0">
                        <a:solidFill>
                          <a:schemeClr val="tx1"/>
                        </a:solidFill>
                        <a:effectLst/>
                        <a:latin typeface="Calibri"/>
                        <a:ea typeface="Calibri" panose="020F0502020204030204" pitchFamily="34" charset="0"/>
                        <a:cs typeface="Times New Roman"/>
                      </a:endParaRPr>
                    </a:p>
                  </a:txBody>
                  <a:tcPr marL="68580" marR="68580" marT="9525" marB="9525" anchor="ctr"/>
                </a:tc>
                <a:extLst>
                  <a:ext uri="{0D108BD9-81ED-4DB2-BD59-A6C34878D82A}">
                    <a16:rowId xmlns:a16="http://schemas.microsoft.com/office/drawing/2014/main" val="1719097086"/>
                  </a:ext>
                </a:extLst>
              </a:tr>
              <a:tr h="347472">
                <a:tc>
                  <a:txBody>
                    <a:bodyPr/>
                    <a:lstStyle/>
                    <a:p>
                      <a:pPr marL="0" marR="0" lvl="0" indent="0" algn="l" rtl="0">
                        <a:lnSpc>
                          <a:spcPct val="107000"/>
                        </a:lnSpc>
                        <a:spcBef>
                          <a:spcPts val="0"/>
                        </a:spcBef>
                        <a:spcAft>
                          <a:spcPts val="0"/>
                        </a:spcAft>
                        <a:buClrTx/>
                        <a:buSzTx/>
                        <a:buFontTx/>
                        <a:buNone/>
                      </a:pPr>
                      <a:r>
                        <a:rPr lang="en-US" sz="1800">
                          <a:solidFill>
                            <a:schemeClr val="tx1"/>
                          </a:solidFill>
                          <a:effectLst/>
                          <a:latin typeface="Calibri"/>
                          <a:ea typeface="Calibri" panose="020F0502020204030204" pitchFamily="34" charset="0"/>
                          <a:cs typeface="Calibri"/>
                        </a:rPr>
                        <a:t>Beau Hennemann</a:t>
                      </a:r>
                      <a:endParaRPr lang="en-US" sz="1800">
                        <a:solidFill>
                          <a:schemeClr val="tx1"/>
                        </a:solidFill>
                        <a:effectLst/>
                        <a:latin typeface="Calibri"/>
                        <a:ea typeface="Calibri" panose="020F0502020204030204" pitchFamily="34" charset="0"/>
                        <a:cs typeface="Times New Roman"/>
                      </a:endParaRPr>
                    </a:p>
                  </a:txBody>
                  <a:tcPr marL="68580" marR="68580" marT="9525" marB="9525" anchor="ctr"/>
                </a:tc>
                <a:tc>
                  <a:txBody>
                    <a:bodyPr/>
                    <a:lstStyle/>
                    <a:p>
                      <a:pPr marL="0" marR="0" lvl="0" indent="0" algn="l" defTabSz="914400" rtl="0">
                        <a:lnSpc>
                          <a:spcPct val="107000"/>
                        </a:lnSpc>
                        <a:spcBef>
                          <a:spcPts val="0"/>
                        </a:spcBef>
                        <a:spcAft>
                          <a:spcPts val="0"/>
                        </a:spcAft>
                        <a:buClrTx/>
                        <a:buSzTx/>
                        <a:buFontTx/>
                        <a:buNone/>
                        <a:tabLst/>
                        <a:defRPr/>
                      </a:pPr>
                      <a:r>
                        <a:rPr lang="en-US" sz="1800">
                          <a:solidFill>
                            <a:schemeClr val="tx1"/>
                          </a:solidFill>
                          <a:effectLst/>
                          <a:latin typeface="Calibri"/>
                          <a:ea typeface="Calibri" panose="020F0502020204030204" pitchFamily="34" charset="0"/>
                          <a:cs typeface="Calibri"/>
                        </a:rPr>
                        <a:t>Anthem</a:t>
                      </a:r>
                      <a:endParaRPr lang="en-US" sz="1800">
                        <a:solidFill>
                          <a:schemeClr val="tx1"/>
                        </a:solidFill>
                        <a:effectLst/>
                        <a:latin typeface="Calibri"/>
                        <a:ea typeface="Calibri" panose="020F0502020204030204" pitchFamily="34" charset="0"/>
                        <a:cs typeface="Times New Roman"/>
                      </a:endParaRPr>
                    </a:p>
                  </a:txBody>
                  <a:tcPr marL="68580" marR="68580" marT="9525" marB="9525" anchor="ctr"/>
                </a:tc>
                <a:extLst>
                  <a:ext uri="{0D108BD9-81ED-4DB2-BD59-A6C34878D82A}">
                    <a16:rowId xmlns:a16="http://schemas.microsoft.com/office/drawing/2014/main" val="2366533136"/>
                  </a:ext>
                </a:extLst>
              </a:tr>
              <a:tr h="347472">
                <a:tc>
                  <a:txBody>
                    <a:bodyPr/>
                    <a:lstStyle/>
                    <a:p>
                      <a:pPr marL="0" marR="0" lvl="0" indent="0" algn="l" rtl="0">
                        <a:lnSpc>
                          <a:spcPct val="107000"/>
                        </a:lnSpc>
                        <a:spcBef>
                          <a:spcPts val="0"/>
                        </a:spcBef>
                        <a:spcAft>
                          <a:spcPts val="0"/>
                        </a:spcAft>
                        <a:buClrTx/>
                        <a:buSzTx/>
                        <a:buFontTx/>
                        <a:buNone/>
                      </a:pPr>
                      <a:r>
                        <a:rPr lang="en-US" sz="1800" dirty="0">
                          <a:solidFill>
                            <a:schemeClr val="tx1"/>
                          </a:solidFill>
                          <a:effectLst/>
                          <a:latin typeface="Calibri"/>
                          <a:ea typeface="Calibri" panose="020F0502020204030204" pitchFamily="34" charset="0"/>
                          <a:cs typeface="Calibri"/>
                        </a:rPr>
                        <a:t>Amy </a:t>
                      </a:r>
                      <a:r>
                        <a:rPr lang="en-US" sz="1800" dirty="0" err="1">
                          <a:solidFill>
                            <a:schemeClr val="tx1"/>
                          </a:solidFill>
                          <a:effectLst/>
                          <a:latin typeface="Calibri"/>
                          <a:ea typeface="Calibri" panose="020F0502020204030204" pitchFamily="34" charset="0"/>
                          <a:cs typeface="Calibri"/>
                        </a:rPr>
                        <a:t>Westling</a:t>
                      </a:r>
                      <a:r>
                        <a:rPr lang="en-US" sz="1800" dirty="0">
                          <a:solidFill>
                            <a:schemeClr val="tx1"/>
                          </a:solidFill>
                          <a:effectLst/>
                          <a:latin typeface="Calibri"/>
                          <a:ea typeface="Calibri" panose="020F0502020204030204" pitchFamily="34" charset="0"/>
                          <a:cs typeface="Calibri"/>
                        </a:rPr>
                        <a:t> </a:t>
                      </a:r>
                      <a:endParaRPr lang="en-US" sz="1800" dirty="0">
                        <a:solidFill>
                          <a:schemeClr val="tx1"/>
                        </a:solidFill>
                        <a:effectLst/>
                        <a:latin typeface="Calibri"/>
                        <a:ea typeface="Calibri" panose="020F0502020204030204" pitchFamily="34" charset="0"/>
                        <a:cs typeface="Times New Roman"/>
                      </a:endParaRPr>
                    </a:p>
                  </a:txBody>
                  <a:tcPr marL="68580" marR="68580" marT="9525" marB="9525" anchor="ctr"/>
                </a:tc>
                <a:tc>
                  <a:txBody>
                    <a:bodyPr/>
                    <a:lstStyle/>
                    <a:p>
                      <a:pPr marL="0" marR="0" lvl="0" indent="0" algn="l" rtl="0">
                        <a:lnSpc>
                          <a:spcPct val="107000"/>
                        </a:lnSpc>
                        <a:spcBef>
                          <a:spcPts val="0"/>
                        </a:spcBef>
                        <a:spcAft>
                          <a:spcPts val="0"/>
                        </a:spcAft>
                        <a:buClrTx/>
                        <a:buSzTx/>
                        <a:buFontTx/>
                        <a:buNone/>
                      </a:pPr>
                      <a:r>
                        <a:rPr lang="en-US" sz="1800">
                          <a:solidFill>
                            <a:schemeClr val="tx1"/>
                          </a:solidFill>
                          <a:effectLst/>
                          <a:latin typeface="Calibri"/>
                          <a:ea typeface="Calibri" panose="020F0502020204030204" pitchFamily="34" charset="0"/>
                          <a:cs typeface="Calibri"/>
                        </a:rPr>
                        <a:t>Association of Regional Center Agencies</a:t>
                      </a:r>
                      <a:endParaRPr lang="en-US" sz="1800">
                        <a:solidFill>
                          <a:schemeClr val="tx1"/>
                        </a:solidFill>
                        <a:effectLst/>
                        <a:latin typeface="Calibri"/>
                        <a:ea typeface="Calibri" panose="020F0502020204030204" pitchFamily="34" charset="0"/>
                        <a:cs typeface="Times New Roman"/>
                      </a:endParaRPr>
                    </a:p>
                  </a:txBody>
                  <a:tcPr marL="68580" marR="68580" marT="9525" marB="9525" anchor="ctr"/>
                </a:tc>
                <a:extLst>
                  <a:ext uri="{0D108BD9-81ED-4DB2-BD59-A6C34878D82A}">
                    <a16:rowId xmlns:a16="http://schemas.microsoft.com/office/drawing/2014/main" val="3887406063"/>
                  </a:ext>
                </a:extLst>
              </a:tr>
              <a:tr h="347472">
                <a:tc>
                  <a:txBody>
                    <a:bodyPr/>
                    <a:lstStyle/>
                    <a:p>
                      <a:pPr marL="0" marR="0" lvl="0" indent="0" algn="l" rtl="0">
                        <a:lnSpc>
                          <a:spcPct val="107000"/>
                        </a:lnSpc>
                        <a:spcBef>
                          <a:spcPts val="0"/>
                        </a:spcBef>
                        <a:spcAft>
                          <a:spcPts val="0"/>
                        </a:spcAft>
                        <a:buClrTx/>
                        <a:buSzTx/>
                        <a:buFontTx/>
                        <a:buNone/>
                      </a:pPr>
                      <a:r>
                        <a:rPr lang="en-US" sz="1800">
                          <a:solidFill>
                            <a:schemeClr val="tx1"/>
                          </a:solidFill>
                          <a:effectLst/>
                          <a:latin typeface="Calibri"/>
                          <a:ea typeface="Calibri" panose="020F0502020204030204" pitchFamily="34" charset="0"/>
                          <a:cs typeface="Times New Roman"/>
                        </a:rPr>
                        <a:t>Susan Mahonga</a:t>
                      </a:r>
                    </a:p>
                  </a:txBody>
                  <a:tcPr marL="68580" marR="68580" marT="9525" marB="9525" anchor="ctr"/>
                </a:tc>
                <a:tc>
                  <a:txBody>
                    <a:bodyPr/>
                    <a:lstStyle/>
                    <a:p>
                      <a:pPr marL="0" marR="0" lvl="0" indent="0" algn="l" rtl="0">
                        <a:lnSpc>
                          <a:spcPct val="107000"/>
                        </a:lnSpc>
                        <a:spcBef>
                          <a:spcPts val="0"/>
                        </a:spcBef>
                        <a:spcAft>
                          <a:spcPts val="0"/>
                        </a:spcAft>
                        <a:buClrTx/>
                        <a:buSzTx/>
                        <a:buFontTx/>
                        <a:buNone/>
                      </a:pPr>
                      <a:r>
                        <a:rPr lang="en-US" sz="1800" dirty="0">
                          <a:solidFill>
                            <a:schemeClr val="tx1"/>
                          </a:solidFill>
                          <a:effectLst/>
                          <a:latin typeface="Calibri"/>
                          <a:ea typeface="Calibri" panose="020F0502020204030204" pitchFamily="34" charset="0"/>
                          <a:cs typeface="Times New Roman"/>
                        </a:rPr>
                        <a:t>Blue</a:t>
                      </a:r>
                      <a:r>
                        <a:rPr lang="en-US" sz="1800" baseline="0" dirty="0">
                          <a:solidFill>
                            <a:schemeClr val="tx1"/>
                          </a:solidFill>
                          <a:effectLst/>
                          <a:latin typeface="Calibri"/>
                          <a:ea typeface="Calibri" panose="020F0502020204030204" pitchFamily="34" charset="0"/>
                          <a:cs typeface="Times New Roman"/>
                        </a:rPr>
                        <a:t> Shield of California</a:t>
                      </a:r>
                      <a:endParaRPr lang="en-US" sz="1800" dirty="0">
                        <a:solidFill>
                          <a:schemeClr val="tx1"/>
                        </a:solidFill>
                        <a:effectLst/>
                        <a:latin typeface="Calibri"/>
                        <a:ea typeface="Calibri" panose="020F0502020204030204" pitchFamily="34" charset="0"/>
                        <a:cs typeface="Times New Roman"/>
                      </a:endParaRPr>
                    </a:p>
                  </a:txBody>
                  <a:tcPr marL="68580" marR="68580" marT="9525" marB="9525" anchor="ctr"/>
                </a:tc>
                <a:extLst>
                  <a:ext uri="{0D108BD9-81ED-4DB2-BD59-A6C34878D82A}">
                    <a16:rowId xmlns:a16="http://schemas.microsoft.com/office/drawing/2014/main" val="3285792046"/>
                  </a:ext>
                </a:extLst>
              </a:tr>
              <a:tr h="347472">
                <a:tc>
                  <a:txBody>
                    <a:bodyPr/>
                    <a:lstStyle/>
                    <a:p>
                      <a:pPr marL="0" marR="0" lvl="0" indent="0" algn="l" rtl="0">
                        <a:lnSpc>
                          <a:spcPct val="107000"/>
                        </a:lnSpc>
                        <a:spcBef>
                          <a:spcPts val="0"/>
                        </a:spcBef>
                        <a:spcAft>
                          <a:spcPts val="0"/>
                        </a:spcAft>
                        <a:buClrTx/>
                        <a:buSzTx/>
                        <a:buFontTx/>
                        <a:buNone/>
                      </a:pPr>
                      <a:r>
                        <a:rPr lang="en-US" sz="1800">
                          <a:solidFill>
                            <a:schemeClr val="tx1"/>
                          </a:solidFill>
                          <a:effectLst/>
                          <a:latin typeface="Calibri"/>
                          <a:ea typeface="Calibri" panose="020F0502020204030204" pitchFamily="34" charset="0"/>
                          <a:cs typeface="Calibri"/>
                        </a:rPr>
                        <a:t>Ysobel Smith</a:t>
                      </a:r>
                    </a:p>
                  </a:txBody>
                  <a:tcPr marL="68580" marR="68580" marT="9525" marB="9525" anchor="ctr"/>
                </a:tc>
                <a:tc>
                  <a:txBody>
                    <a:bodyPr/>
                    <a:lstStyle/>
                    <a:p>
                      <a:pPr marL="0" marR="0" lvl="0" indent="0" algn="l" rtl="0">
                        <a:lnSpc>
                          <a:spcPct val="107000"/>
                        </a:lnSpc>
                        <a:spcBef>
                          <a:spcPts val="0"/>
                        </a:spcBef>
                        <a:spcAft>
                          <a:spcPts val="0"/>
                        </a:spcAft>
                        <a:buClrTx/>
                        <a:buSzTx/>
                        <a:buFontTx/>
                        <a:buNone/>
                      </a:pPr>
                      <a:r>
                        <a:rPr lang="en-US" sz="1800" dirty="0">
                          <a:solidFill>
                            <a:schemeClr val="tx1"/>
                          </a:solidFill>
                          <a:effectLst/>
                          <a:latin typeface="Calibri"/>
                          <a:ea typeface="Calibri" panose="020F0502020204030204" pitchFamily="34" charset="0"/>
                          <a:cs typeface="Calibri"/>
                        </a:rPr>
                        <a:t>Blue Shield of California</a:t>
                      </a:r>
                    </a:p>
                  </a:txBody>
                  <a:tcPr marL="68580" marR="68580" marT="9525" marB="9525" anchor="ctr"/>
                </a:tc>
                <a:extLst>
                  <a:ext uri="{0D108BD9-81ED-4DB2-BD59-A6C34878D82A}">
                    <a16:rowId xmlns:a16="http://schemas.microsoft.com/office/drawing/2014/main" val="872444850"/>
                  </a:ext>
                </a:extLst>
              </a:tr>
              <a:tr h="347472">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dirty="0">
                          <a:solidFill>
                            <a:schemeClr val="tx1"/>
                          </a:solidFill>
                          <a:effectLst/>
                          <a:latin typeface="Calibri"/>
                          <a:ea typeface="Times New Roman" panose="02020603050405020304" pitchFamily="18" charset="0"/>
                          <a:cs typeface="Calibri"/>
                        </a:rPr>
                        <a:t>Craig Cornett</a:t>
                      </a:r>
                      <a:endParaRPr lang="en-US" sz="1800" dirty="0">
                        <a:solidFill>
                          <a:schemeClr val="tx1"/>
                        </a:solidFill>
                        <a:effectLst/>
                        <a:latin typeface="Times New Roman"/>
                        <a:ea typeface="Calibri" panose="020F0502020204030204" pitchFamily="34" charset="0"/>
                        <a:cs typeface="Calibri"/>
                      </a:endParaRPr>
                    </a:p>
                  </a:txBody>
                  <a:tcPr marL="68580" marR="68580" marT="9525" marB="9525"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dirty="0">
                          <a:solidFill>
                            <a:schemeClr val="tx1"/>
                          </a:solidFill>
                          <a:effectLst/>
                          <a:latin typeface="Calibri"/>
                          <a:ea typeface="Times New Roman" panose="02020603050405020304" pitchFamily="18" charset="0"/>
                          <a:cs typeface="Calibri"/>
                        </a:rPr>
                        <a:t>California Association of Health Facilities</a:t>
                      </a:r>
                      <a:endParaRPr lang="en-US" sz="1800" dirty="0">
                        <a:solidFill>
                          <a:schemeClr val="tx1"/>
                        </a:solidFill>
                        <a:effectLst/>
                        <a:latin typeface="Times New Roman"/>
                        <a:ea typeface="Calibri" panose="020F0502020204030204" pitchFamily="34" charset="0"/>
                        <a:cs typeface="Calibri"/>
                      </a:endParaRPr>
                    </a:p>
                  </a:txBody>
                  <a:tcPr marL="68580" marR="68580" marT="9525" marB="9525" anchor="ctr"/>
                </a:tc>
                <a:extLst>
                  <a:ext uri="{0D108BD9-81ED-4DB2-BD59-A6C34878D82A}">
                    <a16:rowId xmlns:a16="http://schemas.microsoft.com/office/drawing/2014/main" val="3855906889"/>
                  </a:ext>
                </a:extLst>
              </a:tr>
              <a:tr h="347472">
                <a:tc>
                  <a:txBody>
                    <a:bodyPr/>
                    <a:lstStyle/>
                    <a:p>
                      <a:pPr marL="0" marR="0" lvl="0" indent="0" algn="l">
                        <a:lnSpc>
                          <a:spcPct val="107000"/>
                        </a:lnSpc>
                        <a:spcBef>
                          <a:spcPts val="0"/>
                        </a:spcBef>
                        <a:spcAft>
                          <a:spcPts val="0"/>
                        </a:spcAft>
                        <a:buNone/>
                      </a:pPr>
                      <a:r>
                        <a:rPr lang="en-US" sz="1800" b="0" i="0" u="none" strike="noStrike" noProof="0" dirty="0">
                          <a:solidFill>
                            <a:schemeClr val="tx1"/>
                          </a:solidFill>
                          <a:effectLst/>
                          <a:latin typeface="Calibri"/>
                        </a:rPr>
                        <a:t>Karen </a:t>
                      </a:r>
                      <a:r>
                        <a:rPr lang="en-US" sz="1800" b="0" i="0" u="none" strike="noStrike" noProof="0" dirty="0" err="1">
                          <a:solidFill>
                            <a:schemeClr val="tx1"/>
                          </a:solidFill>
                          <a:effectLst/>
                          <a:latin typeface="Calibri"/>
                        </a:rPr>
                        <a:t>Widerysnki</a:t>
                      </a:r>
                      <a:endParaRPr lang="en-US" sz="1800" dirty="0">
                        <a:latin typeface="Calibri"/>
                      </a:endParaRPr>
                    </a:p>
                  </a:txBody>
                  <a:tcPr marL="68580" marR="68580" marT="9525" marB="9525" anchor="ctr"/>
                </a:tc>
                <a:tc>
                  <a:txBody>
                    <a:bodyPr/>
                    <a:lstStyle/>
                    <a:p>
                      <a:pPr marL="0" marR="0" lvl="0" indent="0" algn="l">
                        <a:lnSpc>
                          <a:spcPct val="107000"/>
                        </a:lnSpc>
                        <a:spcBef>
                          <a:spcPts val="0"/>
                        </a:spcBef>
                        <a:spcAft>
                          <a:spcPts val="0"/>
                        </a:spcAft>
                        <a:buNone/>
                      </a:pPr>
                      <a:r>
                        <a:rPr lang="en-US" sz="1800" b="0" i="0" u="none" strike="noStrike" noProof="0" dirty="0">
                          <a:solidFill>
                            <a:schemeClr val="tx1"/>
                          </a:solidFill>
                          <a:effectLst/>
                          <a:latin typeface="Calibri"/>
                        </a:rPr>
                        <a:t>California Association of Health Facilities</a:t>
                      </a:r>
                      <a:endParaRPr lang="en-US" sz="1800" dirty="0">
                        <a:latin typeface="Calibri"/>
                      </a:endParaRPr>
                    </a:p>
                  </a:txBody>
                  <a:tcPr marL="68580" marR="68580" marT="9525" marB="9525" anchor="ctr"/>
                </a:tc>
                <a:extLst>
                  <a:ext uri="{0D108BD9-81ED-4DB2-BD59-A6C34878D82A}">
                    <a16:rowId xmlns:a16="http://schemas.microsoft.com/office/drawing/2014/main" val="2802564442"/>
                  </a:ext>
                </a:extLst>
              </a:tr>
              <a:tr h="347472">
                <a:tc>
                  <a:txBody>
                    <a:bodyPr/>
                    <a:lstStyle/>
                    <a:p>
                      <a:pPr marL="0" marR="0" lvl="0" indent="0" algn="l" rtl="0">
                        <a:lnSpc>
                          <a:spcPct val="107000"/>
                        </a:lnSpc>
                        <a:spcBef>
                          <a:spcPts val="0"/>
                        </a:spcBef>
                        <a:spcAft>
                          <a:spcPts val="0"/>
                        </a:spcAft>
                        <a:buClrTx/>
                        <a:buSzTx/>
                        <a:buFontTx/>
                        <a:buNone/>
                      </a:pPr>
                      <a:r>
                        <a:rPr lang="en-US" sz="1800">
                          <a:solidFill>
                            <a:schemeClr val="tx1"/>
                          </a:solidFill>
                          <a:effectLst/>
                          <a:latin typeface="Calibri"/>
                          <a:cs typeface="Times New Roman"/>
                        </a:rPr>
                        <a:t>Scott Robinson</a:t>
                      </a:r>
                      <a:endParaRPr lang="en-US" sz="1800">
                        <a:latin typeface="Calibri"/>
                      </a:endParaRPr>
                    </a:p>
                  </a:txBody>
                  <a:tcPr marL="68580" marR="68580" marT="9525" marB="9525" anchor="ctr"/>
                </a:tc>
                <a:tc>
                  <a:txBody>
                    <a:bodyPr/>
                    <a:lstStyle/>
                    <a:p>
                      <a:pPr marL="0" marR="0" lvl="0" indent="0" algn="l" defTabSz="914400" rtl="0">
                        <a:lnSpc>
                          <a:spcPct val="107000"/>
                        </a:lnSpc>
                        <a:spcBef>
                          <a:spcPts val="0"/>
                        </a:spcBef>
                        <a:spcAft>
                          <a:spcPts val="0"/>
                        </a:spcAft>
                        <a:buClrTx/>
                        <a:buSzTx/>
                        <a:buFontTx/>
                        <a:buNone/>
                        <a:tabLst/>
                        <a:defRPr/>
                      </a:pPr>
                      <a:r>
                        <a:rPr lang="en-US" sz="1800">
                          <a:solidFill>
                            <a:schemeClr val="tx1"/>
                          </a:solidFill>
                          <a:effectLst/>
                          <a:latin typeface="Calibri"/>
                          <a:cs typeface="Times New Roman"/>
                        </a:rPr>
                        <a:t>CalOptima</a:t>
                      </a:r>
                      <a:endParaRPr lang="en-US" sz="1800">
                        <a:latin typeface="Calibri"/>
                      </a:endParaRPr>
                    </a:p>
                  </a:txBody>
                  <a:tcPr marL="68580" marR="68580" marT="9525" marB="9525" anchor="ctr"/>
                </a:tc>
                <a:extLst>
                  <a:ext uri="{0D108BD9-81ED-4DB2-BD59-A6C34878D82A}">
                    <a16:rowId xmlns:a16="http://schemas.microsoft.com/office/drawing/2014/main" val="1906137373"/>
                  </a:ext>
                </a:extLst>
              </a:tr>
              <a:tr h="347472">
                <a:tc>
                  <a:txBody>
                    <a:bodyPr/>
                    <a:lstStyle/>
                    <a:p>
                      <a:pPr marL="0" marR="0" lvl="0" indent="0" algn="l" rtl="0">
                        <a:lnSpc>
                          <a:spcPct val="107000"/>
                        </a:lnSpc>
                        <a:spcBef>
                          <a:spcPts val="0"/>
                        </a:spcBef>
                        <a:spcAft>
                          <a:spcPts val="0"/>
                        </a:spcAft>
                        <a:buClrTx/>
                        <a:buSzTx/>
                        <a:buFontTx/>
                        <a:buNone/>
                      </a:pPr>
                      <a:r>
                        <a:rPr lang="en-US" sz="1800">
                          <a:solidFill>
                            <a:schemeClr val="tx1"/>
                          </a:solidFill>
                          <a:effectLst/>
                          <a:latin typeface="Calibri"/>
                          <a:ea typeface="Calibri" panose="020F0502020204030204" pitchFamily="34" charset="0"/>
                          <a:cs typeface="Calibri"/>
                        </a:rPr>
                        <a:t>Tami Reid</a:t>
                      </a:r>
                    </a:p>
                  </a:txBody>
                  <a:tcPr marL="68580" marR="68580" marT="9525" marB="9525" anchor="ctr"/>
                </a:tc>
                <a:tc>
                  <a:txBody>
                    <a:bodyPr/>
                    <a:lstStyle/>
                    <a:p>
                      <a:pPr marL="0" marR="0" lvl="0" indent="0" algn="l" defTabSz="914400" rtl="0">
                        <a:lnSpc>
                          <a:spcPct val="107000"/>
                        </a:lnSpc>
                        <a:spcBef>
                          <a:spcPts val="0"/>
                        </a:spcBef>
                        <a:spcAft>
                          <a:spcPts val="0"/>
                        </a:spcAft>
                        <a:buClrTx/>
                        <a:buSzTx/>
                        <a:buFontTx/>
                        <a:buNone/>
                        <a:tabLst/>
                        <a:defRPr/>
                      </a:pPr>
                      <a:r>
                        <a:rPr lang="en-US" sz="1800">
                          <a:solidFill>
                            <a:schemeClr val="tx1"/>
                          </a:solidFill>
                          <a:effectLst/>
                          <a:latin typeface="Calibri"/>
                          <a:ea typeface="Calibri" panose="020F0502020204030204" pitchFamily="34" charset="0"/>
                          <a:cs typeface="Calibri"/>
                        </a:rPr>
                        <a:t>CenCal</a:t>
                      </a:r>
                      <a:endParaRPr lang="en-US" sz="1800">
                        <a:latin typeface="Calibri"/>
                      </a:endParaRPr>
                    </a:p>
                  </a:txBody>
                  <a:tcPr marL="68580" marR="68580" marT="9525" marB="9525" anchor="ctr"/>
                </a:tc>
                <a:extLst>
                  <a:ext uri="{0D108BD9-81ED-4DB2-BD59-A6C34878D82A}">
                    <a16:rowId xmlns:a16="http://schemas.microsoft.com/office/drawing/2014/main" val="722307887"/>
                  </a:ext>
                </a:extLst>
              </a:tr>
              <a:tr h="347472">
                <a:tc>
                  <a:txBody>
                    <a:bodyPr/>
                    <a:lstStyle/>
                    <a:p>
                      <a:pPr marL="0" marR="0" lvl="0" indent="0" algn="l" rtl="0">
                        <a:lnSpc>
                          <a:spcPct val="107000"/>
                        </a:lnSpc>
                        <a:spcBef>
                          <a:spcPts val="0"/>
                        </a:spcBef>
                        <a:spcAft>
                          <a:spcPts val="0"/>
                        </a:spcAft>
                        <a:buClrTx/>
                        <a:buSzTx/>
                        <a:buFontTx/>
                        <a:buNone/>
                      </a:pPr>
                      <a:r>
                        <a:rPr lang="en-US" sz="1800">
                          <a:solidFill>
                            <a:schemeClr val="tx1"/>
                          </a:solidFill>
                          <a:effectLst/>
                          <a:latin typeface="Calibri"/>
                          <a:ea typeface="Calibri" panose="020F0502020204030204" pitchFamily="34" charset="0"/>
                          <a:cs typeface="Calibri"/>
                        </a:rPr>
                        <a:t>Sylvia Yee</a:t>
                      </a:r>
                    </a:p>
                  </a:txBody>
                  <a:tcPr marL="68580" marR="68580" marT="9525" marB="9525" anchor="ctr"/>
                </a:tc>
                <a:tc>
                  <a:txBody>
                    <a:bodyPr/>
                    <a:lstStyle/>
                    <a:p>
                      <a:pPr marL="0" marR="0" lvl="0" indent="0" algn="l" rtl="0">
                        <a:lnSpc>
                          <a:spcPct val="107000"/>
                        </a:lnSpc>
                        <a:spcBef>
                          <a:spcPts val="0"/>
                        </a:spcBef>
                        <a:spcAft>
                          <a:spcPts val="0"/>
                        </a:spcAft>
                        <a:buClrTx/>
                        <a:buSzTx/>
                        <a:buFontTx/>
                        <a:buNone/>
                      </a:pPr>
                      <a:r>
                        <a:rPr lang="en-US" sz="1800">
                          <a:solidFill>
                            <a:schemeClr val="tx1"/>
                          </a:solidFill>
                          <a:effectLst/>
                          <a:latin typeface="Calibri"/>
                          <a:ea typeface="Calibri" panose="020F0502020204030204" pitchFamily="34" charset="0"/>
                          <a:cs typeface="Calibri"/>
                        </a:rPr>
                        <a:t>Consumer Voice </a:t>
                      </a:r>
                      <a:endParaRPr lang="en-US" sz="1800">
                        <a:solidFill>
                          <a:schemeClr val="tx1"/>
                        </a:solidFill>
                        <a:effectLst/>
                        <a:latin typeface="Calibri"/>
                        <a:ea typeface="Calibri" panose="020F0502020204030204" pitchFamily="34" charset="0"/>
                        <a:cs typeface="Times New Roman"/>
                      </a:endParaRPr>
                    </a:p>
                  </a:txBody>
                  <a:tcPr marL="68580" marR="68580" marT="9525" marB="9525" anchor="ctr"/>
                </a:tc>
                <a:extLst>
                  <a:ext uri="{0D108BD9-81ED-4DB2-BD59-A6C34878D82A}">
                    <a16:rowId xmlns:a16="http://schemas.microsoft.com/office/drawing/2014/main" val="1923049817"/>
                  </a:ext>
                </a:extLst>
              </a:tr>
              <a:tr h="347472">
                <a:tc>
                  <a:txBody>
                    <a:bodyPr/>
                    <a:lstStyle/>
                    <a:p>
                      <a:pPr marL="0" marR="0" lvl="0" indent="0" algn="l" rtl="0">
                        <a:lnSpc>
                          <a:spcPct val="107000"/>
                        </a:lnSpc>
                        <a:spcBef>
                          <a:spcPts val="0"/>
                        </a:spcBef>
                        <a:spcAft>
                          <a:spcPts val="0"/>
                        </a:spcAft>
                        <a:buClrTx/>
                        <a:buSzTx/>
                        <a:buFontTx/>
                        <a:buNone/>
                      </a:pPr>
                      <a:r>
                        <a:rPr lang="en-US" sz="1800" dirty="0">
                          <a:solidFill>
                            <a:schemeClr val="tx1"/>
                          </a:solidFill>
                          <a:effectLst/>
                          <a:latin typeface="Calibri"/>
                          <a:ea typeface="Calibri" panose="020F0502020204030204" pitchFamily="34" charset="0"/>
                          <a:cs typeface="Calibri"/>
                        </a:rPr>
                        <a:t>Kathy </a:t>
                      </a:r>
                      <a:r>
                        <a:rPr lang="en-US" sz="1800" dirty="0" err="1">
                          <a:solidFill>
                            <a:schemeClr val="tx1"/>
                          </a:solidFill>
                          <a:effectLst/>
                          <a:latin typeface="Calibri"/>
                          <a:ea typeface="Calibri" panose="020F0502020204030204" pitchFamily="34" charset="0"/>
                          <a:cs typeface="Calibri"/>
                        </a:rPr>
                        <a:t>Mossburg</a:t>
                      </a:r>
                      <a:endParaRPr lang="en-US" sz="1800" dirty="0">
                        <a:solidFill>
                          <a:schemeClr val="tx1"/>
                        </a:solidFill>
                        <a:effectLst/>
                        <a:latin typeface="Calibri"/>
                        <a:ea typeface="Calibri" panose="020F0502020204030204" pitchFamily="34" charset="0"/>
                        <a:cs typeface="Calibri"/>
                      </a:endParaRPr>
                    </a:p>
                  </a:txBody>
                  <a:tcPr marL="68580" marR="68580" marT="9525" marB="9525" anchor="ctr"/>
                </a:tc>
                <a:tc>
                  <a:txBody>
                    <a:bodyPr/>
                    <a:lstStyle/>
                    <a:p>
                      <a:pPr marL="0" marR="0" lvl="0" indent="0" algn="l" rtl="0">
                        <a:lnSpc>
                          <a:spcPct val="107000"/>
                        </a:lnSpc>
                        <a:spcBef>
                          <a:spcPts val="0"/>
                        </a:spcBef>
                        <a:spcAft>
                          <a:spcPts val="0"/>
                        </a:spcAft>
                        <a:buClrTx/>
                        <a:buSzTx/>
                        <a:buFontTx/>
                        <a:buNone/>
                      </a:pPr>
                      <a:r>
                        <a:rPr lang="en-US" sz="1800">
                          <a:solidFill>
                            <a:schemeClr val="tx1"/>
                          </a:solidFill>
                          <a:effectLst/>
                          <a:latin typeface="Calibri"/>
                          <a:ea typeface="Calibri" panose="020F0502020204030204" pitchFamily="34" charset="0"/>
                          <a:cs typeface="Calibri"/>
                        </a:rPr>
                        <a:t>Developmental Services Network</a:t>
                      </a:r>
                    </a:p>
                  </a:txBody>
                  <a:tcPr marL="68580" marR="68580" marT="9525" marB="9525" anchor="ctr"/>
                </a:tc>
                <a:extLst>
                  <a:ext uri="{0D108BD9-81ED-4DB2-BD59-A6C34878D82A}">
                    <a16:rowId xmlns:a16="http://schemas.microsoft.com/office/drawing/2014/main" val="866535939"/>
                  </a:ext>
                </a:extLst>
              </a:tr>
              <a:tr h="347472">
                <a:tc>
                  <a:txBody>
                    <a:bodyPr/>
                    <a:lstStyle/>
                    <a:p>
                      <a:pPr marL="0" marR="0" lvl="0" indent="0" algn="l" rtl="0">
                        <a:lnSpc>
                          <a:spcPct val="107000"/>
                        </a:lnSpc>
                        <a:spcBef>
                          <a:spcPts val="0"/>
                        </a:spcBef>
                        <a:spcAft>
                          <a:spcPts val="0"/>
                        </a:spcAft>
                        <a:buClrTx/>
                        <a:buSzTx/>
                        <a:buFontTx/>
                        <a:buNone/>
                      </a:pPr>
                      <a:r>
                        <a:rPr lang="en-US" sz="1800">
                          <a:solidFill>
                            <a:schemeClr val="tx1"/>
                          </a:solidFill>
                          <a:effectLst/>
                          <a:latin typeface="Calibri"/>
                          <a:ea typeface="Calibri" panose="020F0502020204030204" pitchFamily="34" charset="0"/>
                          <a:cs typeface="Calibri"/>
                        </a:rPr>
                        <a:t>Diane Van Maren</a:t>
                      </a:r>
                    </a:p>
                  </a:txBody>
                  <a:tcPr marL="68580" marR="68580" marT="9525" marB="9525" anchor="ctr"/>
                </a:tc>
                <a:tc>
                  <a:txBody>
                    <a:bodyPr/>
                    <a:lstStyle/>
                    <a:p>
                      <a:pPr marL="0" marR="0" lvl="0" indent="0" algn="l" rtl="0">
                        <a:lnSpc>
                          <a:spcPct val="107000"/>
                        </a:lnSpc>
                        <a:spcBef>
                          <a:spcPts val="0"/>
                        </a:spcBef>
                        <a:spcAft>
                          <a:spcPts val="0"/>
                        </a:spcAft>
                        <a:buClrTx/>
                        <a:buSzTx/>
                        <a:buFontTx/>
                        <a:buNone/>
                      </a:pPr>
                      <a:r>
                        <a:rPr lang="en-US" sz="1800">
                          <a:solidFill>
                            <a:schemeClr val="tx1"/>
                          </a:solidFill>
                          <a:effectLst/>
                          <a:latin typeface="Calibri"/>
                          <a:ea typeface="Calibri" panose="020F0502020204030204" pitchFamily="34" charset="0"/>
                          <a:cs typeface="Calibri"/>
                        </a:rPr>
                        <a:t>Developmental Services Network</a:t>
                      </a:r>
                    </a:p>
                  </a:txBody>
                  <a:tcPr marL="68580" marR="68580" marT="9525" marB="9525" anchor="ctr"/>
                </a:tc>
                <a:extLst>
                  <a:ext uri="{0D108BD9-81ED-4DB2-BD59-A6C34878D82A}">
                    <a16:rowId xmlns:a16="http://schemas.microsoft.com/office/drawing/2014/main" val="3680207123"/>
                  </a:ext>
                </a:extLst>
              </a:tr>
              <a:tr h="347472">
                <a:tc>
                  <a:txBody>
                    <a:bodyPr/>
                    <a:lstStyle/>
                    <a:p>
                      <a:pPr marL="0" marR="0" lvl="0" indent="0" algn="l" rtl="0">
                        <a:lnSpc>
                          <a:spcPct val="107000"/>
                        </a:lnSpc>
                        <a:spcBef>
                          <a:spcPts val="0"/>
                        </a:spcBef>
                        <a:spcAft>
                          <a:spcPts val="0"/>
                        </a:spcAft>
                        <a:buClrTx/>
                        <a:buSzTx/>
                        <a:buFontTx/>
                        <a:buNone/>
                      </a:pPr>
                      <a:r>
                        <a:rPr lang="en-US" sz="1800">
                          <a:solidFill>
                            <a:schemeClr val="tx1"/>
                          </a:solidFill>
                          <a:effectLst/>
                          <a:latin typeface="Calibri"/>
                          <a:ea typeface="Calibri" panose="020F0502020204030204" pitchFamily="34" charset="0"/>
                          <a:cs typeface="Calibri"/>
                        </a:rPr>
                        <a:t>Elizabeth Zirker</a:t>
                      </a:r>
                    </a:p>
                  </a:txBody>
                  <a:tcPr marL="68580" marR="68580" marT="9525" marB="9525" anchor="ctr"/>
                </a:tc>
                <a:tc>
                  <a:txBody>
                    <a:bodyPr/>
                    <a:lstStyle/>
                    <a:p>
                      <a:pPr marL="0" marR="0" lvl="0" indent="0" algn="l" rtl="0">
                        <a:lnSpc>
                          <a:spcPct val="107000"/>
                        </a:lnSpc>
                        <a:spcBef>
                          <a:spcPts val="0"/>
                        </a:spcBef>
                        <a:spcAft>
                          <a:spcPts val="0"/>
                        </a:spcAft>
                        <a:buClrTx/>
                        <a:buSzTx/>
                        <a:buFontTx/>
                        <a:buNone/>
                      </a:pPr>
                      <a:r>
                        <a:rPr lang="en-US" sz="1800">
                          <a:solidFill>
                            <a:schemeClr val="tx1"/>
                          </a:solidFill>
                          <a:effectLst/>
                          <a:latin typeface="Calibri"/>
                          <a:ea typeface="Calibri" panose="020F0502020204030204" pitchFamily="34" charset="0"/>
                          <a:cs typeface="Calibri"/>
                        </a:rPr>
                        <a:t>Disability Rights Ca</a:t>
                      </a:r>
                    </a:p>
                  </a:txBody>
                  <a:tcPr marL="68580" marR="68580" marT="9525" marB="9525" anchor="ctr"/>
                </a:tc>
                <a:extLst>
                  <a:ext uri="{0D108BD9-81ED-4DB2-BD59-A6C34878D82A}">
                    <a16:rowId xmlns:a16="http://schemas.microsoft.com/office/drawing/2014/main" val="2130564152"/>
                  </a:ext>
                </a:extLst>
              </a:tr>
              <a:tr h="347472">
                <a:tc>
                  <a:txBody>
                    <a:bodyPr/>
                    <a:lstStyle/>
                    <a:p>
                      <a:pPr marL="0" marR="0" lvl="0" algn="l">
                        <a:lnSpc>
                          <a:spcPct val="107000"/>
                        </a:lnSpc>
                        <a:spcBef>
                          <a:spcPts val="0"/>
                        </a:spcBef>
                        <a:spcAft>
                          <a:spcPts val="0"/>
                        </a:spcAft>
                        <a:buNone/>
                      </a:pPr>
                      <a:r>
                        <a:rPr lang="en-US" sz="1800">
                          <a:solidFill>
                            <a:schemeClr val="tx1"/>
                          </a:solidFill>
                          <a:effectLst/>
                          <a:latin typeface="Calibri"/>
                          <a:ea typeface="Calibri" panose="020F0502020204030204" pitchFamily="34" charset="0"/>
                          <a:cs typeface="Calibri"/>
                        </a:rPr>
                        <a:t>Martha Santana-Chin</a:t>
                      </a:r>
                    </a:p>
                  </a:txBody>
                  <a:tcPr marL="68580" marR="68580" marT="9525" marB="9525" anchor="ctr"/>
                </a:tc>
                <a:tc>
                  <a:txBody>
                    <a:bodyPr/>
                    <a:lstStyle/>
                    <a:p>
                      <a:pPr marL="0" marR="0" lvl="0" indent="0" algn="l" defTabSz="914400" rtl="0">
                        <a:lnSpc>
                          <a:spcPct val="107000"/>
                        </a:lnSpc>
                        <a:spcBef>
                          <a:spcPts val="0"/>
                        </a:spcBef>
                        <a:spcAft>
                          <a:spcPts val="0"/>
                        </a:spcAft>
                        <a:buClrTx/>
                        <a:buSzTx/>
                        <a:buFontTx/>
                        <a:buNone/>
                        <a:tabLst/>
                        <a:defRPr/>
                      </a:pPr>
                      <a:r>
                        <a:rPr lang="en-US" sz="1800" dirty="0">
                          <a:solidFill>
                            <a:schemeClr val="tx1"/>
                          </a:solidFill>
                          <a:effectLst/>
                          <a:latin typeface="Calibri"/>
                          <a:ea typeface="Calibri" panose="020F0502020204030204" pitchFamily="34" charset="0"/>
                          <a:cs typeface="Calibri"/>
                        </a:rPr>
                        <a:t>HealthNet</a:t>
                      </a:r>
                    </a:p>
                  </a:txBody>
                  <a:tcPr marL="68580" marR="68580" marT="9525" marB="9525" anchor="ctr"/>
                </a:tc>
                <a:extLst>
                  <a:ext uri="{0D108BD9-81ED-4DB2-BD59-A6C34878D82A}">
                    <a16:rowId xmlns:a16="http://schemas.microsoft.com/office/drawing/2014/main" val="757007700"/>
                  </a:ext>
                </a:extLst>
              </a:tr>
            </a:tbl>
          </a:graphicData>
        </a:graphic>
      </p:graphicFrame>
      <p:sp>
        <p:nvSpPr>
          <p:cNvPr id="11" name="Slide Number Placeholder 3">
            <a:extLst>
              <a:ext uri="{FF2B5EF4-FFF2-40B4-BE49-F238E27FC236}">
                <a16:creationId xmlns:a16="http://schemas.microsoft.com/office/drawing/2014/main" id="{60D49300-AC53-4D52-86C4-2141E23E5309}"/>
              </a:ext>
              <a:ext uri="{C183D7F6-B498-43B3-948B-1728B52AA6E4}">
                <adec:decorative xmlns:adec="http://schemas.microsoft.com/office/drawing/2017/decorative" val="1"/>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22356E-2A12-4147-9C02-1C2F05D23B3C}" type="slidenum">
              <a:rPr kumimoji="0" lang="en-US" sz="1200" b="0" i="0" u="none" strike="noStrike" kern="1200" cap="none" spc="0" normalizeH="0" baseline="0" noProof="0">
                <a:ln>
                  <a:noFill/>
                </a:ln>
                <a:solidFill>
                  <a:srgbClr val="2E2E2E">
                    <a:tint val="75000"/>
                  </a:srgbClr>
                </a:solidFill>
                <a:effectLst/>
                <a:uLnTx/>
                <a:uFillTx/>
                <a:latin typeface="Arial"/>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2E2E2E">
                  <a:tint val="75000"/>
                </a:srgbClr>
              </a:solidFill>
              <a:effectLst/>
              <a:uLnTx/>
              <a:uFillTx/>
              <a:latin typeface="Arial"/>
              <a:ea typeface="+mn-ea"/>
              <a:cs typeface="Segoe UI" panose="020B0502040204020203" pitchFamily="34" charset="0"/>
            </a:endParaRPr>
          </a:p>
        </p:txBody>
      </p:sp>
    </p:spTree>
    <p:extLst>
      <p:ext uri="{BB962C8B-B14F-4D97-AF65-F5344CB8AC3E}">
        <p14:creationId xmlns:p14="http://schemas.microsoft.com/office/powerpoint/2010/main" val="3723585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990EB-21C1-4D19-9008-238EBA66FA6D}"/>
              </a:ext>
            </a:extLst>
          </p:cNvPr>
          <p:cNvSpPr>
            <a:spLocks noGrp="1"/>
          </p:cNvSpPr>
          <p:nvPr>
            <p:ph type="title"/>
          </p:nvPr>
        </p:nvSpPr>
        <p:spPr>
          <a:xfrm>
            <a:off x="228599" y="194264"/>
            <a:ext cx="11734801" cy="1325563"/>
          </a:xfrm>
        </p:spPr>
        <p:txBody>
          <a:bodyPr>
            <a:normAutofit/>
          </a:bodyPr>
          <a:lstStyle/>
          <a:p>
            <a:r>
              <a:rPr lang="en-US" sz="4000" dirty="0"/>
              <a:t>Roll Call: ICF/DD Workgroup Members</a:t>
            </a:r>
          </a:p>
        </p:txBody>
      </p:sp>
      <p:graphicFrame>
        <p:nvGraphicFramePr>
          <p:cNvPr id="7" name="Content Placeholder 3"/>
          <p:cNvGraphicFramePr>
            <a:graphicFrameLocks/>
          </p:cNvGraphicFramePr>
          <p:nvPr>
            <p:extLst>
              <p:ext uri="{D42A27DB-BD31-4B8C-83A1-F6EECF244321}">
                <p14:modId xmlns:p14="http://schemas.microsoft.com/office/powerpoint/2010/main" val="2301517270"/>
              </p:ext>
            </p:extLst>
          </p:nvPr>
        </p:nvGraphicFramePr>
        <p:xfrm>
          <a:off x="228599" y="1200410"/>
          <a:ext cx="11640855" cy="5267467"/>
        </p:xfrm>
        <a:graphic>
          <a:graphicData uri="http://schemas.openxmlformats.org/drawingml/2006/table">
            <a:tbl>
              <a:tblPr firstRow="1" bandRow="1">
                <a:tableStyleId>{5C22544A-7EE6-4342-B048-85BDC9FD1C3A}</a:tableStyleId>
              </a:tblPr>
              <a:tblGrid>
                <a:gridCol w="4380397">
                  <a:extLst>
                    <a:ext uri="{9D8B030D-6E8A-4147-A177-3AD203B41FA5}">
                      <a16:colId xmlns:a16="http://schemas.microsoft.com/office/drawing/2014/main" val="617837750"/>
                    </a:ext>
                  </a:extLst>
                </a:gridCol>
                <a:gridCol w="7260458">
                  <a:extLst>
                    <a:ext uri="{9D8B030D-6E8A-4147-A177-3AD203B41FA5}">
                      <a16:colId xmlns:a16="http://schemas.microsoft.com/office/drawing/2014/main" val="1770553001"/>
                    </a:ext>
                  </a:extLst>
                </a:gridCol>
              </a:tblGrid>
              <a:tr h="337313">
                <a:tc>
                  <a:txBody>
                    <a:bodyPr/>
                    <a:lstStyle/>
                    <a:p>
                      <a:pPr algn="ctr" fontAlgn="b"/>
                      <a:r>
                        <a:rPr lang="en-US" sz="2000" b="1" i="0" u="none" strike="noStrike">
                          <a:solidFill>
                            <a:srgbClr val="000000"/>
                          </a:solidFill>
                          <a:effectLst/>
                          <a:latin typeface="Calibri"/>
                        </a:rPr>
                        <a:t>Name</a:t>
                      </a:r>
                    </a:p>
                  </a:txBody>
                  <a:tcPr marL="6350" marR="6350" marT="6350" marB="0"/>
                </a:tc>
                <a:tc>
                  <a:txBody>
                    <a:bodyPr/>
                    <a:lstStyle/>
                    <a:p>
                      <a:pPr algn="ctr" fontAlgn="b"/>
                      <a:r>
                        <a:rPr lang="en-US" sz="2000" b="1" i="0" u="none" strike="noStrike">
                          <a:solidFill>
                            <a:srgbClr val="000000"/>
                          </a:solidFill>
                          <a:effectLst/>
                          <a:latin typeface="Calibri"/>
                        </a:rPr>
                        <a:t>Organization </a:t>
                      </a:r>
                      <a:endParaRPr lang="en-US" sz="2000" b="1"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416550484"/>
                  </a:ext>
                </a:extLst>
              </a:tr>
              <a:tr h="337313">
                <a:tc>
                  <a:txBody>
                    <a:bodyPr/>
                    <a:lstStyle/>
                    <a:p>
                      <a:pPr marL="0" marR="0" lvl="0" indent="0" algn="l" rtl="0">
                        <a:lnSpc>
                          <a:spcPct val="107000"/>
                        </a:lnSpc>
                        <a:spcBef>
                          <a:spcPts val="0"/>
                        </a:spcBef>
                        <a:spcAft>
                          <a:spcPts val="0"/>
                        </a:spcAft>
                        <a:buClrTx/>
                        <a:buSzTx/>
                        <a:buFontTx/>
                        <a:buNone/>
                      </a:pPr>
                      <a:r>
                        <a:rPr lang="en-US" sz="1800" dirty="0">
                          <a:solidFill>
                            <a:schemeClr val="tx1"/>
                          </a:solidFill>
                          <a:effectLst/>
                          <a:latin typeface="Calibri"/>
                          <a:ea typeface="Calibri" panose="020F0502020204030204" pitchFamily="34" charset="0"/>
                          <a:cs typeface="Calibri"/>
                        </a:rPr>
                        <a:t>Janet Davidson</a:t>
                      </a:r>
                      <a:endParaRPr lang="en-US" sz="1800" dirty="0">
                        <a:latin typeface="Calibri"/>
                      </a:endParaRPr>
                    </a:p>
                  </a:txBody>
                  <a:tcPr marL="68580" marR="68580" marT="9525" marB="9525" anchor="ctr"/>
                </a:tc>
                <a:tc>
                  <a:txBody>
                    <a:bodyPr/>
                    <a:lstStyle/>
                    <a:p>
                      <a:pPr marL="0" marR="0" lvl="0" indent="0" algn="l" rtl="0">
                        <a:lnSpc>
                          <a:spcPct val="107000"/>
                        </a:lnSpc>
                        <a:spcBef>
                          <a:spcPts val="0"/>
                        </a:spcBef>
                        <a:spcAft>
                          <a:spcPts val="0"/>
                        </a:spcAft>
                        <a:buClrTx/>
                        <a:buSzTx/>
                        <a:buFontTx/>
                        <a:buNone/>
                      </a:pPr>
                      <a:r>
                        <a:rPr lang="en-US" sz="1800">
                          <a:solidFill>
                            <a:schemeClr val="tx1"/>
                          </a:solidFill>
                          <a:effectLst/>
                          <a:latin typeface="Calibri"/>
                          <a:ea typeface="Calibri" panose="020F0502020204030204" pitchFamily="34" charset="0"/>
                          <a:cs typeface="Calibri"/>
                        </a:rPr>
                        <a:t>Health Plan of San Mateo</a:t>
                      </a:r>
                      <a:endParaRPr lang="en-US" sz="1800">
                        <a:latin typeface="Calibri"/>
                      </a:endParaRPr>
                    </a:p>
                  </a:txBody>
                  <a:tcPr marL="68580" marR="68580" marT="9525" marB="9525" anchor="ctr"/>
                </a:tc>
                <a:extLst>
                  <a:ext uri="{0D108BD9-81ED-4DB2-BD59-A6C34878D82A}">
                    <a16:rowId xmlns:a16="http://schemas.microsoft.com/office/drawing/2014/main" val="624839091"/>
                  </a:ext>
                </a:extLst>
              </a:tr>
              <a:tr h="337313">
                <a:tc>
                  <a:txBody>
                    <a:bodyPr/>
                    <a:lstStyle/>
                    <a:p>
                      <a:pPr marL="0" marR="0" lvl="0" indent="0" algn="l" rtl="0">
                        <a:lnSpc>
                          <a:spcPct val="107000"/>
                        </a:lnSpc>
                        <a:spcBef>
                          <a:spcPts val="0"/>
                        </a:spcBef>
                        <a:spcAft>
                          <a:spcPts val="0"/>
                        </a:spcAft>
                        <a:buClrTx/>
                        <a:buSzTx/>
                        <a:buFontTx/>
                        <a:buNone/>
                      </a:pPr>
                      <a:r>
                        <a:rPr lang="en-US" sz="1800">
                          <a:solidFill>
                            <a:schemeClr val="tx1"/>
                          </a:solidFill>
                          <a:effectLst/>
                          <a:latin typeface="Calibri"/>
                          <a:ea typeface="Calibri" panose="020F0502020204030204" pitchFamily="34" charset="0"/>
                          <a:cs typeface="Calibri"/>
                        </a:rPr>
                        <a:t>Dennis Mattson</a:t>
                      </a:r>
                    </a:p>
                  </a:txBody>
                  <a:tcPr marL="68580" marR="68580" marT="9525" marB="9525" anchor="ctr"/>
                </a:tc>
                <a:tc>
                  <a:txBody>
                    <a:bodyPr/>
                    <a:lstStyle/>
                    <a:p>
                      <a:pPr marL="0" marR="0" lvl="0" indent="0" algn="l" rtl="0">
                        <a:lnSpc>
                          <a:spcPct val="107000"/>
                        </a:lnSpc>
                        <a:spcBef>
                          <a:spcPts val="0"/>
                        </a:spcBef>
                        <a:spcAft>
                          <a:spcPts val="0"/>
                        </a:spcAft>
                        <a:buClrTx/>
                        <a:buSzTx/>
                        <a:buFontTx/>
                        <a:buNone/>
                      </a:pPr>
                      <a:r>
                        <a:rPr lang="en-US" sz="1800">
                          <a:solidFill>
                            <a:schemeClr val="tx1"/>
                          </a:solidFill>
                          <a:effectLst/>
                          <a:latin typeface="Calibri"/>
                          <a:ea typeface="Calibri" panose="020F0502020204030204" pitchFamily="34" charset="0"/>
                          <a:cs typeface="Calibri"/>
                        </a:rPr>
                        <a:t>Independent Options</a:t>
                      </a:r>
                    </a:p>
                  </a:txBody>
                  <a:tcPr marL="68580" marR="68580" marT="9525" marB="9525" anchor="ctr"/>
                </a:tc>
                <a:extLst>
                  <a:ext uri="{0D108BD9-81ED-4DB2-BD59-A6C34878D82A}">
                    <a16:rowId xmlns:a16="http://schemas.microsoft.com/office/drawing/2014/main" val="2863038152"/>
                  </a:ext>
                </a:extLst>
              </a:tr>
              <a:tr h="337313">
                <a:tc>
                  <a:txBody>
                    <a:bodyPr/>
                    <a:lstStyle/>
                    <a:p>
                      <a:pPr marL="0" marR="0" lvl="0" indent="0" algn="l" rtl="0">
                        <a:lnSpc>
                          <a:spcPct val="107000"/>
                        </a:lnSpc>
                        <a:spcBef>
                          <a:spcPts val="0"/>
                        </a:spcBef>
                        <a:spcAft>
                          <a:spcPts val="0"/>
                        </a:spcAft>
                        <a:buClrTx/>
                        <a:buSzTx/>
                        <a:buFontTx/>
                        <a:buNone/>
                      </a:pPr>
                      <a:r>
                        <a:rPr lang="en-US" sz="1800">
                          <a:solidFill>
                            <a:schemeClr val="tx1"/>
                          </a:solidFill>
                          <a:effectLst/>
                          <a:latin typeface="Calibri"/>
                          <a:ea typeface="Calibri" panose="020F0502020204030204" pitchFamily="34" charset="0"/>
                          <a:cs typeface="Calibri"/>
                        </a:rPr>
                        <a:t>Brian Tremain</a:t>
                      </a:r>
                    </a:p>
                  </a:txBody>
                  <a:tcPr marL="68580" marR="68580" marT="9525" marB="9525" anchor="ctr"/>
                </a:tc>
                <a:tc>
                  <a:txBody>
                    <a:bodyPr/>
                    <a:lstStyle/>
                    <a:p>
                      <a:pPr marL="0" marR="0" lvl="0" indent="0" algn="l" rtl="0">
                        <a:lnSpc>
                          <a:spcPct val="107000"/>
                        </a:lnSpc>
                        <a:spcBef>
                          <a:spcPts val="0"/>
                        </a:spcBef>
                        <a:spcAft>
                          <a:spcPts val="0"/>
                        </a:spcAft>
                        <a:buClrTx/>
                        <a:buSzTx/>
                        <a:buFontTx/>
                        <a:buNone/>
                      </a:pPr>
                      <a:r>
                        <a:rPr lang="en-US" sz="1800">
                          <a:solidFill>
                            <a:schemeClr val="tx1"/>
                          </a:solidFill>
                          <a:effectLst/>
                          <a:latin typeface="Calibri"/>
                          <a:ea typeface="Calibri" panose="020F0502020204030204" pitchFamily="34" charset="0"/>
                          <a:cs typeface="Calibri"/>
                        </a:rPr>
                        <a:t>Inland Regional Center</a:t>
                      </a:r>
                    </a:p>
                  </a:txBody>
                  <a:tcPr marL="68580" marR="68580" marT="9525" marB="9525" anchor="ctr"/>
                </a:tc>
                <a:extLst>
                  <a:ext uri="{0D108BD9-81ED-4DB2-BD59-A6C34878D82A}">
                    <a16:rowId xmlns:a16="http://schemas.microsoft.com/office/drawing/2014/main" val="404842089"/>
                  </a:ext>
                </a:extLst>
              </a:tr>
              <a:tr h="337313">
                <a:tc>
                  <a:txBody>
                    <a:bodyPr/>
                    <a:lstStyle/>
                    <a:p>
                      <a:pPr marL="0" marR="0" lvl="0" indent="0" algn="l" rtl="0">
                        <a:lnSpc>
                          <a:spcPct val="107000"/>
                        </a:lnSpc>
                        <a:spcBef>
                          <a:spcPts val="0"/>
                        </a:spcBef>
                        <a:spcAft>
                          <a:spcPts val="0"/>
                        </a:spcAft>
                        <a:buClrTx/>
                        <a:buSzTx/>
                        <a:buFontTx/>
                        <a:buNone/>
                      </a:pPr>
                      <a:r>
                        <a:rPr lang="en-US" sz="1800">
                          <a:solidFill>
                            <a:schemeClr val="tx1"/>
                          </a:solidFill>
                          <a:effectLst/>
                          <a:latin typeface="Calibri"/>
                          <a:ea typeface="Calibri" panose="020F0502020204030204" pitchFamily="34" charset="0"/>
                          <a:cs typeface="Calibri"/>
                        </a:rPr>
                        <a:t>Becky Joseph</a:t>
                      </a:r>
                    </a:p>
                  </a:txBody>
                  <a:tcPr marL="68580" marR="68580" marT="9525" marB="9525" anchor="ctr"/>
                </a:tc>
                <a:tc>
                  <a:txBody>
                    <a:bodyPr/>
                    <a:lstStyle/>
                    <a:p>
                      <a:pPr marL="0" marR="0" lvl="0" indent="0" algn="l" rtl="0">
                        <a:lnSpc>
                          <a:spcPct val="107000"/>
                        </a:lnSpc>
                        <a:spcBef>
                          <a:spcPts val="0"/>
                        </a:spcBef>
                        <a:spcAft>
                          <a:spcPts val="0"/>
                        </a:spcAft>
                        <a:buClrTx/>
                        <a:buSzTx/>
                        <a:buFontTx/>
                        <a:buNone/>
                      </a:pPr>
                      <a:r>
                        <a:rPr lang="en-US" sz="1800" err="1">
                          <a:solidFill>
                            <a:schemeClr val="tx1"/>
                          </a:solidFill>
                          <a:effectLst/>
                          <a:latin typeface="Calibri"/>
                          <a:ea typeface="Calibri" panose="020F0502020204030204" pitchFamily="34" charset="0"/>
                          <a:cs typeface="Calibri"/>
                        </a:rPr>
                        <a:t>JonBec</a:t>
                      </a:r>
                      <a:r>
                        <a:rPr lang="en-US" sz="1800">
                          <a:solidFill>
                            <a:schemeClr val="tx1"/>
                          </a:solidFill>
                          <a:effectLst/>
                          <a:latin typeface="Calibri"/>
                          <a:ea typeface="Calibri" panose="020F0502020204030204" pitchFamily="34" charset="0"/>
                          <a:cs typeface="Calibri"/>
                        </a:rPr>
                        <a:t> Care Inc.</a:t>
                      </a:r>
                    </a:p>
                  </a:txBody>
                  <a:tcPr marL="68580" marR="68580" marT="9525" marB="9525" anchor="ctr"/>
                </a:tc>
                <a:extLst>
                  <a:ext uri="{0D108BD9-81ED-4DB2-BD59-A6C34878D82A}">
                    <a16:rowId xmlns:a16="http://schemas.microsoft.com/office/drawing/2014/main" val="1453420464"/>
                  </a:ext>
                </a:extLst>
              </a:tr>
              <a:tr h="337313">
                <a:tc>
                  <a:txBody>
                    <a:bodyPr/>
                    <a:lstStyle/>
                    <a:p>
                      <a:pPr marL="0" marR="0" lvl="0" indent="0" algn="l" rtl="0">
                        <a:lnSpc>
                          <a:spcPct val="107000"/>
                        </a:lnSpc>
                        <a:spcBef>
                          <a:spcPts val="0"/>
                        </a:spcBef>
                        <a:spcAft>
                          <a:spcPts val="0"/>
                        </a:spcAft>
                        <a:buClrTx/>
                        <a:buSzTx/>
                        <a:buFontTx/>
                        <a:buNone/>
                      </a:pPr>
                      <a:r>
                        <a:rPr lang="en-US" sz="1800" dirty="0">
                          <a:solidFill>
                            <a:schemeClr val="tx1"/>
                          </a:solidFill>
                          <a:effectLst/>
                          <a:latin typeface="Calibri"/>
                          <a:ea typeface="Calibri" panose="020F0502020204030204" pitchFamily="34" charset="0"/>
                          <a:cs typeface="Calibri"/>
                        </a:rPr>
                        <a:t>Linnea Koopmans</a:t>
                      </a:r>
                    </a:p>
                  </a:txBody>
                  <a:tcPr marL="68580" marR="68580" marT="9525" marB="9525" anchor="ctr"/>
                </a:tc>
                <a:tc>
                  <a:txBody>
                    <a:bodyPr/>
                    <a:lstStyle/>
                    <a:p>
                      <a:pPr marL="0" marR="0" lvl="0" indent="0" algn="l" rtl="0">
                        <a:lnSpc>
                          <a:spcPct val="107000"/>
                        </a:lnSpc>
                        <a:spcBef>
                          <a:spcPts val="0"/>
                        </a:spcBef>
                        <a:spcAft>
                          <a:spcPts val="0"/>
                        </a:spcAft>
                        <a:buClrTx/>
                        <a:buSzTx/>
                        <a:buFontTx/>
                        <a:buNone/>
                      </a:pPr>
                      <a:r>
                        <a:rPr lang="en-US" sz="1800">
                          <a:solidFill>
                            <a:schemeClr val="tx1"/>
                          </a:solidFill>
                          <a:effectLst/>
                          <a:latin typeface="Calibri"/>
                          <a:ea typeface="Calibri" panose="020F0502020204030204" pitchFamily="34" charset="0"/>
                          <a:cs typeface="Calibri"/>
                        </a:rPr>
                        <a:t>Local Health Plans of California</a:t>
                      </a:r>
                    </a:p>
                  </a:txBody>
                  <a:tcPr marL="68580" marR="68580" marT="9525" marB="9525" anchor="ctr"/>
                </a:tc>
                <a:extLst>
                  <a:ext uri="{0D108BD9-81ED-4DB2-BD59-A6C34878D82A}">
                    <a16:rowId xmlns:a16="http://schemas.microsoft.com/office/drawing/2014/main" val="3284179901"/>
                  </a:ext>
                </a:extLst>
              </a:tr>
              <a:tr h="337313">
                <a:tc>
                  <a:txBody>
                    <a:bodyPr/>
                    <a:lstStyle/>
                    <a:p>
                      <a:pPr marL="0" marR="0" lvl="0" indent="0" algn="l" rtl="0">
                        <a:lnSpc>
                          <a:spcPct val="107000"/>
                        </a:lnSpc>
                        <a:spcBef>
                          <a:spcPts val="0"/>
                        </a:spcBef>
                        <a:spcAft>
                          <a:spcPts val="0"/>
                        </a:spcAft>
                        <a:buClrTx/>
                        <a:buSzTx/>
                        <a:buFontTx/>
                        <a:buNone/>
                      </a:pPr>
                      <a:r>
                        <a:rPr lang="en-US" sz="1800">
                          <a:solidFill>
                            <a:schemeClr val="tx1"/>
                          </a:solidFill>
                          <a:effectLst/>
                          <a:latin typeface="Calibri"/>
                          <a:ea typeface="Calibri" panose="020F0502020204030204" pitchFamily="34" charset="0"/>
                          <a:cs typeface="Calibri"/>
                        </a:rPr>
                        <a:t>Jenn Lopez</a:t>
                      </a:r>
                    </a:p>
                  </a:txBody>
                  <a:tcPr marL="68580" marR="68580" marT="9525" marB="9525" anchor="ctr"/>
                </a:tc>
                <a:tc>
                  <a:txBody>
                    <a:bodyPr/>
                    <a:lstStyle/>
                    <a:p>
                      <a:pPr marL="0" marR="0" lvl="0" indent="0" algn="l" rtl="0">
                        <a:lnSpc>
                          <a:spcPct val="107000"/>
                        </a:lnSpc>
                        <a:spcBef>
                          <a:spcPts val="0"/>
                        </a:spcBef>
                        <a:spcAft>
                          <a:spcPts val="0"/>
                        </a:spcAft>
                        <a:buClrTx/>
                        <a:buSzTx/>
                        <a:buFontTx/>
                        <a:buNone/>
                      </a:pPr>
                      <a:r>
                        <a:rPr lang="en-US" sz="1800">
                          <a:solidFill>
                            <a:schemeClr val="tx1"/>
                          </a:solidFill>
                          <a:effectLst/>
                          <a:latin typeface="Calibri"/>
                          <a:ea typeface="Calibri" panose="020F0502020204030204" pitchFamily="34" charset="0"/>
                          <a:cs typeface="Calibri"/>
                        </a:rPr>
                        <a:t>Local Health Plans of California</a:t>
                      </a:r>
                    </a:p>
                  </a:txBody>
                  <a:tcPr marL="68580" marR="68580" marT="9525" marB="9525" anchor="ctr"/>
                </a:tc>
                <a:extLst>
                  <a:ext uri="{0D108BD9-81ED-4DB2-BD59-A6C34878D82A}">
                    <a16:rowId xmlns:a16="http://schemas.microsoft.com/office/drawing/2014/main" val="919676330"/>
                  </a:ext>
                </a:extLst>
              </a:tr>
              <a:tr h="337313">
                <a:tc>
                  <a:txBody>
                    <a:bodyPr/>
                    <a:lstStyle/>
                    <a:p>
                      <a:pPr marL="0" marR="0" lvl="0" indent="0" algn="l" rtl="0" eaLnBrk="1" fontAlgn="auto" latinLnBrk="0" hangingPunct="1">
                        <a:lnSpc>
                          <a:spcPct val="107000"/>
                        </a:lnSpc>
                        <a:spcBef>
                          <a:spcPts val="0"/>
                        </a:spcBef>
                        <a:spcAft>
                          <a:spcPts val="0"/>
                        </a:spcAft>
                        <a:buClrTx/>
                        <a:buSzTx/>
                        <a:buFontTx/>
                        <a:buNone/>
                      </a:pPr>
                      <a:r>
                        <a:rPr lang="en-US" sz="1800" dirty="0">
                          <a:solidFill>
                            <a:schemeClr val="tx1"/>
                          </a:solidFill>
                          <a:effectLst/>
                          <a:latin typeface="Calibri"/>
                          <a:ea typeface="Times New Roman" panose="02020603050405020304" pitchFamily="18" charset="0"/>
                          <a:cs typeface="Calibri"/>
                        </a:rPr>
                        <a:t>Lori Anderson </a:t>
                      </a:r>
                      <a:endParaRPr lang="en-US" sz="1800" dirty="0">
                        <a:latin typeface="Calibri"/>
                      </a:endParaRPr>
                    </a:p>
                  </a:txBody>
                  <a:tcPr marL="68580" marR="68580" marT="9525" marB="9525"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dirty="0">
                          <a:solidFill>
                            <a:schemeClr val="tx1"/>
                          </a:solidFill>
                          <a:effectLst/>
                          <a:latin typeface="Calibri"/>
                          <a:ea typeface="Times New Roman" panose="02020603050405020304" pitchFamily="18" charset="0"/>
                          <a:cs typeface="Calibri"/>
                        </a:rPr>
                        <a:t>Momentum 4 All</a:t>
                      </a:r>
                      <a:endParaRPr lang="en-US" sz="1800" dirty="0">
                        <a:solidFill>
                          <a:schemeClr val="tx1"/>
                        </a:solidFill>
                        <a:effectLst/>
                        <a:latin typeface="Times New Roman"/>
                        <a:ea typeface="Calibri" panose="020F0502020204030204" pitchFamily="34" charset="0"/>
                        <a:cs typeface="Calibri"/>
                      </a:endParaRPr>
                    </a:p>
                  </a:txBody>
                  <a:tcPr marL="68580" marR="68580" marT="9525" marB="9525" anchor="ctr"/>
                </a:tc>
                <a:extLst>
                  <a:ext uri="{0D108BD9-81ED-4DB2-BD59-A6C34878D82A}">
                    <a16:rowId xmlns:a16="http://schemas.microsoft.com/office/drawing/2014/main" val="3855906889"/>
                  </a:ext>
                </a:extLst>
              </a:tr>
              <a:tr h="352645">
                <a:tc>
                  <a:txBody>
                    <a:bodyPr/>
                    <a:lstStyle/>
                    <a:p>
                      <a:pPr marL="0" marR="0" lvl="0" indent="0" algn="l" rtl="0">
                        <a:lnSpc>
                          <a:spcPct val="107000"/>
                        </a:lnSpc>
                        <a:spcBef>
                          <a:spcPts val="0"/>
                        </a:spcBef>
                        <a:spcAft>
                          <a:spcPts val="0"/>
                        </a:spcAft>
                        <a:buClrTx/>
                        <a:buSzTx/>
                        <a:buFontTx/>
                        <a:buNone/>
                      </a:pPr>
                      <a:r>
                        <a:rPr lang="en-US" sz="1800">
                          <a:solidFill>
                            <a:schemeClr val="tx1"/>
                          </a:solidFill>
                          <a:effectLst/>
                          <a:latin typeface="Calibri"/>
                          <a:ea typeface="Calibri" panose="020F0502020204030204" pitchFamily="34" charset="0"/>
                          <a:cs typeface="Calibri"/>
                        </a:rPr>
                        <a:t>Stacy Sullivan</a:t>
                      </a:r>
                    </a:p>
                  </a:txBody>
                  <a:tcPr marL="68580" marR="68580" marT="9525" marB="9525" anchor="ctr"/>
                </a:tc>
                <a:tc>
                  <a:txBody>
                    <a:bodyPr/>
                    <a:lstStyle/>
                    <a:p>
                      <a:pPr marL="0" marR="0" lvl="0" indent="0" algn="l" rtl="0">
                        <a:lnSpc>
                          <a:spcPct val="107000"/>
                        </a:lnSpc>
                        <a:spcBef>
                          <a:spcPts val="0"/>
                        </a:spcBef>
                        <a:spcAft>
                          <a:spcPts val="0"/>
                        </a:spcAft>
                        <a:buClrTx/>
                        <a:buSzTx/>
                        <a:buFontTx/>
                        <a:buNone/>
                      </a:pPr>
                      <a:r>
                        <a:rPr lang="en-US" sz="1800" dirty="0">
                          <a:solidFill>
                            <a:schemeClr val="tx1"/>
                          </a:solidFill>
                          <a:effectLst/>
                          <a:latin typeface="Calibri"/>
                          <a:ea typeface="Calibri" panose="020F0502020204030204" pitchFamily="34" charset="0"/>
                          <a:cs typeface="Calibri"/>
                        </a:rPr>
                        <a:t>Mountain Shadows Support Group</a:t>
                      </a:r>
                    </a:p>
                  </a:txBody>
                  <a:tcPr marL="68580" marR="68580" marT="9525" marB="9525" anchor="ctr"/>
                </a:tc>
                <a:extLst>
                  <a:ext uri="{0D108BD9-81ED-4DB2-BD59-A6C34878D82A}">
                    <a16:rowId xmlns:a16="http://schemas.microsoft.com/office/drawing/2014/main" val="2335665892"/>
                  </a:ext>
                </a:extLst>
              </a:tr>
              <a:tr h="337313">
                <a:tc>
                  <a:txBody>
                    <a:bodyPr/>
                    <a:lstStyle/>
                    <a:p>
                      <a:pPr marL="0" marR="0" lvl="0" indent="0" algn="l" rtl="0">
                        <a:lnSpc>
                          <a:spcPct val="107000"/>
                        </a:lnSpc>
                        <a:spcBef>
                          <a:spcPts val="0"/>
                        </a:spcBef>
                        <a:spcAft>
                          <a:spcPts val="0"/>
                        </a:spcAft>
                        <a:buClrTx/>
                        <a:buSzTx/>
                        <a:buFontTx/>
                        <a:buNone/>
                      </a:pPr>
                      <a:r>
                        <a:rPr lang="en-US" sz="1800" dirty="0">
                          <a:solidFill>
                            <a:schemeClr val="tx1"/>
                          </a:solidFill>
                          <a:effectLst/>
                          <a:latin typeface="Calibri"/>
                          <a:ea typeface="Calibri" panose="020F0502020204030204" pitchFamily="34" charset="0"/>
                          <a:cs typeface="Calibri"/>
                        </a:rPr>
                        <a:t>Larry </a:t>
                      </a:r>
                      <a:r>
                        <a:rPr lang="en-US" sz="1800" dirty="0" err="1">
                          <a:solidFill>
                            <a:schemeClr val="tx1"/>
                          </a:solidFill>
                          <a:effectLst/>
                          <a:latin typeface="Calibri"/>
                          <a:ea typeface="Calibri" panose="020F0502020204030204" pitchFamily="34" charset="0"/>
                          <a:cs typeface="Calibri"/>
                        </a:rPr>
                        <a:t>Landauer</a:t>
                      </a:r>
                      <a:endParaRPr lang="en-US" sz="1800" dirty="0">
                        <a:solidFill>
                          <a:schemeClr val="tx1"/>
                        </a:solidFill>
                        <a:effectLst/>
                        <a:latin typeface="Calibri"/>
                        <a:ea typeface="Calibri" panose="020F0502020204030204" pitchFamily="34" charset="0"/>
                        <a:cs typeface="Calibri"/>
                      </a:endParaRPr>
                    </a:p>
                  </a:txBody>
                  <a:tcPr marL="68580" marR="68580" marT="9525" marB="9525" anchor="ctr"/>
                </a:tc>
                <a:tc>
                  <a:txBody>
                    <a:bodyPr/>
                    <a:lstStyle/>
                    <a:p>
                      <a:pPr marL="0" marR="0" lvl="0" indent="0" algn="l" rtl="0">
                        <a:lnSpc>
                          <a:spcPct val="107000"/>
                        </a:lnSpc>
                        <a:spcBef>
                          <a:spcPts val="0"/>
                        </a:spcBef>
                        <a:spcAft>
                          <a:spcPts val="0"/>
                        </a:spcAft>
                        <a:buClrTx/>
                        <a:buSzTx/>
                        <a:buFontTx/>
                        <a:buNone/>
                      </a:pPr>
                      <a:r>
                        <a:rPr lang="en-US" sz="1800" dirty="0">
                          <a:solidFill>
                            <a:schemeClr val="tx1"/>
                          </a:solidFill>
                          <a:effectLst/>
                          <a:latin typeface="Calibri"/>
                          <a:ea typeface="Calibri" panose="020F0502020204030204" pitchFamily="34" charset="0"/>
                          <a:cs typeface="Calibri"/>
                        </a:rPr>
                        <a:t>Regional Center of Orange County</a:t>
                      </a:r>
                    </a:p>
                  </a:txBody>
                  <a:tcPr marL="68580" marR="68580" marT="9525" marB="9525" anchor="ctr"/>
                </a:tc>
                <a:extLst>
                  <a:ext uri="{0D108BD9-81ED-4DB2-BD59-A6C34878D82A}">
                    <a16:rowId xmlns:a16="http://schemas.microsoft.com/office/drawing/2014/main" val="861506586"/>
                  </a:ext>
                </a:extLst>
              </a:tr>
              <a:tr h="337313">
                <a:tc>
                  <a:txBody>
                    <a:bodyPr/>
                    <a:lstStyle/>
                    <a:p>
                      <a:pPr marL="0" marR="0" lvl="0" indent="0" algn="l" rtl="0">
                        <a:lnSpc>
                          <a:spcPct val="107000"/>
                        </a:lnSpc>
                        <a:spcBef>
                          <a:spcPts val="0"/>
                        </a:spcBef>
                        <a:spcAft>
                          <a:spcPts val="0"/>
                        </a:spcAft>
                        <a:buClrTx/>
                        <a:buSzTx/>
                        <a:buFontTx/>
                        <a:buNone/>
                      </a:pPr>
                      <a:r>
                        <a:rPr lang="en-US" sz="1800">
                          <a:solidFill>
                            <a:schemeClr val="tx1"/>
                          </a:solidFill>
                          <a:effectLst/>
                          <a:latin typeface="Calibri"/>
                          <a:ea typeface="Calibri" panose="020F0502020204030204" pitchFamily="34" charset="0"/>
                          <a:cs typeface="Calibri"/>
                        </a:rPr>
                        <a:t>Mark Klaus</a:t>
                      </a:r>
                    </a:p>
                  </a:txBody>
                  <a:tcPr marL="68580" marR="68580" marT="9525" marB="9525" anchor="ctr"/>
                </a:tc>
                <a:tc>
                  <a:txBody>
                    <a:bodyPr/>
                    <a:lstStyle/>
                    <a:p>
                      <a:pPr marL="0" marR="0" lvl="0" indent="0" algn="l" rtl="0">
                        <a:lnSpc>
                          <a:spcPct val="107000"/>
                        </a:lnSpc>
                        <a:spcBef>
                          <a:spcPts val="0"/>
                        </a:spcBef>
                        <a:spcAft>
                          <a:spcPts val="0"/>
                        </a:spcAft>
                        <a:buClrTx/>
                        <a:buSzTx/>
                        <a:buFontTx/>
                        <a:buNone/>
                      </a:pPr>
                      <a:r>
                        <a:rPr lang="en-US" sz="1800">
                          <a:solidFill>
                            <a:schemeClr val="tx1"/>
                          </a:solidFill>
                          <a:effectLst/>
                          <a:latin typeface="Calibri"/>
                          <a:ea typeface="Calibri" panose="020F0502020204030204" pitchFamily="34" charset="0"/>
                          <a:cs typeface="Calibri"/>
                        </a:rPr>
                        <a:t>San Diego Regional Center</a:t>
                      </a:r>
                    </a:p>
                  </a:txBody>
                  <a:tcPr marL="68580" marR="68580" marT="9525" marB="9525" anchor="ctr"/>
                </a:tc>
                <a:extLst>
                  <a:ext uri="{0D108BD9-81ED-4DB2-BD59-A6C34878D82A}">
                    <a16:rowId xmlns:a16="http://schemas.microsoft.com/office/drawing/2014/main" val="3626941109"/>
                  </a:ext>
                </a:extLst>
              </a:tr>
              <a:tr h="337313">
                <a:tc>
                  <a:txBody>
                    <a:bodyPr/>
                    <a:lstStyle/>
                    <a:p>
                      <a:pPr marL="0" marR="0" lvl="0" indent="0" algn="l" rtl="0">
                        <a:lnSpc>
                          <a:spcPct val="107000"/>
                        </a:lnSpc>
                        <a:spcBef>
                          <a:spcPts val="0"/>
                        </a:spcBef>
                        <a:spcAft>
                          <a:spcPts val="0"/>
                        </a:spcAft>
                        <a:buClrTx/>
                        <a:buSzTx/>
                        <a:buFontTx/>
                        <a:buNone/>
                      </a:pPr>
                      <a:r>
                        <a:rPr lang="en-US" sz="1800">
                          <a:solidFill>
                            <a:schemeClr val="tx1"/>
                          </a:solidFill>
                          <a:effectLst/>
                          <a:latin typeface="Calibri"/>
                          <a:ea typeface="Calibri" panose="020F0502020204030204" pitchFamily="34" charset="0"/>
                          <a:cs typeface="Calibri"/>
                        </a:rPr>
                        <a:t>Olivia Funaro</a:t>
                      </a:r>
                    </a:p>
                  </a:txBody>
                  <a:tcPr marL="68580" marR="68580" marT="9525" marB="9525" anchor="ctr"/>
                </a:tc>
                <a:tc>
                  <a:txBody>
                    <a:bodyPr/>
                    <a:lstStyle/>
                    <a:p>
                      <a:pPr marL="0" marR="0" lvl="0" indent="0" algn="l" rtl="0">
                        <a:lnSpc>
                          <a:spcPct val="107000"/>
                        </a:lnSpc>
                        <a:spcBef>
                          <a:spcPts val="0"/>
                        </a:spcBef>
                        <a:spcAft>
                          <a:spcPts val="0"/>
                        </a:spcAft>
                        <a:buClrTx/>
                        <a:buSzTx/>
                        <a:buFontTx/>
                        <a:buNone/>
                      </a:pPr>
                      <a:r>
                        <a:rPr lang="en-US" sz="1800">
                          <a:solidFill>
                            <a:schemeClr val="tx1"/>
                          </a:solidFill>
                          <a:effectLst/>
                          <a:latin typeface="Calibri"/>
                          <a:ea typeface="Calibri" panose="020F0502020204030204" pitchFamily="34" charset="0"/>
                          <a:cs typeface="Calibri"/>
                        </a:rPr>
                        <a:t>San Gabriel/Pomona Regional Center</a:t>
                      </a:r>
                    </a:p>
                  </a:txBody>
                  <a:tcPr marL="68580" marR="68580" marT="9525" marB="9525" anchor="ctr"/>
                </a:tc>
                <a:extLst>
                  <a:ext uri="{0D108BD9-81ED-4DB2-BD59-A6C34878D82A}">
                    <a16:rowId xmlns:a16="http://schemas.microsoft.com/office/drawing/2014/main" val="927298847"/>
                  </a:ext>
                </a:extLst>
              </a:tr>
              <a:tr h="337313">
                <a:tc>
                  <a:txBody>
                    <a:bodyPr/>
                    <a:lstStyle/>
                    <a:p>
                      <a:pPr marL="0" marR="0" lvl="0" indent="0" algn="l" rtl="0">
                        <a:lnSpc>
                          <a:spcPct val="107000"/>
                        </a:lnSpc>
                        <a:spcBef>
                          <a:spcPts val="0"/>
                        </a:spcBef>
                        <a:spcAft>
                          <a:spcPts val="0"/>
                        </a:spcAft>
                        <a:buClrTx/>
                        <a:buSzTx/>
                        <a:buFontTx/>
                        <a:buNone/>
                      </a:pPr>
                      <a:r>
                        <a:rPr lang="en-US" sz="1800" dirty="0">
                          <a:solidFill>
                            <a:schemeClr val="tx1"/>
                          </a:solidFill>
                          <a:effectLst/>
                          <a:latin typeface="Calibri"/>
                          <a:ea typeface="Calibri" panose="020F0502020204030204" pitchFamily="34" charset="0"/>
                          <a:cs typeface="Calibri"/>
                        </a:rPr>
                        <a:t>Tiffany Whiten</a:t>
                      </a:r>
                    </a:p>
                  </a:txBody>
                  <a:tcPr marL="68580" marR="68580" marT="9525" marB="9525" anchor="ctr"/>
                </a:tc>
                <a:tc>
                  <a:txBody>
                    <a:bodyPr/>
                    <a:lstStyle/>
                    <a:p>
                      <a:pPr marL="0" marR="0" lvl="0" indent="0" algn="l" rtl="0">
                        <a:lnSpc>
                          <a:spcPct val="107000"/>
                        </a:lnSpc>
                        <a:spcBef>
                          <a:spcPts val="0"/>
                        </a:spcBef>
                        <a:spcAft>
                          <a:spcPts val="0"/>
                        </a:spcAft>
                        <a:buClrTx/>
                        <a:buSzTx/>
                        <a:buFontTx/>
                        <a:buNone/>
                      </a:pPr>
                      <a:r>
                        <a:rPr lang="en-US" sz="1800">
                          <a:solidFill>
                            <a:schemeClr val="tx1"/>
                          </a:solidFill>
                          <a:effectLst/>
                          <a:latin typeface="Calibri"/>
                          <a:ea typeface="Calibri" panose="020F0502020204030204" pitchFamily="34" charset="0"/>
                          <a:cs typeface="Calibri"/>
                        </a:rPr>
                        <a:t>Service Employees International Union</a:t>
                      </a:r>
                    </a:p>
                  </a:txBody>
                  <a:tcPr marL="68580" marR="68580" marT="9525" marB="9525" anchor="ctr"/>
                </a:tc>
                <a:extLst>
                  <a:ext uri="{0D108BD9-81ED-4DB2-BD59-A6C34878D82A}">
                    <a16:rowId xmlns:a16="http://schemas.microsoft.com/office/drawing/2014/main" val="2031494670"/>
                  </a:ext>
                </a:extLst>
              </a:tr>
              <a:tr h="407095">
                <a:tc>
                  <a:txBody>
                    <a:bodyPr/>
                    <a:lstStyle/>
                    <a:p>
                      <a:pPr marL="0" marR="0" lvl="0" indent="0" algn="l" rtl="0">
                        <a:lnSpc>
                          <a:spcPct val="107000"/>
                        </a:lnSpc>
                        <a:spcBef>
                          <a:spcPts val="0"/>
                        </a:spcBef>
                        <a:spcAft>
                          <a:spcPts val="0"/>
                        </a:spcAft>
                        <a:buClrTx/>
                        <a:buSzTx/>
                        <a:buFontTx/>
                        <a:buNone/>
                      </a:pPr>
                      <a:r>
                        <a:rPr lang="en-US" sz="1800">
                          <a:solidFill>
                            <a:schemeClr val="tx1"/>
                          </a:solidFill>
                          <a:effectLst/>
                          <a:latin typeface="Calibri"/>
                          <a:ea typeface="Calibri" panose="020F0502020204030204" pitchFamily="34" charset="0"/>
                          <a:cs typeface="Calibri"/>
                        </a:rPr>
                        <a:t>Matt Mourer</a:t>
                      </a:r>
                    </a:p>
                  </a:txBody>
                  <a:tcPr marL="68580" marR="68580" marT="9525" marB="9525" anchor="ctr"/>
                </a:tc>
                <a:tc>
                  <a:txBody>
                    <a:bodyPr/>
                    <a:lstStyle/>
                    <a:p>
                      <a:pPr marL="0" marR="0" lvl="0" indent="0" algn="l" rtl="0">
                        <a:lnSpc>
                          <a:spcPct val="107000"/>
                        </a:lnSpc>
                        <a:spcBef>
                          <a:spcPts val="0"/>
                        </a:spcBef>
                        <a:spcAft>
                          <a:spcPts val="0"/>
                        </a:spcAft>
                        <a:buClrTx/>
                        <a:buSzTx/>
                        <a:buFontTx/>
                        <a:buNone/>
                      </a:pPr>
                      <a:r>
                        <a:rPr lang="en-US" sz="1800">
                          <a:solidFill>
                            <a:schemeClr val="tx1"/>
                          </a:solidFill>
                          <a:effectLst/>
                          <a:latin typeface="Calibri"/>
                          <a:ea typeface="Calibri" panose="020F0502020204030204" pitchFamily="34" charset="0"/>
                          <a:cs typeface="Calibri"/>
                        </a:rPr>
                        <a:t>The Arc of SD</a:t>
                      </a:r>
                    </a:p>
                  </a:txBody>
                  <a:tcPr marL="68580" marR="68580" marT="9525" marB="9525" anchor="ctr"/>
                </a:tc>
                <a:extLst>
                  <a:ext uri="{0D108BD9-81ED-4DB2-BD59-A6C34878D82A}">
                    <a16:rowId xmlns:a16="http://schemas.microsoft.com/office/drawing/2014/main" val="784222383"/>
                  </a:ext>
                </a:extLst>
              </a:tr>
              <a:tr h="459971">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a:solidFill>
                            <a:schemeClr val="tx1"/>
                          </a:solidFill>
                          <a:effectLst/>
                          <a:latin typeface="Calibri"/>
                          <a:ea typeface="Times New Roman" panose="02020603050405020304" pitchFamily="18" charset="0"/>
                          <a:cs typeface="Calibri"/>
                        </a:rPr>
                        <a:t>Deb Donovan</a:t>
                      </a:r>
                      <a:endParaRPr lang="en-US" sz="1800">
                        <a:solidFill>
                          <a:schemeClr val="tx1"/>
                        </a:solidFill>
                        <a:effectLst/>
                        <a:latin typeface="Times New Roman"/>
                        <a:ea typeface="Calibri" panose="020F0502020204030204" pitchFamily="34" charset="0"/>
                        <a:cs typeface="Calibri"/>
                      </a:endParaRPr>
                    </a:p>
                  </a:txBody>
                  <a:tcPr marL="68580" marR="68580" marT="9525" marB="9525"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dirty="0">
                          <a:solidFill>
                            <a:schemeClr val="tx1"/>
                          </a:solidFill>
                          <a:effectLst/>
                          <a:latin typeface="Calibri"/>
                          <a:ea typeface="Times New Roman" panose="02020603050405020304" pitchFamily="18" charset="0"/>
                          <a:cs typeface="Calibri"/>
                        </a:rPr>
                        <a:t>Valley Village</a:t>
                      </a:r>
                      <a:endParaRPr lang="en-US" sz="1800" dirty="0">
                        <a:solidFill>
                          <a:schemeClr val="tx1"/>
                        </a:solidFill>
                        <a:effectLst/>
                        <a:latin typeface="Times New Roman"/>
                        <a:ea typeface="Calibri" panose="020F0502020204030204" pitchFamily="34" charset="0"/>
                        <a:cs typeface="Calibri"/>
                      </a:endParaRPr>
                    </a:p>
                  </a:txBody>
                  <a:tcPr marL="68580" marR="68580" marT="9525" marB="9525" anchor="ctr"/>
                </a:tc>
                <a:extLst>
                  <a:ext uri="{0D108BD9-81ED-4DB2-BD59-A6C34878D82A}">
                    <a16:rowId xmlns:a16="http://schemas.microsoft.com/office/drawing/2014/main" val="2802564442"/>
                  </a:ext>
                </a:extLst>
              </a:tr>
            </a:tbl>
          </a:graphicData>
        </a:graphic>
      </p:graphicFrame>
      <p:sp>
        <p:nvSpPr>
          <p:cNvPr id="11" name="Slide Number Placeholder 3">
            <a:extLst>
              <a:ext uri="{FF2B5EF4-FFF2-40B4-BE49-F238E27FC236}">
                <a16:creationId xmlns:a16="http://schemas.microsoft.com/office/drawing/2014/main" id="{60D49300-AC53-4D52-86C4-2141E23E5309}"/>
              </a:ext>
              <a:ext uri="{C183D7F6-B498-43B3-948B-1728B52AA6E4}">
                <adec:decorative xmlns:adec="http://schemas.microsoft.com/office/drawing/2017/decorative" val="1"/>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22356E-2A12-4147-9C02-1C2F05D23B3C}" type="slidenum">
              <a:rPr kumimoji="0" lang="en-US" sz="1200" b="0" i="0" u="none" strike="noStrike" kern="1200" cap="none" spc="0" normalizeH="0" baseline="0" noProof="0">
                <a:ln>
                  <a:noFill/>
                </a:ln>
                <a:solidFill>
                  <a:srgbClr val="2E2E2E">
                    <a:tint val="75000"/>
                  </a:srgbClr>
                </a:solidFill>
                <a:effectLst/>
                <a:uLnTx/>
                <a:uFillTx/>
                <a:latin typeface="Arial"/>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srgbClr val="2E2E2E">
                  <a:tint val="75000"/>
                </a:srgbClr>
              </a:solidFill>
              <a:effectLst/>
              <a:uLnTx/>
              <a:uFillTx/>
              <a:latin typeface="Arial"/>
              <a:ea typeface="+mn-ea"/>
              <a:cs typeface="Segoe UI" panose="020B0502040204020203" pitchFamily="34" charset="0"/>
            </a:endParaRPr>
          </a:p>
        </p:txBody>
      </p:sp>
    </p:spTree>
    <p:extLst>
      <p:ext uri="{BB962C8B-B14F-4D97-AF65-F5344CB8AC3E}">
        <p14:creationId xmlns:p14="http://schemas.microsoft.com/office/powerpoint/2010/main" val="3717211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8686C-319F-4541-8C1C-25E1C598C3DD}"/>
              </a:ext>
            </a:extLst>
          </p:cNvPr>
          <p:cNvSpPr>
            <a:spLocks noGrp="1"/>
          </p:cNvSpPr>
          <p:nvPr>
            <p:ph type="title"/>
          </p:nvPr>
        </p:nvSpPr>
        <p:spPr>
          <a:xfrm>
            <a:off x="838199" y="-15008"/>
            <a:ext cx="10515600" cy="1187697"/>
          </a:xfrm>
        </p:spPr>
        <p:txBody>
          <a:bodyPr>
            <a:noAutofit/>
          </a:bodyPr>
          <a:lstStyle/>
          <a:p>
            <a:r>
              <a:rPr lang="en-US" sz="4000" dirty="0">
                <a:latin typeface="Segoe UI"/>
                <a:cs typeface="Segoe UI"/>
              </a:rPr>
              <a:t>Introductions: DHCS, DDS, and Contractors</a:t>
            </a:r>
            <a:endParaRPr lang="en-US" sz="4000" dirty="0"/>
          </a:p>
        </p:txBody>
      </p:sp>
      <p:sp>
        <p:nvSpPr>
          <p:cNvPr id="6" name="Arrow: Pentagon 5">
            <a:extLst>
              <a:ext uri="{FF2B5EF4-FFF2-40B4-BE49-F238E27FC236}">
                <a16:creationId xmlns:a16="http://schemas.microsoft.com/office/drawing/2014/main" id="{5CED7666-C503-4887-BC79-351200EC3B9C}"/>
              </a:ext>
            </a:extLst>
          </p:cNvPr>
          <p:cNvSpPr/>
          <p:nvPr/>
        </p:nvSpPr>
        <p:spPr>
          <a:xfrm>
            <a:off x="817847" y="1004023"/>
            <a:ext cx="3596640" cy="285750"/>
          </a:xfrm>
          <a:prstGeom prst="homePlate">
            <a:avLst/>
          </a:prstGeom>
          <a:solidFill>
            <a:srgbClr val="782B8B"/>
          </a:solidFill>
          <a:ln>
            <a:solidFill>
              <a:srgbClr val="9738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DHCS</a:t>
            </a:r>
          </a:p>
        </p:txBody>
      </p:sp>
      <p:sp>
        <p:nvSpPr>
          <p:cNvPr id="3" name="Content Placeholder 2" descr="DHCS attendees are &#10;Susan Philip, Deputy Director, Health Care Delivery and Systems (HCDS)&#10;Bambi Cisneros, Assistant Deputy Director, Managed Care, HCDS&#10;Beau Bouchard, Branch Chief, Capitated Rates Development Division (CRDD)&#10;Stephanie Conde, Branch Chief, Managed Care Operations Division (MCOD)&#10;Rafael Davtian, Chief, CRDD &#10;Anastasia Dodson, Deputy Director of the Office of Medicare Innovation and Integration (OMII)&#10;Tyra Taylor, Assistant Chief, CAD&#10;Shanell White, Clinical Assurance Division (CAD)">
            <a:extLst>
              <a:ext uri="{FF2B5EF4-FFF2-40B4-BE49-F238E27FC236}">
                <a16:creationId xmlns:a16="http://schemas.microsoft.com/office/drawing/2014/main" id="{5C9FEA49-27D2-46F4-A8A1-AF755CADD1C8}"/>
              </a:ext>
              <a:ext uri="{C183D7F6-B498-43B3-948B-1728B52AA6E4}">
                <adec:decorative xmlns:adec="http://schemas.microsoft.com/office/drawing/2017/decorative" val="0"/>
              </a:ext>
            </a:extLst>
          </p:cNvPr>
          <p:cNvSpPr>
            <a:spLocks noGrp="1"/>
          </p:cNvSpPr>
          <p:nvPr>
            <p:ph idx="1"/>
          </p:nvPr>
        </p:nvSpPr>
        <p:spPr>
          <a:xfrm>
            <a:off x="848790" y="1352484"/>
            <a:ext cx="5150323" cy="2779984"/>
          </a:xfrm>
        </p:spPr>
        <p:txBody>
          <a:bodyPr vert="horz" lIns="91440" tIns="45720" rIns="91440" bIns="45720" rtlCol="0" anchor="t">
            <a:noAutofit/>
          </a:bodyPr>
          <a:lstStyle/>
          <a:p>
            <a:pPr lvl="0">
              <a:lnSpc>
                <a:spcPct val="100000"/>
              </a:lnSpc>
              <a:spcBef>
                <a:spcPts val="600"/>
              </a:spcBef>
            </a:pPr>
            <a:r>
              <a:rPr lang="en-US" sz="1800" b="1" dirty="0">
                <a:latin typeface="Segoe UI"/>
                <a:cs typeface="Segoe UI"/>
              </a:rPr>
              <a:t>Susan Philip</a:t>
            </a:r>
            <a:r>
              <a:rPr lang="en-US" sz="1800" dirty="0">
                <a:latin typeface="Segoe UI"/>
                <a:cs typeface="Segoe UI"/>
              </a:rPr>
              <a:t>, Deputy Director, Health Care Delivery and Systems (HCDS)</a:t>
            </a:r>
          </a:p>
          <a:p>
            <a:pPr>
              <a:lnSpc>
                <a:spcPct val="100000"/>
              </a:lnSpc>
              <a:spcBef>
                <a:spcPts val="600"/>
              </a:spcBef>
            </a:pPr>
            <a:r>
              <a:rPr lang="en-US" sz="1800" b="1" dirty="0">
                <a:latin typeface="Segoe UI"/>
                <a:cs typeface="Segoe UI"/>
              </a:rPr>
              <a:t>Bambi Cisneros</a:t>
            </a:r>
            <a:r>
              <a:rPr lang="en-US" sz="1800" dirty="0">
                <a:latin typeface="Segoe UI"/>
                <a:cs typeface="Segoe UI"/>
              </a:rPr>
              <a:t>, Assistant Deputy Director, Managed Care, HCDS</a:t>
            </a:r>
          </a:p>
          <a:p>
            <a:pPr lvl="0">
              <a:lnSpc>
                <a:spcPct val="100000"/>
              </a:lnSpc>
              <a:spcBef>
                <a:spcPts val="600"/>
              </a:spcBef>
            </a:pPr>
            <a:r>
              <a:rPr lang="en-US" sz="1800" b="1" dirty="0">
                <a:latin typeface="Segoe UI"/>
                <a:cs typeface="Segoe UI"/>
              </a:rPr>
              <a:t>Beau Bouchard</a:t>
            </a:r>
            <a:r>
              <a:rPr lang="en-US" sz="1800" dirty="0">
                <a:latin typeface="Segoe UI"/>
                <a:cs typeface="Segoe UI"/>
              </a:rPr>
              <a:t>, Branch Chief, Capitated Rates Development Division (CRDD)</a:t>
            </a:r>
          </a:p>
          <a:p>
            <a:pPr lvl="0">
              <a:lnSpc>
                <a:spcPct val="100000"/>
              </a:lnSpc>
              <a:spcBef>
                <a:spcPts val="600"/>
              </a:spcBef>
            </a:pPr>
            <a:r>
              <a:rPr lang="en-US" sz="1800" b="1" dirty="0">
                <a:latin typeface="Segoe UI"/>
                <a:cs typeface="Segoe UI"/>
              </a:rPr>
              <a:t>Stephanie Conde</a:t>
            </a:r>
            <a:r>
              <a:rPr lang="en-US" sz="1800" dirty="0">
                <a:latin typeface="Segoe UI"/>
                <a:cs typeface="Segoe UI"/>
              </a:rPr>
              <a:t>, Branch Chief, Managed Care Operations Division (MCOD)</a:t>
            </a:r>
          </a:p>
          <a:p>
            <a:pPr>
              <a:lnSpc>
                <a:spcPct val="100000"/>
              </a:lnSpc>
              <a:spcBef>
                <a:spcPts val="600"/>
              </a:spcBef>
            </a:pPr>
            <a:r>
              <a:rPr lang="en-US" sz="1800" b="1" dirty="0">
                <a:latin typeface="Segoe UI"/>
                <a:cs typeface="Segoe UI"/>
              </a:rPr>
              <a:t>Rafael </a:t>
            </a:r>
            <a:r>
              <a:rPr lang="en-US" sz="1800" b="1" dirty="0" err="1">
                <a:latin typeface="Segoe UI"/>
                <a:cs typeface="Segoe UI"/>
              </a:rPr>
              <a:t>Davtian</a:t>
            </a:r>
            <a:r>
              <a:rPr lang="en-US" sz="1800" dirty="0">
                <a:latin typeface="Segoe UI"/>
                <a:cs typeface="Segoe UI"/>
              </a:rPr>
              <a:t>, Chief, CRDD </a:t>
            </a:r>
            <a:endParaRPr lang="en-US" sz="1800" dirty="0"/>
          </a:p>
          <a:p>
            <a:pPr lvl="0">
              <a:lnSpc>
                <a:spcPct val="100000"/>
              </a:lnSpc>
              <a:spcBef>
                <a:spcPts val="600"/>
              </a:spcBef>
            </a:pPr>
            <a:r>
              <a:rPr lang="en-US" sz="1800" b="1" dirty="0">
                <a:latin typeface="Segoe UI"/>
                <a:cs typeface="Segoe UI"/>
              </a:rPr>
              <a:t>Anastasia Dodson</a:t>
            </a:r>
            <a:r>
              <a:rPr lang="en-US" sz="1800" dirty="0">
                <a:latin typeface="Segoe UI"/>
                <a:cs typeface="Segoe UI"/>
              </a:rPr>
              <a:t>, Deputy Director of the Office of Medicare Innovation and Integration (OMII)</a:t>
            </a:r>
          </a:p>
          <a:p>
            <a:pPr lvl="0">
              <a:lnSpc>
                <a:spcPct val="100000"/>
              </a:lnSpc>
              <a:spcBef>
                <a:spcPts val="600"/>
              </a:spcBef>
            </a:pPr>
            <a:r>
              <a:rPr lang="en-US" sz="1800" b="1" dirty="0">
                <a:latin typeface="Segoe UI"/>
                <a:cs typeface="Segoe UI"/>
              </a:rPr>
              <a:t>Tyra Taylor, </a:t>
            </a:r>
            <a:r>
              <a:rPr lang="en-US" sz="1800" dirty="0">
                <a:latin typeface="Segoe UI"/>
                <a:cs typeface="Segoe UI"/>
              </a:rPr>
              <a:t>Assistant Chief, CAD</a:t>
            </a:r>
          </a:p>
          <a:p>
            <a:pPr>
              <a:lnSpc>
                <a:spcPct val="100000"/>
              </a:lnSpc>
              <a:spcBef>
                <a:spcPts val="600"/>
              </a:spcBef>
            </a:pPr>
            <a:r>
              <a:rPr lang="en-US" sz="1800" b="1" dirty="0">
                <a:latin typeface="Segoe UI"/>
                <a:cs typeface="Segoe UI"/>
              </a:rPr>
              <a:t>Shanell White, </a:t>
            </a:r>
            <a:r>
              <a:rPr lang="en-US" sz="1800" dirty="0">
                <a:latin typeface="Segoe UI"/>
                <a:cs typeface="Segoe UI"/>
              </a:rPr>
              <a:t>Clinical Assurance Division (CAD)</a:t>
            </a:r>
          </a:p>
          <a:p>
            <a:pPr marL="0" indent="0">
              <a:lnSpc>
                <a:spcPct val="100000"/>
              </a:lnSpc>
              <a:spcBef>
                <a:spcPts val="600"/>
              </a:spcBef>
              <a:buNone/>
            </a:pPr>
            <a:endParaRPr lang="en-US" sz="1100" b="1" dirty="0"/>
          </a:p>
          <a:p>
            <a:pPr lvl="0">
              <a:lnSpc>
                <a:spcPct val="100000"/>
              </a:lnSpc>
              <a:spcBef>
                <a:spcPts val="600"/>
              </a:spcBef>
            </a:pPr>
            <a:endParaRPr lang="en-US" sz="1100" dirty="0"/>
          </a:p>
          <a:p>
            <a:pPr lvl="0">
              <a:lnSpc>
                <a:spcPct val="100000"/>
              </a:lnSpc>
              <a:spcBef>
                <a:spcPts val="600"/>
              </a:spcBef>
            </a:pPr>
            <a:endParaRPr lang="en-US" sz="1100" dirty="0"/>
          </a:p>
          <a:p>
            <a:pPr lvl="0">
              <a:lnSpc>
                <a:spcPct val="100000"/>
              </a:lnSpc>
              <a:spcBef>
                <a:spcPts val="600"/>
              </a:spcBef>
            </a:pPr>
            <a:endParaRPr lang="en-US" sz="1100" dirty="0"/>
          </a:p>
        </p:txBody>
      </p:sp>
      <p:sp>
        <p:nvSpPr>
          <p:cNvPr id="5" name="Content Placeholder 2">
            <a:extLst>
              <a:ext uri="{FF2B5EF4-FFF2-40B4-BE49-F238E27FC236}">
                <a16:creationId xmlns:a16="http://schemas.microsoft.com/office/drawing/2014/main" id="{11004D23-8CB7-4563-8CF6-64F024FC90E8}"/>
              </a:ext>
            </a:extLst>
          </p:cNvPr>
          <p:cNvSpPr txBox="1">
            <a:spLocks/>
          </p:cNvSpPr>
          <p:nvPr/>
        </p:nvSpPr>
        <p:spPr>
          <a:xfrm>
            <a:off x="5902397" y="1355119"/>
            <a:ext cx="5577651" cy="2549690"/>
          </a:xfrm>
          <a:prstGeom prst="rect">
            <a:avLst/>
          </a:prstGeom>
        </p:spPr>
        <p:txBody>
          <a:bodyPr vert="horz" lIns="91440" tIns="45720" rIns="91440" bIns="45720" rtlCol="0" anchor="t">
            <a:noAutofit/>
          </a:bodyPr>
          <a:lstStyle>
            <a:lvl1pPr marL="320040" indent="-320040" algn="l" defTabSz="914400" rtl="0" eaLnBrk="1" latinLnBrk="0" hangingPunct="1">
              <a:lnSpc>
                <a:spcPct val="120000"/>
              </a:lnSpc>
              <a:spcBef>
                <a:spcPts val="1000"/>
              </a:spcBef>
              <a:buClr>
                <a:srgbClr val="782B8B"/>
              </a:buClr>
              <a:buSzPct val="125000"/>
              <a:buFont typeface="Segoe UI" panose="020B0502040204020203"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Clr>
                <a:srgbClr val="782B8B"/>
              </a:buClr>
              <a:buFont typeface="Segoe UI" panose="020B0502040204020203"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782B8B"/>
              </a:buClr>
              <a:buFont typeface="Segoe UI" panose="020B0502040204020203"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Clr>
                <a:srgbClr val="782B8B"/>
              </a:buClr>
              <a:buFont typeface="Segoe UI" panose="020B0502040204020203"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Clr>
                <a:srgbClr val="782B8B"/>
              </a:buClr>
              <a:buFont typeface="Segoe UI" panose="020B0502040204020203"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US" sz="1800" b="1" dirty="0">
                <a:latin typeface="Segoe UI"/>
                <a:cs typeface="Segoe UI"/>
              </a:rPr>
              <a:t>Dana Durham</a:t>
            </a:r>
            <a:r>
              <a:rPr lang="en-US" sz="1800" dirty="0">
                <a:latin typeface="Segoe UI"/>
                <a:cs typeface="Segoe UI"/>
              </a:rPr>
              <a:t>, Division Chief, Managed Care Quality and Monitoring Division (MCQMD)</a:t>
            </a:r>
          </a:p>
          <a:p>
            <a:pPr>
              <a:lnSpc>
                <a:spcPct val="100000"/>
              </a:lnSpc>
              <a:spcBef>
                <a:spcPts val="600"/>
              </a:spcBef>
            </a:pPr>
            <a:r>
              <a:rPr lang="en-US" sz="1800" b="1" dirty="0">
                <a:latin typeface="Segoe UI"/>
                <a:cs typeface="Segoe UI"/>
              </a:rPr>
              <a:t>Stacy Nguyen</a:t>
            </a:r>
            <a:r>
              <a:rPr lang="en-US" sz="1800" dirty="0">
                <a:latin typeface="Segoe UI"/>
                <a:cs typeface="Segoe UI"/>
              </a:rPr>
              <a:t>, Branch Chief, MCQMD</a:t>
            </a:r>
          </a:p>
          <a:p>
            <a:pPr>
              <a:lnSpc>
                <a:spcPct val="100000"/>
              </a:lnSpc>
              <a:spcBef>
                <a:spcPts val="600"/>
              </a:spcBef>
            </a:pPr>
            <a:r>
              <a:rPr lang="en-US" sz="1800" b="1" dirty="0">
                <a:latin typeface="Segoe UI"/>
                <a:cs typeface="Segoe UI"/>
              </a:rPr>
              <a:t>Alek Klimek</a:t>
            </a:r>
            <a:r>
              <a:rPr lang="en-US" sz="1800" dirty="0">
                <a:latin typeface="Segoe UI"/>
                <a:cs typeface="Segoe UI"/>
              </a:rPr>
              <a:t>, Chief, Fee-For-Service Rates Development Division (FFSRDD)</a:t>
            </a:r>
          </a:p>
          <a:p>
            <a:pPr>
              <a:lnSpc>
                <a:spcPct val="100000"/>
              </a:lnSpc>
              <a:spcBef>
                <a:spcPts val="600"/>
              </a:spcBef>
            </a:pPr>
            <a:r>
              <a:rPr lang="en-US" sz="1800" b="1" dirty="0">
                <a:latin typeface="Segoe UI"/>
                <a:cs typeface="Segoe UI"/>
              </a:rPr>
              <a:t>Lindy Harrington</a:t>
            </a:r>
            <a:r>
              <a:rPr lang="en-US" sz="1800" dirty="0">
                <a:latin typeface="Segoe UI"/>
                <a:cs typeface="Segoe UI"/>
              </a:rPr>
              <a:t>, Deputy Director, Health Care Financing (HCF)</a:t>
            </a:r>
          </a:p>
          <a:p>
            <a:pPr>
              <a:lnSpc>
                <a:spcPct val="100000"/>
              </a:lnSpc>
              <a:spcBef>
                <a:spcPts val="600"/>
              </a:spcBef>
            </a:pPr>
            <a:r>
              <a:rPr lang="en-US" sz="1800" b="1" dirty="0">
                <a:latin typeface="Segoe UI"/>
                <a:cs typeface="Segoe UI"/>
              </a:rPr>
              <a:t>Michelle </a:t>
            </a:r>
            <a:r>
              <a:rPr lang="en-US" sz="1800" b="1" dirty="0" err="1">
                <a:latin typeface="Segoe UI"/>
                <a:cs typeface="Segoe UI"/>
              </a:rPr>
              <a:t>Retke</a:t>
            </a:r>
            <a:r>
              <a:rPr lang="en-US" sz="1800" dirty="0">
                <a:latin typeface="Segoe UI"/>
                <a:cs typeface="Segoe UI"/>
              </a:rPr>
              <a:t>, Chief, MCOD</a:t>
            </a:r>
          </a:p>
          <a:p>
            <a:pPr>
              <a:lnSpc>
                <a:spcPct val="100000"/>
              </a:lnSpc>
              <a:spcBef>
                <a:spcPts val="600"/>
              </a:spcBef>
            </a:pPr>
            <a:r>
              <a:rPr lang="en-US" sz="1800" b="1" dirty="0">
                <a:latin typeface="Segoe UI"/>
                <a:cs typeface="Segoe UI"/>
              </a:rPr>
              <a:t>Jesse Delis, </a:t>
            </a:r>
            <a:r>
              <a:rPr lang="en-US" sz="1800" dirty="0">
                <a:latin typeface="Segoe UI"/>
                <a:cs typeface="Segoe UI"/>
              </a:rPr>
              <a:t>Assistant Division Chief, CRDD</a:t>
            </a:r>
          </a:p>
          <a:p>
            <a:pPr>
              <a:lnSpc>
                <a:spcPct val="100000"/>
              </a:lnSpc>
              <a:spcBef>
                <a:spcPts val="600"/>
              </a:spcBef>
            </a:pPr>
            <a:r>
              <a:rPr lang="en-US" sz="1800" b="1" dirty="0">
                <a:latin typeface="Segoe UI"/>
                <a:cs typeface="Segoe UI"/>
              </a:rPr>
              <a:t>Michelle Tamai, </a:t>
            </a:r>
            <a:r>
              <a:rPr lang="en-US" sz="1800" dirty="0">
                <a:latin typeface="Segoe UI"/>
                <a:cs typeface="Segoe UI"/>
              </a:rPr>
              <a:t>Staff Services Manager, FFSRDD</a:t>
            </a:r>
          </a:p>
          <a:p>
            <a:pPr>
              <a:lnSpc>
                <a:spcPct val="100000"/>
              </a:lnSpc>
              <a:spcBef>
                <a:spcPts val="600"/>
              </a:spcBef>
            </a:pPr>
            <a:r>
              <a:rPr lang="en-US" sz="1800" b="1" dirty="0">
                <a:latin typeface="Segoe UI"/>
                <a:cs typeface="Segoe UI"/>
              </a:rPr>
              <a:t>Phi Long (Phil) Nguyen</a:t>
            </a:r>
            <a:r>
              <a:rPr lang="en-US" sz="1800" dirty="0">
                <a:latin typeface="Segoe UI"/>
                <a:cs typeface="Segoe UI"/>
              </a:rPr>
              <a:t>, FFSRDD</a:t>
            </a:r>
          </a:p>
          <a:p>
            <a:pPr>
              <a:lnSpc>
                <a:spcPct val="100000"/>
              </a:lnSpc>
              <a:spcBef>
                <a:spcPts val="600"/>
              </a:spcBef>
            </a:pPr>
            <a:r>
              <a:rPr lang="en-US" sz="1800" b="1" dirty="0">
                <a:latin typeface="Segoe UI"/>
                <a:cs typeface="Segoe UI"/>
              </a:rPr>
              <a:t>Tracy Meeker</a:t>
            </a:r>
            <a:r>
              <a:rPr lang="en-US" sz="1800" dirty="0">
                <a:latin typeface="Segoe UI"/>
                <a:cs typeface="Segoe UI"/>
              </a:rPr>
              <a:t>, Managed Care Quality and Monitoring Division (MCQMD)</a:t>
            </a:r>
          </a:p>
          <a:p>
            <a:pPr>
              <a:lnSpc>
                <a:spcPct val="100000"/>
              </a:lnSpc>
              <a:spcBef>
                <a:spcPts val="600"/>
              </a:spcBef>
            </a:pPr>
            <a:r>
              <a:rPr lang="en-US" sz="1800" b="1" dirty="0">
                <a:latin typeface="Segoe UI"/>
                <a:cs typeface="Segoe UI"/>
              </a:rPr>
              <a:t>Jalal Haddad</a:t>
            </a:r>
            <a:r>
              <a:rPr lang="en-US" sz="1800" dirty="0">
                <a:latin typeface="Segoe UI"/>
                <a:cs typeface="Segoe UI"/>
              </a:rPr>
              <a:t>, Project Manager, Health Care Delivery and Systems (HCDS)</a:t>
            </a:r>
            <a:endParaRPr lang="en-US" sz="1800" dirty="0"/>
          </a:p>
          <a:p>
            <a:pPr>
              <a:lnSpc>
                <a:spcPct val="100000"/>
              </a:lnSpc>
              <a:spcBef>
                <a:spcPts val="600"/>
              </a:spcBef>
            </a:pPr>
            <a:endParaRPr lang="en-US" sz="1800" b="1" dirty="0"/>
          </a:p>
        </p:txBody>
      </p:sp>
      <p:sp>
        <p:nvSpPr>
          <p:cNvPr id="11" name="Rectangle 10" descr="Introductions of the DHCS, DDS and contractors.">
            <a:extLst>
              <a:ext uri="{FF2B5EF4-FFF2-40B4-BE49-F238E27FC236}">
                <a16:creationId xmlns:a16="http://schemas.microsoft.com/office/drawing/2014/main" id="{4F090F34-5DB3-4E50-BCE9-C86BA9B075A6}"/>
              </a:ext>
              <a:ext uri="{C183D7F6-B498-43B3-948B-1728B52AA6E4}">
                <adec:decorative xmlns:adec="http://schemas.microsoft.com/office/drawing/2017/decorative" val="0"/>
              </a:ext>
            </a:extLst>
          </p:cNvPr>
          <p:cNvSpPr/>
          <p:nvPr/>
        </p:nvSpPr>
        <p:spPr>
          <a:xfrm>
            <a:off x="603315" y="1352485"/>
            <a:ext cx="10921042" cy="5003866"/>
          </a:xfrm>
          <a:prstGeom prst="rect">
            <a:avLst/>
          </a:prstGeom>
          <a:solidFill>
            <a:srgbClr val="FFCCFF">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lide Number Placeholder 3">
            <a:extLst>
              <a:ext uri="{FF2B5EF4-FFF2-40B4-BE49-F238E27FC236}">
                <a16:creationId xmlns:a16="http://schemas.microsoft.com/office/drawing/2014/main" id="{F667E274-1173-4C3C-ABD4-A875BECA193B}"/>
              </a:ext>
              <a:ext uri="{C183D7F6-B498-43B3-948B-1728B52AA6E4}">
                <adec:decorative xmlns:adec="http://schemas.microsoft.com/office/drawing/2017/decorative" val="1"/>
              </a:ext>
            </a:extLst>
          </p:cNvPr>
          <p:cNvSpPr>
            <a:spLocks noGrp="1"/>
          </p:cNvSpPr>
          <p:nvPr>
            <p:ph type="sldNum" sz="quarter" idx="12"/>
          </p:nvPr>
        </p:nvSpPr>
        <p:spPr>
          <a:xfrm>
            <a:off x="8610600" y="6356350"/>
            <a:ext cx="2743200" cy="365125"/>
          </a:xfrm>
        </p:spPr>
        <p:txBody>
          <a:bodyPr/>
          <a:lstStyle/>
          <a:p>
            <a:fld id="{0F22356E-2A12-4147-9C02-1C2F05D23B3C}" type="slidenum">
              <a:rPr lang="en-US">
                <a:solidFill>
                  <a:srgbClr val="2E2E2E">
                    <a:tint val="75000"/>
                  </a:srgbClr>
                </a:solidFill>
                <a:latin typeface="Arial"/>
              </a:rPr>
              <a:pPr/>
              <a:t>8</a:t>
            </a:fld>
            <a:endParaRPr lang="en-US">
              <a:solidFill>
                <a:srgbClr val="2E2E2E">
                  <a:tint val="75000"/>
                </a:srgbClr>
              </a:solidFill>
              <a:latin typeface="Arial"/>
            </a:endParaRPr>
          </a:p>
        </p:txBody>
      </p:sp>
      <p:sp>
        <p:nvSpPr>
          <p:cNvPr id="22" name="Content Placeholder 2">
            <a:extLst>
              <a:ext uri="{FF2B5EF4-FFF2-40B4-BE49-F238E27FC236}">
                <a16:creationId xmlns:a16="http://schemas.microsoft.com/office/drawing/2014/main" id="{354DC7C9-32DB-46EB-BD04-3DE1B739564B}"/>
              </a:ext>
              <a:ext uri="{C183D7F6-B498-43B3-948B-1728B52AA6E4}">
                <adec:decorative xmlns:adec="http://schemas.microsoft.com/office/drawing/2017/decorative" val="1"/>
              </a:ext>
            </a:extLst>
          </p:cNvPr>
          <p:cNvSpPr txBox="1">
            <a:spLocks/>
          </p:cNvSpPr>
          <p:nvPr/>
        </p:nvSpPr>
        <p:spPr>
          <a:xfrm>
            <a:off x="5848595" y="5274389"/>
            <a:ext cx="5257800" cy="484991"/>
          </a:xfrm>
          <a:prstGeom prst="rect">
            <a:avLst/>
          </a:prstGeom>
        </p:spPr>
        <p:txBody>
          <a:bodyPr vert="horz" lIns="91440" tIns="45720" rIns="91440" bIns="45720" rtlCol="0">
            <a:normAutofit/>
          </a:bodyPr>
          <a:lstStyle>
            <a:lvl1pPr marL="320040" indent="-320040" algn="l" defTabSz="914400" rtl="0" eaLnBrk="1" latinLnBrk="0" hangingPunct="1">
              <a:lnSpc>
                <a:spcPct val="120000"/>
              </a:lnSpc>
              <a:spcBef>
                <a:spcPts val="1000"/>
              </a:spcBef>
              <a:buClr>
                <a:srgbClr val="782B8B"/>
              </a:buClr>
              <a:buSzPct val="125000"/>
              <a:buFont typeface="Segoe UI" panose="020B0502040204020203"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Clr>
                <a:srgbClr val="782B8B"/>
              </a:buClr>
              <a:buFont typeface="Segoe UI" panose="020B0502040204020203"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782B8B"/>
              </a:buClr>
              <a:buFont typeface="Segoe UI" panose="020B0502040204020203"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Clr>
                <a:srgbClr val="782B8B"/>
              </a:buClr>
              <a:buFont typeface="Segoe UI" panose="020B0502040204020203"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Clr>
                <a:srgbClr val="782B8B"/>
              </a:buClr>
              <a:buFont typeface="Segoe UI" panose="020B0502040204020203"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600"/>
              </a:spcAft>
            </a:pPr>
            <a:endParaRPr lang="en-US" sz="1100"/>
          </a:p>
        </p:txBody>
      </p:sp>
    </p:spTree>
    <p:extLst>
      <p:ext uri="{BB962C8B-B14F-4D97-AF65-F5344CB8AC3E}">
        <p14:creationId xmlns:p14="http://schemas.microsoft.com/office/powerpoint/2010/main" val="2284749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8686C-319F-4541-8C1C-25E1C598C3DD}"/>
              </a:ext>
            </a:extLst>
          </p:cNvPr>
          <p:cNvSpPr>
            <a:spLocks noGrp="1"/>
          </p:cNvSpPr>
          <p:nvPr>
            <p:ph type="title"/>
          </p:nvPr>
        </p:nvSpPr>
        <p:spPr>
          <a:xfrm>
            <a:off x="838199" y="-15008"/>
            <a:ext cx="10662502" cy="1267522"/>
          </a:xfrm>
        </p:spPr>
        <p:txBody>
          <a:bodyPr>
            <a:noAutofit/>
          </a:bodyPr>
          <a:lstStyle/>
          <a:p>
            <a:r>
              <a:rPr lang="en-US" sz="4000" dirty="0">
                <a:latin typeface="Segoe UI"/>
                <a:cs typeface="Segoe UI"/>
              </a:rPr>
              <a:t>Introductions: DHCS, DDS, and Contractors, </a:t>
            </a:r>
            <a:r>
              <a:rPr lang="en-US" sz="4000" dirty="0" err="1">
                <a:latin typeface="Segoe UI"/>
                <a:cs typeface="Segoe UI"/>
              </a:rPr>
              <a:t>Cont</a:t>
            </a:r>
            <a:r>
              <a:rPr lang="en-US" sz="4000" dirty="0">
                <a:latin typeface="Segoe UI"/>
                <a:cs typeface="Segoe UI"/>
              </a:rPr>
              <a:t>…</a:t>
            </a:r>
            <a:endParaRPr lang="en-US" sz="4000" dirty="0"/>
          </a:p>
        </p:txBody>
      </p:sp>
      <p:sp>
        <p:nvSpPr>
          <p:cNvPr id="8" name="Arrow: Pentagon 7">
            <a:extLst>
              <a:ext uri="{FF2B5EF4-FFF2-40B4-BE49-F238E27FC236}">
                <a16:creationId xmlns:a16="http://schemas.microsoft.com/office/drawing/2014/main" id="{2118A397-3E7B-4B89-8309-DE1BB21D6AEA}"/>
              </a:ext>
            </a:extLst>
          </p:cNvPr>
          <p:cNvSpPr/>
          <p:nvPr/>
        </p:nvSpPr>
        <p:spPr>
          <a:xfrm>
            <a:off x="852576" y="1441257"/>
            <a:ext cx="3596640" cy="285750"/>
          </a:xfrm>
          <a:prstGeom prst="homePlate">
            <a:avLst/>
          </a:prstGeom>
          <a:solidFill>
            <a:srgbClr val="782B8B"/>
          </a:solidFill>
          <a:ln>
            <a:solidFill>
              <a:srgbClr val="782B8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b="1" dirty="0"/>
              <a:t>DDS</a:t>
            </a:r>
          </a:p>
        </p:txBody>
      </p:sp>
      <p:sp>
        <p:nvSpPr>
          <p:cNvPr id="13" name="Rectangle 12" descr="DDS staff included are&#10;Jim Knight, California Department of Developmental Services&#10;Maricris Acon, California Department of Developmental Services&#10;">
            <a:extLst>
              <a:ext uri="{FF2B5EF4-FFF2-40B4-BE49-F238E27FC236}">
                <a16:creationId xmlns:a16="http://schemas.microsoft.com/office/drawing/2014/main" id="{A1952CD5-3511-4559-AB0F-710414D98A48}"/>
              </a:ext>
            </a:extLst>
          </p:cNvPr>
          <p:cNvSpPr/>
          <p:nvPr/>
        </p:nvSpPr>
        <p:spPr>
          <a:xfrm>
            <a:off x="869302" y="1791451"/>
            <a:ext cx="10812883" cy="1389689"/>
          </a:xfrm>
          <a:prstGeom prst="rect">
            <a:avLst/>
          </a:prstGeom>
          <a:solidFill>
            <a:srgbClr val="FFCCFF">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Pentagon 19">
            <a:extLst>
              <a:ext uri="{FF2B5EF4-FFF2-40B4-BE49-F238E27FC236}">
                <a16:creationId xmlns:a16="http://schemas.microsoft.com/office/drawing/2014/main" id="{E2FABC23-C1B6-4D30-A008-60763E5B01C1}"/>
              </a:ext>
            </a:extLst>
          </p:cNvPr>
          <p:cNvSpPr/>
          <p:nvPr/>
        </p:nvSpPr>
        <p:spPr>
          <a:xfrm>
            <a:off x="869302" y="3423109"/>
            <a:ext cx="3596640" cy="285750"/>
          </a:xfrm>
          <a:prstGeom prst="homePlate">
            <a:avLst/>
          </a:prstGeom>
          <a:solidFill>
            <a:srgbClr val="782B8B"/>
          </a:solidFill>
          <a:ln>
            <a:solidFill>
              <a:srgbClr val="782B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Consultants</a:t>
            </a:r>
          </a:p>
        </p:txBody>
      </p:sp>
      <p:sp>
        <p:nvSpPr>
          <p:cNvPr id="21" name="Rectangle 20" descr="Consultants are &#10;Jason Vogler, Mercer&#10;Brittany van der Salm, Mercer&#10;Kayla Whaley, Mercer&#10;Michael Hough, Mercer&#10;Branch McNeal, Mercer&#10;Kristal Vardaman, Aurrera Health Group&#10;Lori Houston-Floyd, Manatt&#10;">
            <a:extLst>
              <a:ext uri="{FF2B5EF4-FFF2-40B4-BE49-F238E27FC236}">
                <a16:creationId xmlns:a16="http://schemas.microsoft.com/office/drawing/2014/main" id="{E9441059-815F-48E0-8A36-5DC015E94BA5}"/>
              </a:ext>
            </a:extLst>
          </p:cNvPr>
          <p:cNvSpPr/>
          <p:nvPr/>
        </p:nvSpPr>
        <p:spPr>
          <a:xfrm>
            <a:off x="869302" y="3822570"/>
            <a:ext cx="10814066" cy="2689484"/>
          </a:xfrm>
          <a:prstGeom prst="rect">
            <a:avLst/>
          </a:prstGeom>
          <a:solidFill>
            <a:srgbClr val="FFCCFF">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EBBF8E7B-A7D8-4B2F-9BB4-351B013F9469}"/>
              </a:ext>
              <a:ext uri="{C183D7F6-B498-43B3-948B-1728B52AA6E4}">
                <adec:decorative xmlns:adec="http://schemas.microsoft.com/office/drawing/2017/decorative" val="1"/>
              </a:ext>
            </a:extLst>
          </p:cNvPr>
          <p:cNvSpPr txBox="1">
            <a:spLocks/>
          </p:cNvSpPr>
          <p:nvPr/>
        </p:nvSpPr>
        <p:spPr>
          <a:xfrm>
            <a:off x="852576" y="3846335"/>
            <a:ext cx="5257800" cy="2665719"/>
          </a:xfrm>
          <a:prstGeom prst="rect">
            <a:avLst/>
          </a:prstGeom>
        </p:spPr>
        <p:txBody>
          <a:bodyPr vert="horz" lIns="91440" tIns="45720" rIns="91440" bIns="45720" rtlCol="0" anchor="t">
            <a:noAutofit/>
          </a:bodyPr>
          <a:lstStyle>
            <a:lvl1pPr marL="320040" indent="-320040" algn="l" defTabSz="914400" rtl="0" eaLnBrk="1" latinLnBrk="0" hangingPunct="1">
              <a:lnSpc>
                <a:spcPct val="120000"/>
              </a:lnSpc>
              <a:spcBef>
                <a:spcPts val="1000"/>
              </a:spcBef>
              <a:buClr>
                <a:srgbClr val="782B8B"/>
              </a:buClr>
              <a:buSzPct val="125000"/>
              <a:buFont typeface="Segoe UI" panose="020B0502040204020203"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Clr>
                <a:srgbClr val="782B8B"/>
              </a:buClr>
              <a:buFont typeface="Segoe UI" panose="020B0502040204020203"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782B8B"/>
              </a:buClr>
              <a:buFont typeface="Segoe UI" panose="020B0502040204020203"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Clr>
                <a:srgbClr val="782B8B"/>
              </a:buClr>
              <a:buFont typeface="Segoe UI" panose="020B0502040204020203"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Clr>
                <a:srgbClr val="782B8B"/>
              </a:buClr>
              <a:buFont typeface="Segoe UI" panose="020B0502040204020203"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spcBef>
                <a:spcPts val="600"/>
              </a:spcBef>
            </a:pPr>
            <a:r>
              <a:rPr lang="en-US" sz="1800" b="1" dirty="0">
                <a:latin typeface="Segoe UI"/>
                <a:cs typeface="Segoe UI"/>
              </a:rPr>
              <a:t>Jason Vogler, </a:t>
            </a:r>
            <a:r>
              <a:rPr lang="en-US" sz="1800" dirty="0">
                <a:latin typeface="Segoe UI"/>
                <a:cs typeface="Segoe UI"/>
              </a:rPr>
              <a:t>Mercer</a:t>
            </a:r>
          </a:p>
          <a:p>
            <a:pPr>
              <a:lnSpc>
                <a:spcPct val="100000"/>
              </a:lnSpc>
              <a:spcBef>
                <a:spcPts val="600"/>
              </a:spcBef>
            </a:pPr>
            <a:r>
              <a:rPr lang="en-US" sz="1800" b="1" dirty="0">
                <a:latin typeface="Segoe UI"/>
                <a:cs typeface="Segoe UI"/>
              </a:rPr>
              <a:t>Brittany van der Salm</a:t>
            </a:r>
            <a:r>
              <a:rPr lang="en-US" sz="1800" dirty="0">
                <a:latin typeface="Segoe UI"/>
                <a:cs typeface="Segoe UI"/>
              </a:rPr>
              <a:t>, Mercer</a:t>
            </a:r>
          </a:p>
          <a:p>
            <a:pPr lvl="0">
              <a:lnSpc>
                <a:spcPct val="100000"/>
              </a:lnSpc>
              <a:spcBef>
                <a:spcPts val="600"/>
              </a:spcBef>
            </a:pPr>
            <a:r>
              <a:rPr lang="en-US" sz="1800" b="1" dirty="0">
                <a:latin typeface="Segoe UI"/>
                <a:cs typeface="Segoe UI"/>
              </a:rPr>
              <a:t>Kayla Whaley, </a:t>
            </a:r>
            <a:r>
              <a:rPr lang="en-US" sz="1800" dirty="0">
                <a:latin typeface="Segoe UI"/>
                <a:cs typeface="Segoe UI"/>
              </a:rPr>
              <a:t>Mercer</a:t>
            </a:r>
          </a:p>
          <a:p>
            <a:pPr lvl="0">
              <a:lnSpc>
                <a:spcPct val="100000"/>
              </a:lnSpc>
              <a:spcBef>
                <a:spcPts val="600"/>
              </a:spcBef>
            </a:pPr>
            <a:r>
              <a:rPr lang="en-US" sz="1800" b="1" dirty="0">
                <a:latin typeface="Segoe UI"/>
                <a:cs typeface="Segoe UI"/>
              </a:rPr>
              <a:t>Michael Hough, </a:t>
            </a:r>
            <a:r>
              <a:rPr lang="en-US" sz="1800" dirty="0">
                <a:latin typeface="Segoe UI"/>
                <a:cs typeface="Segoe UI"/>
              </a:rPr>
              <a:t>Mercer</a:t>
            </a:r>
          </a:p>
        </p:txBody>
      </p:sp>
      <p:sp>
        <p:nvSpPr>
          <p:cNvPr id="14" name="Slide Number Placeholder 3">
            <a:extLst>
              <a:ext uri="{FF2B5EF4-FFF2-40B4-BE49-F238E27FC236}">
                <a16:creationId xmlns:a16="http://schemas.microsoft.com/office/drawing/2014/main" id="{F667E274-1173-4C3C-ABD4-A875BECA193B}"/>
              </a:ext>
              <a:ext uri="{C183D7F6-B498-43B3-948B-1728B52AA6E4}">
                <adec:decorative xmlns:adec="http://schemas.microsoft.com/office/drawing/2017/decorative" val="1"/>
              </a:ext>
            </a:extLst>
          </p:cNvPr>
          <p:cNvSpPr>
            <a:spLocks noGrp="1"/>
          </p:cNvSpPr>
          <p:nvPr>
            <p:ph type="sldNum" sz="quarter" idx="12"/>
          </p:nvPr>
        </p:nvSpPr>
        <p:spPr>
          <a:xfrm>
            <a:off x="8610600" y="6356350"/>
            <a:ext cx="2743200" cy="365125"/>
          </a:xfrm>
        </p:spPr>
        <p:txBody>
          <a:bodyPr/>
          <a:lstStyle/>
          <a:p>
            <a:fld id="{0F22356E-2A12-4147-9C02-1C2F05D23B3C}" type="slidenum">
              <a:rPr lang="en-US">
                <a:solidFill>
                  <a:srgbClr val="2E2E2E">
                    <a:tint val="75000"/>
                  </a:srgbClr>
                </a:solidFill>
                <a:latin typeface="Arial"/>
              </a:rPr>
              <a:pPr/>
              <a:t>9</a:t>
            </a:fld>
            <a:endParaRPr lang="en-US">
              <a:solidFill>
                <a:srgbClr val="2E2E2E">
                  <a:tint val="75000"/>
                </a:srgbClr>
              </a:solidFill>
              <a:latin typeface="Arial"/>
            </a:endParaRPr>
          </a:p>
        </p:txBody>
      </p:sp>
      <p:sp>
        <p:nvSpPr>
          <p:cNvPr id="22" name="Content Placeholder 2">
            <a:extLst>
              <a:ext uri="{FF2B5EF4-FFF2-40B4-BE49-F238E27FC236}">
                <a16:creationId xmlns:a16="http://schemas.microsoft.com/office/drawing/2014/main" id="{354DC7C9-32DB-46EB-BD04-3DE1B739564B}"/>
              </a:ext>
              <a:ext uri="{C183D7F6-B498-43B3-948B-1728B52AA6E4}">
                <adec:decorative xmlns:adec="http://schemas.microsoft.com/office/drawing/2017/decorative" val="1"/>
              </a:ext>
            </a:extLst>
          </p:cNvPr>
          <p:cNvSpPr txBox="1">
            <a:spLocks/>
          </p:cNvSpPr>
          <p:nvPr/>
        </p:nvSpPr>
        <p:spPr>
          <a:xfrm>
            <a:off x="5848595" y="5274389"/>
            <a:ext cx="5257800" cy="484991"/>
          </a:xfrm>
          <a:prstGeom prst="rect">
            <a:avLst/>
          </a:prstGeom>
        </p:spPr>
        <p:txBody>
          <a:bodyPr vert="horz" lIns="91440" tIns="45720" rIns="91440" bIns="45720" rtlCol="0">
            <a:normAutofit/>
          </a:bodyPr>
          <a:lstStyle>
            <a:lvl1pPr marL="320040" indent="-320040" algn="l" defTabSz="914400" rtl="0" eaLnBrk="1" latinLnBrk="0" hangingPunct="1">
              <a:lnSpc>
                <a:spcPct val="120000"/>
              </a:lnSpc>
              <a:spcBef>
                <a:spcPts val="1000"/>
              </a:spcBef>
              <a:buClr>
                <a:srgbClr val="782B8B"/>
              </a:buClr>
              <a:buSzPct val="125000"/>
              <a:buFont typeface="Segoe UI" panose="020B0502040204020203"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Clr>
                <a:srgbClr val="782B8B"/>
              </a:buClr>
              <a:buFont typeface="Segoe UI" panose="020B0502040204020203"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782B8B"/>
              </a:buClr>
              <a:buFont typeface="Segoe UI" panose="020B0502040204020203"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Clr>
                <a:srgbClr val="782B8B"/>
              </a:buClr>
              <a:buFont typeface="Segoe UI" panose="020B0502040204020203"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Clr>
                <a:srgbClr val="782B8B"/>
              </a:buClr>
              <a:buFont typeface="Segoe UI" panose="020B0502040204020203"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600"/>
              </a:spcAft>
            </a:pPr>
            <a:endParaRPr lang="en-US" sz="1100"/>
          </a:p>
        </p:txBody>
      </p:sp>
      <p:sp>
        <p:nvSpPr>
          <p:cNvPr id="25" name="Content Placeholder 2">
            <a:extLst>
              <a:ext uri="{FF2B5EF4-FFF2-40B4-BE49-F238E27FC236}">
                <a16:creationId xmlns:a16="http://schemas.microsoft.com/office/drawing/2014/main" id="{824F95EC-2565-43D6-99E7-7A0EF97762A9}"/>
              </a:ext>
              <a:ext uri="{C183D7F6-B498-43B3-948B-1728B52AA6E4}">
                <adec:decorative xmlns:adec="http://schemas.microsoft.com/office/drawing/2017/decorative" val="1"/>
              </a:ext>
            </a:extLst>
          </p:cNvPr>
          <p:cNvSpPr txBox="1">
            <a:spLocks/>
          </p:cNvSpPr>
          <p:nvPr/>
        </p:nvSpPr>
        <p:spPr>
          <a:xfrm>
            <a:off x="852576" y="1955520"/>
            <a:ext cx="10812883" cy="1353878"/>
          </a:xfrm>
          <a:prstGeom prst="rect">
            <a:avLst/>
          </a:prstGeom>
        </p:spPr>
        <p:txBody>
          <a:bodyPr vert="horz" lIns="91440" tIns="45720" rIns="91440" bIns="45720" rtlCol="0" anchor="t">
            <a:noAutofit/>
          </a:bodyPr>
          <a:lstStyle>
            <a:lvl1pPr marL="320040" indent="-320040" algn="l" defTabSz="914400" rtl="0" eaLnBrk="1" latinLnBrk="0" hangingPunct="1">
              <a:lnSpc>
                <a:spcPct val="120000"/>
              </a:lnSpc>
              <a:spcBef>
                <a:spcPts val="1000"/>
              </a:spcBef>
              <a:buClr>
                <a:srgbClr val="782B8B"/>
              </a:buClr>
              <a:buSzPct val="125000"/>
              <a:buFont typeface="Segoe UI" panose="020B0502040204020203"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Clr>
                <a:srgbClr val="782B8B"/>
              </a:buClr>
              <a:buFont typeface="Segoe UI" panose="020B0502040204020203"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782B8B"/>
              </a:buClr>
              <a:buFont typeface="Segoe UI" panose="020B0502040204020203"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Clr>
                <a:srgbClr val="782B8B"/>
              </a:buClr>
              <a:buFont typeface="Segoe UI" panose="020B0502040204020203"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Clr>
                <a:srgbClr val="782B8B"/>
              </a:buClr>
              <a:buFont typeface="Segoe UI" panose="020B0502040204020203"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fontAlgn="b">
              <a:lnSpc>
                <a:spcPct val="107000"/>
              </a:lnSpc>
              <a:spcBef>
                <a:spcPts val="600"/>
              </a:spcBef>
            </a:pPr>
            <a:r>
              <a:rPr lang="en-US" sz="1800" b="1" dirty="0">
                <a:solidFill>
                  <a:srgbClr val="000000"/>
                </a:solidFill>
                <a:latin typeface="Segoe UI"/>
                <a:ea typeface="Calibri" panose="020F0502020204030204" pitchFamily="34" charset="0"/>
                <a:cs typeface="Segoe UI"/>
              </a:rPr>
              <a:t>Jim Knight, </a:t>
            </a:r>
            <a:r>
              <a:rPr lang="en-US" sz="1800" dirty="0">
                <a:solidFill>
                  <a:srgbClr val="000000"/>
                </a:solidFill>
                <a:latin typeface="Segoe UI"/>
                <a:ea typeface="Calibri" panose="020F0502020204030204" pitchFamily="34" charset="0"/>
                <a:cs typeface="Segoe UI"/>
              </a:rPr>
              <a:t>California Department of Developmental Services</a:t>
            </a:r>
            <a:endParaRPr lang="en-US" sz="1800" b="1" dirty="0">
              <a:solidFill>
                <a:srgbClr val="000000"/>
              </a:solidFill>
              <a:latin typeface="Segoe UI"/>
              <a:ea typeface="Calibri" panose="020F0502020204030204" pitchFamily="34" charset="0"/>
              <a:cs typeface="Segoe UI"/>
            </a:endParaRPr>
          </a:p>
          <a:p>
            <a:pPr marL="0" marR="0" algn="l">
              <a:lnSpc>
                <a:spcPct val="107000"/>
              </a:lnSpc>
              <a:spcBef>
                <a:spcPts val="600"/>
              </a:spcBef>
              <a:spcAft>
                <a:spcPts val="0"/>
              </a:spcAft>
            </a:pPr>
            <a:r>
              <a:rPr lang="en-US" sz="1800" b="1" i="0" u="none" strike="noStrike" kern="1200" dirty="0">
                <a:solidFill>
                  <a:srgbClr val="000000"/>
                </a:solidFill>
                <a:effectLst/>
                <a:latin typeface="Segoe UI"/>
                <a:ea typeface="Calibri" panose="020F0502020204030204" pitchFamily="34" charset="0"/>
                <a:cs typeface="Segoe UI"/>
              </a:rPr>
              <a:t>Maricris Acon, </a:t>
            </a:r>
            <a:r>
              <a:rPr lang="en-US" sz="1800" i="0" u="none" strike="noStrike" kern="1200" dirty="0">
                <a:solidFill>
                  <a:srgbClr val="000000"/>
                </a:solidFill>
                <a:effectLst/>
                <a:latin typeface="Segoe UI"/>
                <a:ea typeface="Calibri" panose="020F0502020204030204" pitchFamily="34" charset="0"/>
                <a:cs typeface="Segoe UI"/>
              </a:rPr>
              <a:t>California </a:t>
            </a:r>
            <a:r>
              <a:rPr lang="en-US" sz="1800" b="0" u="none" strike="noStrike" kern="1200" dirty="0">
                <a:solidFill>
                  <a:srgbClr val="000000"/>
                </a:solidFill>
                <a:effectLst/>
                <a:latin typeface="Segoe UI"/>
                <a:ea typeface="Calibri" panose="020F0502020204030204" pitchFamily="34" charset="0"/>
                <a:cs typeface="Segoe UI"/>
              </a:rPr>
              <a:t>Department of Developmental Services</a:t>
            </a:r>
            <a:endParaRPr lang="en-US" sz="1800" dirty="0">
              <a:latin typeface="Segoe UI"/>
              <a:cs typeface="Segoe UI"/>
            </a:endParaRPr>
          </a:p>
          <a:p>
            <a:pPr marL="0" marR="0" algn="l">
              <a:lnSpc>
                <a:spcPct val="107000"/>
              </a:lnSpc>
              <a:spcBef>
                <a:spcPts val="600"/>
              </a:spcBef>
              <a:spcAft>
                <a:spcPts val="0"/>
              </a:spcAft>
            </a:pPr>
            <a:r>
              <a:rPr lang="en-US" sz="1800" b="1" i="0" u="none" strike="noStrike" kern="1200" dirty="0">
                <a:solidFill>
                  <a:srgbClr val="000000"/>
                </a:solidFill>
                <a:effectLst/>
                <a:latin typeface="Segoe UI"/>
                <a:ea typeface="Calibri" panose="020F0502020204030204" pitchFamily="34" charset="0"/>
                <a:cs typeface="Segoe UI"/>
              </a:rPr>
              <a:t>Jane Ogle, </a:t>
            </a:r>
            <a:r>
              <a:rPr lang="en-US" sz="1800" u="none" strike="noStrike" kern="1200" dirty="0">
                <a:solidFill>
                  <a:srgbClr val="000000"/>
                </a:solidFill>
                <a:effectLst/>
                <a:latin typeface="Segoe UI"/>
                <a:ea typeface="Calibri" panose="020F0502020204030204" pitchFamily="34" charset="0"/>
                <a:cs typeface="Segoe UI"/>
              </a:rPr>
              <a:t>Consultant for </a:t>
            </a:r>
            <a:r>
              <a:rPr lang="en-US" sz="1800" i="0" u="none" strike="noStrike" kern="1200" dirty="0">
                <a:solidFill>
                  <a:srgbClr val="000000"/>
                </a:solidFill>
                <a:effectLst/>
                <a:latin typeface="Segoe UI"/>
                <a:ea typeface="Calibri" panose="020F0502020204030204" pitchFamily="34" charset="0"/>
                <a:cs typeface="Segoe UI"/>
              </a:rPr>
              <a:t>California </a:t>
            </a:r>
            <a:r>
              <a:rPr lang="en-US" sz="1800" u="none" strike="noStrike" kern="1200" dirty="0">
                <a:solidFill>
                  <a:srgbClr val="000000"/>
                </a:solidFill>
                <a:effectLst/>
                <a:latin typeface="Segoe UI"/>
                <a:ea typeface="Calibri" panose="020F0502020204030204" pitchFamily="34" charset="0"/>
                <a:cs typeface="Segoe UI"/>
              </a:rPr>
              <a:t>Department of Developmental Services</a:t>
            </a:r>
            <a:endParaRPr lang="en-US" sz="1800" dirty="0">
              <a:latin typeface="Segoe UI"/>
              <a:cs typeface="Segoe UI"/>
            </a:endParaRPr>
          </a:p>
          <a:p>
            <a:pPr marL="0" marR="0" indent="0" algn="l" rtl="0" eaLnBrk="1" fontAlgn="b" latinLnBrk="0" hangingPunct="1">
              <a:lnSpc>
                <a:spcPct val="107000"/>
              </a:lnSpc>
              <a:spcBef>
                <a:spcPts val="600"/>
              </a:spcBef>
              <a:spcAft>
                <a:spcPts val="0"/>
              </a:spcAft>
              <a:buNone/>
            </a:pPr>
            <a:endParaRPr lang="en-US" sz="1200" u="none" strike="noStrike" dirty="0">
              <a:effectLst/>
              <a:latin typeface="Arial" panose="020B0604020202020204" pitchFamily="34" charset="0"/>
            </a:endParaRPr>
          </a:p>
          <a:p>
            <a:pPr marL="0" marR="0" algn="l" rtl="0" eaLnBrk="1" fontAlgn="b" latinLnBrk="0" hangingPunct="1">
              <a:lnSpc>
                <a:spcPct val="107000"/>
              </a:lnSpc>
              <a:spcBef>
                <a:spcPts val="600"/>
              </a:spcBef>
              <a:spcAft>
                <a:spcPts val="0"/>
              </a:spcAft>
            </a:pPr>
            <a:endParaRPr lang="en-US" sz="1800" b="0" u="none" strike="noStrike" dirty="0">
              <a:effectLst/>
              <a:latin typeface="Segoe UI"/>
            </a:endParaRPr>
          </a:p>
        </p:txBody>
      </p:sp>
      <p:sp>
        <p:nvSpPr>
          <p:cNvPr id="26" name="Content Placeholder 2">
            <a:extLst>
              <a:ext uri="{FF2B5EF4-FFF2-40B4-BE49-F238E27FC236}">
                <a16:creationId xmlns:a16="http://schemas.microsoft.com/office/drawing/2014/main" id="{1AC84A3F-36A2-4E67-B480-B2E9FE4E51E6}"/>
              </a:ext>
              <a:ext uri="{C183D7F6-B498-43B3-948B-1728B52AA6E4}">
                <adec:decorative xmlns:adec="http://schemas.microsoft.com/office/drawing/2017/decorative" val="1"/>
              </a:ext>
            </a:extLst>
          </p:cNvPr>
          <p:cNvSpPr txBox="1">
            <a:spLocks/>
          </p:cNvSpPr>
          <p:nvPr/>
        </p:nvSpPr>
        <p:spPr>
          <a:xfrm>
            <a:off x="5902397" y="4499491"/>
            <a:ext cx="5257800" cy="586155"/>
          </a:xfrm>
          <a:prstGeom prst="rect">
            <a:avLst/>
          </a:prstGeom>
        </p:spPr>
        <p:txBody>
          <a:bodyPr vert="horz" lIns="91440" tIns="45720" rIns="91440" bIns="45720" rtlCol="0" anchor="t">
            <a:noAutofit/>
          </a:bodyPr>
          <a:lstStyle>
            <a:lvl1pPr marL="320040" indent="-320040" algn="l" defTabSz="914400" rtl="0" eaLnBrk="1" latinLnBrk="0" hangingPunct="1">
              <a:lnSpc>
                <a:spcPct val="120000"/>
              </a:lnSpc>
              <a:spcBef>
                <a:spcPts val="1000"/>
              </a:spcBef>
              <a:buClr>
                <a:srgbClr val="782B8B"/>
              </a:buClr>
              <a:buSzPct val="125000"/>
              <a:buFont typeface="Segoe UI" panose="020B0502040204020203"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Clr>
                <a:srgbClr val="782B8B"/>
              </a:buClr>
              <a:buFont typeface="Segoe UI" panose="020B0502040204020203"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782B8B"/>
              </a:buClr>
              <a:buFont typeface="Segoe UI" panose="020B0502040204020203"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Clr>
                <a:srgbClr val="782B8B"/>
              </a:buClr>
              <a:buFont typeface="Segoe UI" panose="020B0502040204020203"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Clr>
                <a:srgbClr val="782B8B"/>
              </a:buClr>
              <a:buFont typeface="Segoe UI" panose="020B0502040204020203"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gn="l" rtl="0" eaLnBrk="1" fontAlgn="b" latinLnBrk="0" hangingPunct="1">
              <a:lnSpc>
                <a:spcPct val="107000"/>
              </a:lnSpc>
              <a:spcBef>
                <a:spcPts val="600"/>
              </a:spcBef>
              <a:spcAft>
                <a:spcPts val="0"/>
              </a:spcAft>
              <a:buNone/>
            </a:pPr>
            <a:endParaRPr lang="en-US" sz="1200" u="none" strike="noStrike" dirty="0">
              <a:effectLst/>
              <a:latin typeface="Arial" panose="020B0604020202020204" pitchFamily="34" charset="0"/>
            </a:endParaRPr>
          </a:p>
        </p:txBody>
      </p:sp>
      <p:sp>
        <p:nvSpPr>
          <p:cNvPr id="27" name="Content Placeholder 2">
            <a:extLst>
              <a:ext uri="{FF2B5EF4-FFF2-40B4-BE49-F238E27FC236}">
                <a16:creationId xmlns:a16="http://schemas.microsoft.com/office/drawing/2014/main" id="{2A879F8C-E186-4C38-AA8F-92000C60940D}"/>
              </a:ext>
              <a:ext uri="{C183D7F6-B498-43B3-948B-1728B52AA6E4}">
                <adec:decorative xmlns:adec="http://schemas.microsoft.com/office/drawing/2017/decorative" val="1"/>
              </a:ext>
            </a:extLst>
          </p:cNvPr>
          <p:cNvSpPr txBox="1">
            <a:spLocks/>
          </p:cNvSpPr>
          <p:nvPr/>
        </p:nvSpPr>
        <p:spPr>
          <a:xfrm>
            <a:off x="869302" y="5272802"/>
            <a:ext cx="5272177" cy="1083548"/>
          </a:xfrm>
          <a:prstGeom prst="rect">
            <a:avLst/>
          </a:prstGeom>
        </p:spPr>
        <p:txBody>
          <a:bodyPr vert="horz" lIns="91440" tIns="45720" rIns="91440" bIns="45720" rtlCol="0" anchor="t">
            <a:noAutofit/>
          </a:bodyPr>
          <a:lstStyle>
            <a:lvl1pPr marL="320040" indent="-320040" algn="l" defTabSz="914400" rtl="0" eaLnBrk="1" latinLnBrk="0" hangingPunct="1">
              <a:lnSpc>
                <a:spcPct val="120000"/>
              </a:lnSpc>
              <a:spcBef>
                <a:spcPts val="1000"/>
              </a:spcBef>
              <a:buClr>
                <a:srgbClr val="782B8B"/>
              </a:buClr>
              <a:buSzPct val="125000"/>
              <a:buFont typeface="Segoe UI" panose="020B0502040204020203"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Clr>
                <a:srgbClr val="782B8B"/>
              </a:buClr>
              <a:buFont typeface="Segoe UI" panose="020B0502040204020203"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782B8B"/>
              </a:buClr>
              <a:buFont typeface="Segoe UI" panose="020B0502040204020203"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Clr>
                <a:srgbClr val="782B8B"/>
              </a:buClr>
              <a:buFont typeface="Segoe UI" panose="020B0502040204020203"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Clr>
                <a:srgbClr val="782B8B"/>
              </a:buClr>
              <a:buFont typeface="Segoe UI" panose="020B0502040204020203"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spcBef>
                <a:spcPts val="600"/>
              </a:spcBef>
            </a:pPr>
            <a:r>
              <a:rPr lang="en-US" sz="1800" b="1" dirty="0">
                <a:latin typeface="Segoe UI"/>
                <a:cs typeface="Segoe UI"/>
              </a:rPr>
              <a:t>Branch McNeal, </a:t>
            </a:r>
            <a:r>
              <a:rPr lang="en-US" sz="1800" dirty="0">
                <a:latin typeface="Segoe UI"/>
                <a:cs typeface="Segoe UI"/>
              </a:rPr>
              <a:t>Mercer</a:t>
            </a:r>
            <a:endParaRPr lang="en-US" sz="1800" b="1" dirty="0">
              <a:latin typeface="Segoe UI"/>
              <a:cs typeface="Segoe UI"/>
            </a:endParaRPr>
          </a:p>
          <a:p>
            <a:pPr>
              <a:lnSpc>
                <a:spcPct val="100000"/>
              </a:lnSpc>
              <a:spcBef>
                <a:spcPts val="600"/>
              </a:spcBef>
            </a:pPr>
            <a:r>
              <a:rPr lang="en-US" sz="1800" b="1" dirty="0">
                <a:latin typeface="Segoe UI"/>
                <a:cs typeface="Segoe UI"/>
              </a:rPr>
              <a:t>Kristal Vardaman, </a:t>
            </a:r>
            <a:r>
              <a:rPr lang="en-US" sz="1800" dirty="0" err="1">
                <a:latin typeface="Segoe UI"/>
                <a:cs typeface="Segoe UI"/>
              </a:rPr>
              <a:t>Aurrera</a:t>
            </a:r>
            <a:r>
              <a:rPr lang="en-US" sz="1800" dirty="0">
                <a:latin typeface="Segoe UI"/>
                <a:cs typeface="Segoe UI"/>
              </a:rPr>
              <a:t> Health Group</a:t>
            </a:r>
            <a:endParaRPr lang="en-US" sz="1800" b="1" dirty="0">
              <a:latin typeface="Segoe UI"/>
              <a:cs typeface="Segoe UI"/>
            </a:endParaRPr>
          </a:p>
          <a:p>
            <a:pPr>
              <a:lnSpc>
                <a:spcPct val="100000"/>
              </a:lnSpc>
              <a:spcBef>
                <a:spcPts val="600"/>
              </a:spcBef>
            </a:pPr>
            <a:r>
              <a:rPr lang="en-US" sz="1800" b="1" dirty="0">
                <a:latin typeface="Segoe UI"/>
                <a:cs typeface="Segoe UI"/>
              </a:rPr>
              <a:t>Lori Houston-Floyd, </a:t>
            </a:r>
            <a:r>
              <a:rPr lang="en-US" sz="1800" dirty="0">
                <a:latin typeface="Segoe UI"/>
                <a:cs typeface="Segoe UI"/>
              </a:rPr>
              <a:t>Manatt</a:t>
            </a:r>
          </a:p>
        </p:txBody>
      </p:sp>
      <p:sp>
        <p:nvSpPr>
          <p:cNvPr id="9" name="Content Placeholder 2">
            <a:extLst>
              <a:ext uri="{FF2B5EF4-FFF2-40B4-BE49-F238E27FC236}">
                <a16:creationId xmlns:a16="http://schemas.microsoft.com/office/drawing/2014/main" id="{B87DFFEF-D737-4D26-965A-D636C3D8EB72}"/>
              </a:ext>
              <a:ext uri="{C183D7F6-B498-43B3-948B-1728B52AA6E4}">
                <adec:decorative xmlns:adec="http://schemas.microsoft.com/office/drawing/2017/decorative" val="1"/>
              </a:ext>
            </a:extLst>
          </p:cNvPr>
          <p:cNvSpPr txBox="1">
            <a:spLocks/>
          </p:cNvSpPr>
          <p:nvPr/>
        </p:nvSpPr>
        <p:spPr>
          <a:xfrm>
            <a:off x="869302" y="4202711"/>
            <a:ext cx="5257800" cy="586154"/>
          </a:xfrm>
          <a:prstGeom prst="rect">
            <a:avLst/>
          </a:prstGeom>
        </p:spPr>
        <p:txBody>
          <a:bodyPr vert="horz" lIns="91440" tIns="45720" rIns="91440" bIns="45720" rtlCol="0">
            <a:normAutofit/>
          </a:bodyPr>
          <a:lstStyle>
            <a:lvl1pPr marL="320040" indent="-320040" algn="l" defTabSz="914400" rtl="0" eaLnBrk="1" latinLnBrk="0" hangingPunct="1">
              <a:lnSpc>
                <a:spcPct val="120000"/>
              </a:lnSpc>
              <a:spcBef>
                <a:spcPts val="1000"/>
              </a:spcBef>
              <a:buClr>
                <a:srgbClr val="782B8B"/>
              </a:buClr>
              <a:buSzPct val="125000"/>
              <a:buFont typeface="Segoe UI" panose="020B0502040204020203"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Clr>
                <a:srgbClr val="782B8B"/>
              </a:buClr>
              <a:buFont typeface="Segoe UI" panose="020B0502040204020203"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782B8B"/>
              </a:buClr>
              <a:buFont typeface="Segoe UI" panose="020B0502040204020203"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Clr>
                <a:srgbClr val="782B8B"/>
              </a:buClr>
              <a:buFont typeface="Segoe UI" panose="020B0502040204020203"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Clr>
                <a:srgbClr val="782B8B"/>
              </a:buClr>
              <a:buFont typeface="Segoe UI" panose="020B0502040204020203"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Bef>
                <a:spcPts val="600"/>
              </a:spcBef>
            </a:pPr>
            <a:endParaRPr lang="en-US" sz="1100"/>
          </a:p>
        </p:txBody>
      </p:sp>
    </p:spTree>
    <p:extLst>
      <p:ext uri="{BB962C8B-B14F-4D97-AF65-F5344CB8AC3E}">
        <p14:creationId xmlns:p14="http://schemas.microsoft.com/office/powerpoint/2010/main" val="976721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S Template - Editable_Wide.pptx" id="{C6233F99-A274-407B-8E8D-3B052482140E}" vid="{AD483B18-8F22-4412-B82D-AA1996AA6D73}"/>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4.xml><?xml version="1.0" encoding="utf-8"?>
<p:properties xmlns:p="http://schemas.microsoft.com/office/2006/metadata/properties" xmlns:xsi="http://www.w3.org/2001/XMLSchema-instance" xmlns:pc="http://schemas.microsoft.com/office/infopath/2007/PartnerControls">
  <documentManagement>
    <TaxCatchAll xmlns="69bc34b3-1921-46c7-8c7a-d18363374b4b">
      <Value>20</Value>
    </TaxCatchAll>
    <Language xmlns="http://schemas.microsoft.com/sharepoint/v3">English</Language>
    <TAGBusPart xmlns="69bc34b3-1921-46c7-8c7a-d18363374b4b" xsi:nil="true"/>
    <TAGender xmlns="69bc34b3-1921-46c7-8c7a-d18363374b4b" xsi:nil="true"/>
    <Publication_x0020_Type xmlns="69bc34b3-1921-46c7-8c7a-d18363374b4b" xsi:nil="true"/>
    <Topics xmlns="69bc34b3-1921-46c7-8c7a-d18363374b4b" xsi:nil="true"/>
    <Reading_x0020_Level xmlns="c1c1dc04-eeda-4b6e-b2df-40979f5da1d3" xsi:nil="true"/>
    <TAGEthnicity xmlns="69bc34b3-1921-46c7-8c7a-d18363374b4b" xsi:nil="true"/>
    <o68eaf9243684232b2418c37bbb152dc xmlns="69bc34b3-1921-46c7-8c7a-d18363374b4b">
      <Terms xmlns="http://schemas.microsoft.com/office/infopath/2007/PartnerControls">
        <TermInfo xmlns="http://schemas.microsoft.com/office/infopath/2007/PartnerControls">
          <TermName xmlns="http://schemas.microsoft.com/office/infopath/2007/PartnerControls">Managed Care Quality and Monitoring</TermName>
          <TermId xmlns="http://schemas.microsoft.com/office/infopath/2007/PartnerControls">b4f48c19-b6a3-4072-85c4-d61dba84e35f</TermId>
        </TermInfo>
      </Terms>
    </o68eaf9243684232b2418c37bbb152dc>
    <Abstract xmlns="69bc34b3-1921-46c7-8c7a-d18363374b4b" xsi:nil="true"/>
    <PublishingContactName xmlns="http://schemas.microsoft.com/sharepoint/v3" xsi:nil="true"/>
    <TAGAge xmlns="69bc34b3-1921-46c7-8c7a-d18363374b4b" xsi:nil="true"/>
    <_dlc_DocId xmlns="69bc34b3-1921-46c7-8c7a-d18363374b4b">DHCSDOC-1797567310-6147</_dlc_DocId>
    <_dlc_DocIdUrl xmlns="69bc34b3-1921-46c7-8c7a-d18363374b4b">
      <Url>http://dhcsgovstaging:88/_layouts/15/DocIdRedir.aspx?ID=DHCSDOC-1797567310-6147</Url>
      <Description>DHCSDOC-1797567310-6147</Description>
    </_dlc_DocIdUrl>
  </documentManagement>
</p:properties>
</file>

<file path=customXml/item5.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6.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7.xml>��< ? x m l   v e r s i o n = " 1 . 0 "   e n c o d i n g = " u t f - 1 6 " ? > < M M C O A _ O b j e c t T a g s   x m l n s : x s i = " h t t p : / / w w w . w 3 . o r g / 2 0 0 1 / X M L S c h e m a - i n s t a n c e "   x m l n s : x s d = " h t t p : / / w w w . w 3 . o r g / 2 0 0 1 / X M L S c h e m a " >  
     < P r e s e n t a t i o n O b j e c t T a g   T a g N a m e = " M M C O A _ S A M P L E S L I D E _ I D " > 2 6 e c b c 8 3 - c 5 e 1 - 4 1 9 e - 9 0 e b - a 9 8 4 6 3 b b 6 c 6 4 < / P r e s e n t a t i o n O b j e c t T a g >  
 < / M M C O A _ O b j e c t T a g s > 
</file>

<file path=customXml/item8.xml><?xml version="1.0" encoding="utf-8"?>
<ct:contentTypeSchema xmlns:ct="http://schemas.microsoft.com/office/2006/metadata/contentType" xmlns:ma="http://schemas.microsoft.com/office/2006/metadata/properties/metaAttributes" ct:_="" ma:_="" ma:contentTypeName="DHCS Document" ma:contentTypeID="0x010100EEE380F46F125946A8B4C4C90D9FFCDC005D6794E1005A074DB3CDA58DCE25DF47" ma:contentTypeVersion="36" ma:contentTypeDescription="This is the Custom Document Type for use by DHCS" ma:contentTypeScope="" ma:versionID="58c17f332474a929790070710ad1cd2c">
  <xsd:schema xmlns:xsd="http://www.w3.org/2001/XMLSchema" xmlns:xs="http://www.w3.org/2001/XMLSchema" xmlns:p="http://schemas.microsoft.com/office/2006/metadata/properties" xmlns:ns1="http://schemas.microsoft.com/sharepoint/v3" xmlns:ns2="69bc34b3-1921-46c7-8c7a-d18363374b4b" xmlns:ns4="c1c1dc04-eeda-4b6e-b2df-40979f5da1d3" targetNamespace="http://schemas.microsoft.com/office/2006/metadata/properties" ma:root="true" ma:fieldsID="64f9c3c4b243dfe2fd38e594b36b9775" ns1:_="" ns2:_="" ns4:_="">
    <xsd:import namespace="http://schemas.microsoft.com/sharepoint/v3"/>
    <xsd:import namespace="69bc34b3-1921-46c7-8c7a-d18363374b4b"/>
    <xsd:import namespace="c1c1dc04-eeda-4b6e-b2df-40979f5da1d3"/>
    <xsd:element name="properties">
      <xsd:complexType>
        <xsd:sequence>
          <xsd:element name="documentManagement">
            <xsd:complexType>
              <xsd:all>
                <xsd:element ref="ns2:Publication_x0020_Type" minOccurs="0"/>
                <xsd:element ref="ns2:Abstract" minOccurs="0"/>
                <xsd:element ref="ns1:PublishingContactName" minOccurs="0"/>
                <xsd:element ref="ns1:Language" minOccurs="0"/>
                <xsd:element ref="ns2:TAGAge" minOccurs="0"/>
                <xsd:element ref="ns2:TAGBusPart" minOccurs="0"/>
                <xsd:element ref="ns2:TAGender" minOccurs="0"/>
                <xsd:element ref="ns2:TAGEthnicity" minOccurs="0"/>
                <xsd:element ref="ns2:Topics" minOccurs="0"/>
                <xsd:element ref="ns4:SharedWithUsers" minOccurs="0"/>
                <xsd:element ref="ns2:_dlc_DocId" minOccurs="0"/>
                <xsd:element ref="ns2:_dlc_DocIdUrl" minOccurs="0"/>
                <xsd:element ref="ns2:_dlc_DocIdPersistId" minOccurs="0"/>
                <xsd:element ref="ns2:o68eaf9243684232b2418c37bbb152dc" minOccurs="0"/>
                <xsd:element ref="ns2:TaxCatchAll" minOccurs="0"/>
                <xsd:element ref="ns2:TaxCatchAllLabel" minOccurs="0"/>
                <xsd:element ref="ns4:Reading_x0020_Lev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ContactName" ma:index="6" nillable="true" ma:displayName="Contact Name" ma:description="Contact Name is a site column created by the Publishing feature. It is used on the Page Content Type as the name of the person or group who is the contact person for the page." ma:hidden="true" ma:internalName="PublishingContactName" ma:readOnly="false">
      <xsd:simpleType>
        <xsd:restriction base="dms:Text">
          <xsd:maxLength value="255"/>
        </xsd:restriction>
      </xsd:simpleType>
    </xsd:element>
    <xsd:element name="Language" ma:index="7" nillable="true" ma:displayName="Language" ma:default="English" ma:hidden="true" ma:internalName="Language" ma:readOnly="false">
      <xsd:simpleType>
        <xsd:union memberTypes="dms:Text">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69bc34b3-1921-46c7-8c7a-d18363374b4b" elementFormDefault="qualified">
    <xsd:import namespace="http://schemas.microsoft.com/office/2006/documentManagement/types"/>
    <xsd:import namespace="http://schemas.microsoft.com/office/infopath/2007/PartnerControls"/>
    <xsd:element name="Publication_x0020_Type" ma:index="3" nillable="true" ma:displayName="Publication Type" ma:list="adfece1d-3b17-431b-8151-7ebe638708da" ma:internalName="Publication_x0020_Type" ma:showField="Title" ma:web="69bc34b3-1921-46c7-8c7a-d18363374b4b">
      <xsd:simpleType>
        <xsd:restriction base="dms:Lookup"/>
      </xsd:simpleType>
    </xsd:element>
    <xsd:element name="Abstract" ma:index="4" nillable="true" ma:displayName="Abstract" ma:hidden="true" ma:internalName="Abstract" ma:readOnly="false">
      <xsd:simpleType>
        <xsd:restriction base="dms:Note"/>
      </xsd:simpleType>
    </xsd:element>
    <xsd:element name="TAGAge" ma:index="8" nillable="true" ma:displayName="TAGAge" ma:hidden="true" ma:list="379e5c79-d9c3-4952-a067-e05980d12f7d" ma:internalName="TAGAge" ma:readOnly="false" ma:showField="Title" ma:web="69bc34b3-1921-46c7-8c7a-d18363374b4b">
      <xsd:simpleType>
        <xsd:restriction base="dms:Lookup"/>
      </xsd:simpleType>
    </xsd:element>
    <xsd:element name="TAGBusPart" ma:index="9" nillable="true" ma:displayName="TAGBusPart" ma:hidden="true" ma:list="e6599d1e-16c4-4dcc-aa83-4b926728b2ff" ma:internalName="TAGBusPart" ma:readOnly="false" ma:showField="Title" ma:web="69bc34b3-1921-46c7-8c7a-d18363374b4b">
      <xsd:simpleType>
        <xsd:restriction base="dms:Lookup"/>
      </xsd:simpleType>
    </xsd:element>
    <xsd:element name="TAGender" ma:index="10" nillable="true" ma:displayName="TAGender" ma:hidden="true" ma:list="1fedfd00-9c5a-428a-8fed-99736ec43d80" ma:internalName="TAGender" ma:readOnly="false" ma:showField="Title" ma:web="69bc34b3-1921-46c7-8c7a-d18363374b4b">
      <xsd:simpleType>
        <xsd:restriction base="dms:Lookup"/>
      </xsd:simpleType>
    </xsd:element>
    <xsd:element name="TAGEthnicity" ma:index="11" nillable="true" ma:displayName="TAGEthnicity" ma:hidden="true" ma:list="90ba1348-e3b2-4d32-9e12-e8a4f76c577a" ma:internalName="TAGEthnicity" ma:readOnly="false" ma:showField="Title" ma:web="69bc34b3-1921-46c7-8c7a-d18363374b4b">
      <xsd:simpleType>
        <xsd:restriction base="dms:Lookup"/>
      </xsd:simpleType>
    </xsd:element>
    <xsd:element name="Topics" ma:index="12" nillable="true" ma:displayName="Topics" ma:hidden="true" ma:list="d882c70e-9a2a-4ac7-bf8a-63d5b11e81e5" ma:internalName="Topics" ma:readOnly="false" ma:showField="Title" ma:web="69bc34b3-1921-46c7-8c7a-d18363374b4b">
      <xsd:simpleType>
        <xsd:restriction base="dms:Lookup"/>
      </xsd:simpleType>
    </xsd:element>
    <xsd:element name="_dlc_DocId" ma:index="20" nillable="true" ma:displayName="Document ID Value" ma:description="The value of the document ID assigned to this item." ma:internalName="_dlc_DocId" ma:readOnly="true">
      <xsd:simpleType>
        <xsd:restriction base="dms:Text"/>
      </xsd:simpleType>
    </xsd:element>
    <xsd:element name="_dlc_DocIdUrl" ma:index="2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2" nillable="true" ma:displayName="Persist ID" ma:description="Keep ID on add." ma:hidden="true" ma:internalName="_dlc_DocIdPersistId" ma:readOnly="true">
      <xsd:simpleType>
        <xsd:restriction base="dms:Boolean"/>
      </xsd:simpleType>
    </xsd:element>
    <xsd:element name="o68eaf9243684232b2418c37bbb152dc" ma:index="23" ma:taxonomy="true" ma:internalName="o68eaf9243684232b2418c37bbb152dc" ma:taxonomyFieldName="Division" ma:displayName="Organization" ma:default="" ma:fieldId="{868eaf92-4368-4232-b241-8c37bbb152dc}" ma:sspId="7be7a45c-2922-4e1f-984f-dff89a829ebc" ma:termSetId="fab399b8-4812-477e-b787-6d88ce91a47f" ma:anchorId="00000000-0000-0000-0000-000000000000" ma:open="false" ma:isKeyword="false">
      <xsd:complexType>
        <xsd:sequence>
          <xsd:element ref="pc:Terms" minOccurs="0" maxOccurs="1"/>
        </xsd:sequence>
      </xsd:complexType>
    </xsd:element>
    <xsd:element name="TaxCatchAll" ma:index="24" nillable="true" ma:displayName="Taxonomy Catch All Column" ma:hidden="true" ma:list="{9f1b1011-fad5-4ab7-8fa2-ac38007fb757}" ma:internalName="TaxCatchAll" ma:showField="CatchAllData" ma:web="69bc34b3-1921-46c7-8c7a-d18363374b4b">
      <xsd:complexType>
        <xsd:complexContent>
          <xsd:extension base="dms:MultiChoiceLookup">
            <xsd:sequence>
              <xsd:element name="Value" type="dms:Lookup" maxOccurs="unbounded" minOccurs="0" nillable="true"/>
            </xsd:sequence>
          </xsd:extension>
        </xsd:complexContent>
      </xsd:complexType>
    </xsd:element>
    <xsd:element name="TaxCatchAllLabel" ma:index="25" nillable="true" ma:displayName="Taxonomy Catch All Column1" ma:hidden="true" ma:list="{9f1b1011-fad5-4ab7-8fa2-ac38007fb757}" ma:internalName="TaxCatchAllLabel" ma:readOnly="true" ma:showField="CatchAllDataLabel" ma:web="69bc34b3-1921-46c7-8c7a-d18363374b4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1c1dc04-eeda-4b6e-b2df-40979f5da1d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ading_x0020_Level" ma:index="26" nillable="true" ma:displayName="Reading Level" ma:format="Dropdown" ma:hidden="true" ma:internalName="Reading_x0020_Level" ma:readOnly="false">
      <xsd:simpleType>
        <xsd:restriction base="dms:Choice">
          <xsd:enumeration value="1"/>
          <xsd:enumeration value="2"/>
          <xsd:enumeration value="3"/>
          <xsd:enumeration value="4"/>
          <xsd:enumeration value="5"/>
          <xsd:enumeration value="6"/>
          <xsd:enumeration value="7"/>
          <xsd:enumeration value="8"/>
          <xsd:enumeration value="9"/>
          <xsd:enumeration value="10"/>
          <xsd:enumeration value="11"/>
          <xsd:enumeration value="12"/>
          <xsd:enumeration value="12+"/>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axOccurs="1" ma:index="1" ma:displayName="Title"/>
        <xsd:element ref="dc:subject" minOccurs="0" maxOccurs="1"/>
        <xsd:element ref="dc:description" minOccurs="0" maxOccurs="1"/>
        <xsd:element name="keywords" minOccurs="0" maxOccurs="1" type="xsd:string" ma:index="5"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9.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2072226-4C7E-4151-BD34-EA8BB998AEA2}">
  <ds:schemaRefs>
    <ds:schemaRef ds:uri="http://www.w3.org/2001/XMLSchema"/>
  </ds:schemaRefs>
</ds:datastoreItem>
</file>

<file path=customXml/itemProps2.xml><?xml version="1.0" encoding="utf-8"?>
<ds:datastoreItem xmlns:ds="http://schemas.openxmlformats.org/officeDocument/2006/customXml" ds:itemID="{1F8A4077-BF85-47FA-BED5-F9625226D861}">
  <ds:schemaRefs>
    <ds:schemaRef ds:uri="http://schemas.microsoft.com/sharepoint/v3/contenttype/forms"/>
  </ds:schemaRefs>
</ds:datastoreItem>
</file>

<file path=customXml/itemProps3.xml><?xml version="1.0" encoding="utf-8"?>
<ds:datastoreItem xmlns:ds="http://schemas.openxmlformats.org/officeDocument/2006/customXml" ds:itemID="{00125B39-FF19-4BCF-A1FB-FE82D9DF8BA3}">
  <ds:schemaRefs>
    <ds:schemaRef ds:uri="http://www.w3.org/2001/XMLSchema"/>
  </ds:schemaRefs>
</ds:datastoreItem>
</file>

<file path=customXml/itemProps4.xml><?xml version="1.0" encoding="utf-8"?>
<ds:datastoreItem xmlns:ds="http://schemas.openxmlformats.org/officeDocument/2006/customXml" ds:itemID="{0B4582FD-F9F9-4F44-8DA7-DB195394A013}">
  <ds:schemaRefs>
    <ds:schemaRef ds:uri="1e76f68e-a217-4195-bd04-97ef1dbc59eb"/>
    <ds:schemaRef ds:uri="43feae26-d555-4b7f-a364-b4eb9de5111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5.xml><?xml version="1.0" encoding="utf-8"?>
<ds:datastoreItem xmlns:ds="http://schemas.openxmlformats.org/officeDocument/2006/customXml" ds:itemID="{6BB15293-3A21-4C1D-8F3E-914502133A01}">
  <ds:schemaRefs>
    <ds:schemaRef ds:uri="http://www.w3.org/2001/XMLSchema"/>
  </ds:schemaRefs>
</ds:datastoreItem>
</file>

<file path=customXml/itemProps6.xml><?xml version="1.0" encoding="utf-8"?>
<ds:datastoreItem xmlns:ds="http://schemas.openxmlformats.org/officeDocument/2006/customXml" ds:itemID="{961976FA-BEAC-4E8C-B982-0901D187292F}">
  <ds:schemaRefs>
    <ds:schemaRef ds:uri="http://www.w3.org/2001/XMLSchema"/>
  </ds:schemaRefs>
</ds:datastoreItem>
</file>

<file path=customXml/itemProps7.xml><?xml version="1.0" encoding="utf-8"?>
<ds:datastoreItem xmlns:ds="http://schemas.openxmlformats.org/officeDocument/2006/customXml" ds:itemID="{3549E389-2959-4EEC-B39E-2EE95C7C2CB6}">
  <ds:schemaRefs>
    <ds:schemaRef ds:uri="http://www.w3.org/2001/XMLSchema"/>
  </ds:schemaRefs>
</ds:datastoreItem>
</file>

<file path=customXml/itemProps8.xml><?xml version="1.0" encoding="utf-8"?>
<ds:datastoreItem xmlns:ds="http://schemas.openxmlformats.org/officeDocument/2006/customXml" ds:itemID="{D9736B0E-E24C-423B-AB3F-380BCD935742}"/>
</file>

<file path=customXml/itemProps9.xml><?xml version="1.0" encoding="utf-8"?>
<ds:datastoreItem xmlns:ds="http://schemas.openxmlformats.org/officeDocument/2006/customXml" ds:itemID="{A03CF759-1CC7-48F6-B969-3995939C324D}"/>
</file>

<file path=docProps/app.xml><?xml version="1.0" encoding="utf-8"?>
<Properties xmlns="http://schemas.openxmlformats.org/officeDocument/2006/extended-properties" xmlns:vt="http://schemas.openxmlformats.org/officeDocument/2006/docPropsVTypes">
  <Template/>
  <TotalTime>112</TotalTime>
  <Words>6064</Words>
  <Application>Microsoft Office PowerPoint</Application>
  <PresentationFormat>Widescreen</PresentationFormat>
  <Paragraphs>652</Paragraphs>
  <Slides>55</Slides>
  <Notes>54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55</vt:i4>
      </vt:variant>
    </vt:vector>
  </HeadingPairs>
  <TitlesOfParts>
    <vt:vector size="65" baseType="lpstr">
      <vt:lpstr>Arial</vt:lpstr>
      <vt:lpstr>Arial 1</vt:lpstr>
      <vt:lpstr>Arial 2</vt:lpstr>
      <vt:lpstr>Calibri</vt:lpstr>
      <vt:lpstr>Segoe UI</vt:lpstr>
      <vt:lpstr>Times New Roman</vt:lpstr>
      <vt:lpstr>Wingdings</vt:lpstr>
      <vt:lpstr>Office Theme</vt:lpstr>
      <vt:lpstr>1_Office Theme</vt:lpstr>
      <vt:lpstr>2_Office Theme</vt:lpstr>
      <vt:lpstr>ICF/DD Carve-In Workgroup </vt:lpstr>
      <vt:lpstr>How to Add Your Organization  to Your Zoom Name</vt:lpstr>
      <vt:lpstr>Agenda</vt:lpstr>
      <vt:lpstr>Workgroup Charge and Goals</vt:lpstr>
      <vt:lpstr>Meeting format</vt:lpstr>
      <vt:lpstr>Roll Call: ICF/DD Workgroup Members</vt:lpstr>
      <vt:lpstr>Roll Call: ICF/DD Workgroup Members</vt:lpstr>
      <vt:lpstr>Introductions: DHCS, DDS, and Contractors</vt:lpstr>
      <vt:lpstr>Introductions: DHCS, DDS, and Contractors, Cont…</vt:lpstr>
      <vt:lpstr>Charge and Goals</vt:lpstr>
      <vt:lpstr>Policy &amp; Planning Committee</vt:lpstr>
      <vt:lpstr>Purpose / Structure of Planning and Policy Committee</vt:lpstr>
      <vt:lpstr>Overview: CalAIM Benefit  Standardization</vt:lpstr>
      <vt:lpstr>CalAIM Benefits Standardization of LTC for ICF/DDs and Subacute facilities</vt:lpstr>
      <vt:lpstr>Transition from FFS to Managed Care</vt:lpstr>
      <vt:lpstr>Plan Readiness</vt:lpstr>
      <vt:lpstr>ICF/DD Carve In Member Communication</vt:lpstr>
      <vt:lpstr>Today's Workgroup Meeting Topics</vt:lpstr>
      <vt:lpstr>Policy Questions/Issues Timeline</vt:lpstr>
      <vt:lpstr>Policy Questions/Issues Timeline, Cont…</vt:lpstr>
      <vt:lpstr>Authorizations and Continuity of Care</vt:lpstr>
      <vt:lpstr>What continuity of care protections will be in place for ICF/DD residents? (homes)</vt:lpstr>
      <vt:lpstr>What continuity of care protections will be in place for ICF/DD residents? (homes), Cont…</vt:lpstr>
      <vt:lpstr>What will be the process and timeframes for ICF/DD home service authorizations?</vt:lpstr>
      <vt:lpstr>What will be the process and timeframes for ICF/DD home service authorizations? Cont…</vt:lpstr>
      <vt:lpstr>What continuity of care protections will be in place for ICF/DD residents? (providers)</vt:lpstr>
      <vt:lpstr>What continuity of care protections will be in place for active service authorizations? </vt:lpstr>
      <vt:lpstr>What are the hospice policies for ICF/DD homes?</vt:lpstr>
      <vt:lpstr>What are the hospice policies for ICF/DD homes? Cont…</vt:lpstr>
      <vt:lpstr>What are the bed hold policies for ICF/DD homes?</vt:lpstr>
      <vt:lpstr>What are the bed hold policies for ICF/DD homes? Cont…</vt:lpstr>
      <vt:lpstr>What will be the process and timeframes for service authorizations?</vt:lpstr>
      <vt:lpstr>What will be the process and timeframes for service authorizations? Cont…</vt:lpstr>
      <vt:lpstr>Member and Provider Communication</vt:lpstr>
      <vt:lpstr>How will individuals be notified of the ICF/DD carve-in (member noticing)?</vt:lpstr>
      <vt:lpstr>How will individuals be notified of the ICF/DD carve-in (member noticing)? Cont…</vt:lpstr>
      <vt:lpstr>How will provider (homes) be notified of the ICF/DD carve-in?</vt:lpstr>
      <vt:lpstr>Payments and Rates</vt:lpstr>
      <vt:lpstr>Will there be any changes to how services provided by the ICF/DD homes or Regional Centers are paid? </vt:lpstr>
      <vt:lpstr>How will ICF/DD homes be paid?</vt:lpstr>
      <vt:lpstr>How will ICF/DD homes be paid? Cont…</vt:lpstr>
      <vt:lpstr>How will rates be set for ICF/DD homes?</vt:lpstr>
      <vt:lpstr>DHCS Data Sharing with Plans for LTC ICF/DD Transition</vt:lpstr>
      <vt:lpstr>Next Steps</vt:lpstr>
      <vt:lpstr>January topics</vt:lpstr>
      <vt:lpstr>Policy Questions/Issues Timeline</vt:lpstr>
      <vt:lpstr>Project Timeline</vt:lpstr>
      <vt:lpstr>Project Timeline Cont…</vt:lpstr>
      <vt:lpstr>Next meeting date, time, link</vt:lpstr>
      <vt:lpstr>Appendix</vt:lpstr>
      <vt:lpstr>Previous Meeting Materials</vt:lpstr>
      <vt:lpstr>Policy Questions/Issues Timeline</vt:lpstr>
      <vt:lpstr>ICF/DD Planning and Policy Committee</vt:lpstr>
      <vt:lpstr>Glossary</vt:lpstr>
      <vt:lpstr>Glossary (cont,)</vt:lpstr>
    </vt:vector>
  </TitlesOfParts>
  <Company>DHCS &amp; CDPH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Tkachuk, Katie (DIR-OC) @ DHCS</dc:creator>
  <cp:keywords/>
  <cp:lastModifiedBy>Hader-Smith, Ariana@DHCS</cp:lastModifiedBy>
  <cp:revision>75</cp:revision>
  <cp:lastPrinted>2019-09-18T16:04:03Z</cp:lastPrinted>
  <dcterms:created xsi:type="dcterms:W3CDTF">2018-04-04T17:42:31Z</dcterms:created>
  <dcterms:modified xsi:type="dcterms:W3CDTF">2022-12-29T22:33:24Z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0x010100EEE380F46F125946A8B4C4C90D9FFCDC005D6794E1005A074DB3CDA58DCE25DF47</vt:lpwstr>
  </property>
  <property fmtid="{D5CDD505-2E9C-101B-9397-08002B2CF9AE}" pid="3" name="MSIP_Label_38f1469a-2c2a-4aee-b92b-090d4c5468ff_Enabled">
    <vt:lpwstr>true</vt:lpwstr>
  </property>
  <property fmtid="{D5CDD505-2E9C-101B-9397-08002B2CF9AE}" pid="4" name="MSIP_Label_38f1469a-2c2a-4aee-b92b-090d4c5468ff_SetDate">
    <vt:lpwstr>2022-09-21T13:45:53Z</vt:lpwstr>
  </property>
  <property fmtid="{D5CDD505-2E9C-101B-9397-08002B2CF9AE}" pid="5" name="MSIP_Label_38f1469a-2c2a-4aee-b92b-090d4c5468ff_Method">
    <vt:lpwstr>Standard</vt:lpwstr>
  </property>
  <property fmtid="{D5CDD505-2E9C-101B-9397-08002B2CF9AE}" pid="6" name="MSIP_Label_38f1469a-2c2a-4aee-b92b-090d4c5468ff_Name">
    <vt:lpwstr>Confidential - Unmarked</vt:lpwstr>
  </property>
  <property fmtid="{D5CDD505-2E9C-101B-9397-08002B2CF9AE}" pid="7" name="MSIP_Label_38f1469a-2c2a-4aee-b92b-090d4c5468ff_SiteId">
    <vt:lpwstr>2a6e6092-73e4-4752-b1a5-477a17f5056d</vt:lpwstr>
  </property>
  <property fmtid="{D5CDD505-2E9C-101B-9397-08002B2CF9AE}" pid="8" name="MSIP_Label_38f1469a-2c2a-4aee-b92b-090d4c5468ff_ActionId">
    <vt:lpwstr>770a2e7f-e166-4a26-a273-ba25c58a1402</vt:lpwstr>
  </property>
  <property fmtid="{D5CDD505-2E9C-101B-9397-08002B2CF9AE}" pid="9" name="MSIP_Label_38f1469a-2c2a-4aee-b92b-090d4c5468ff_ContentBits">
    <vt:lpwstr>0</vt:lpwstr>
  </property>
  <property fmtid="{D5CDD505-2E9C-101B-9397-08002B2CF9AE}" pid="10" name="MPR_DocID">
    <vt:lpwstr>1d52da8813c7433686c125ee1dcecd06</vt:lpwstr>
  </property>
  <property fmtid="{D5CDD505-2E9C-101B-9397-08002B2CF9AE}" pid="11" name="MediaServiceImageTags">
    <vt:lpwstr/>
  </property>
  <property fmtid="{D5CDD505-2E9C-101B-9397-08002B2CF9AE}" pid="12" name="_dlc_DocIdItemGuid">
    <vt:lpwstr>ef288753-616b-48d0-858a-4250ecae2779</vt:lpwstr>
  </property>
  <property fmtid="{D5CDD505-2E9C-101B-9397-08002B2CF9AE}" pid="13" name="Division">
    <vt:lpwstr>20;#Managed Care Quality and Monitoring|b4f48c19-b6a3-4072-85c4-d61dba84e35f</vt:lpwstr>
  </property>
</Properties>
</file>